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65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8479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STUDENT NAME: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L.Prabavathy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REGISTER NO AND NMID: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6C3016863AC7033B72A403BE7BE2B69A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Calibri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DEPARTMENT: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Computer Application (BCA)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COLLEGE: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Apollo Arts and Science college Chennai/MADRAS UNIVERSITY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28660" y="7616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6997" y="3961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6730" y="169630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218" y="5267325"/>
            <a:ext cx="844152" cy="14382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6ADC8-246E-1D5B-03A8-0581672A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2800"/>
            <a:ext cx="4677785" cy="1853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963F1-E911-0E95-F8B4-F2BCFC903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1" y="2116764"/>
            <a:ext cx="3817952" cy="2624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15419D-5BDD-F5DC-D76D-58F99316E5AF}"/>
              </a:ext>
            </a:extLst>
          </p:cNvPr>
          <p:cNvSpPr txBox="1"/>
          <p:nvPr/>
        </p:nvSpPr>
        <p:spPr>
          <a:xfrm>
            <a:off x="246458" y="1505643"/>
            <a:ext cx="3163491" cy="3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Before adding CSS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02792-2894-EC0E-242A-F8887B612BFB}"/>
              </a:ext>
            </a:extLst>
          </p:cNvPr>
          <p:cNvSpPr txBox="1"/>
          <p:nvPr/>
        </p:nvSpPr>
        <p:spPr>
          <a:xfrm>
            <a:off x="6095809" y="14878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After adding CSS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EA2F-6E9D-7477-E382-9785D2BB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SECTION: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C7687-F4C8-208A-2072-14F48F13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41" y="1535906"/>
            <a:ext cx="8405041" cy="41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CFD9-3931-2F2F-61BB-FBD2B9A0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571F6-FC6B-B3A8-254B-5123E433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1" y="1935954"/>
            <a:ext cx="8890517" cy="22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AAE-8E54-8D69-A989-8180AC03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16D9F-1AAC-EDC3-53CF-A0048036B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68078"/>
            <a:ext cx="6755634" cy="39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D15C-8CA9-662D-E0FE-8BF6C70A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3CBCB-67CE-D93A-7C4D-F34CF3A5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2" y="2124074"/>
            <a:ext cx="7578328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9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EE4-2710-55DC-40F0-64C9E850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5686D-398A-97F8-4655-78226FF9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47899"/>
            <a:ext cx="6858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E57F5-3B98-87F8-B395-972257F039FB}"/>
              </a:ext>
            </a:extLst>
          </p:cNvPr>
          <p:cNvSpPr txBox="1"/>
          <p:nvPr/>
        </p:nvSpPr>
        <p:spPr>
          <a:xfrm>
            <a:off x="755332" y="1393032"/>
            <a:ext cx="5179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This portfolio website successfully presents my personal, academic, and creative details in a simple and professional way. It provides a centralized platform to highlight my skills, education, and goals while maintaining a clean design and responsive layout. With sections for projects and contact, it not only serves as a digital resume but also as a foundation that can be expanded with future achievements and improvements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FC2D-0F6C-1F3D-4C29-8CCDCF92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F2463-13E8-9BBC-4525-BD23D04B647C}"/>
              </a:ext>
            </a:extLst>
          </p:cNvPr>
          <p:cNvSpPr txBox="1"/>
          <p:nvPr/>
        </p:nvSpPr>
        <p:spPr>
          <a:xfrm>
            <a:off x="1657350" y="2469949"/>
            <a:ext cx="766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https://github.com/Prabavathy-lucas/Digital_Portfolio.git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7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07E95-45F2-2FE1-3545-B1E480725EF3}"/>
              </a:ext>
            </a:extLst>
          </p:cNvPr>
          <p:cNvSpPr txBox="1"/>
          <p:nvPr/>
        </p:nvSpPr>
        <p:spPr>
          <a:xfrm>
            <a:off x="1158022" y="3048000"/>
            <a:ext cx="7033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>
                <a:solidFill>
                  <a:schemeClr val="accent4"/>
                </a:solidFill>
              </a:rPr>
              <a:t>PERSONAL PORTFOLIO WEBSITE USING FRONT-END DEVELOPMENT</a:t>
            </a:r>
            <a:endParaRPr lang="en-US"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960D0-C1AE-4C41-0DA5-17C311FF3408}"/>
              </a:ext>
            </a:extLst>
          </p:cNvPr>
          <p:cNvSpPr txBox="1"/>
          <p:nvPr/>
        </p:nvSpPr>
        <p:spPr>
          <a:xfrm>
            <a:off x="676275" y="1409972"/>
            <a:ext cx="5756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/>
              <a:t>1. Need a personal online presence to showcase skills and achievements.
2. Centralize education, goals, and contact details in one place.
3. Highlight both academic and creative talents effectively.
4. Present information in a modern, user-friendly design.
5. Provide easy access for recruiters and collaborators.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A188A-D2E5-FB9D-9DC4-28FE4A684788}"/>
              </a:ext>
            </a:extLst>
          </p:cNvPr>
          <p:cNvSpPr txBox="1"/>
          <p:nvPr/>
        </p:nvSpPr>
        <p:spPr>
          <a:xfrm>
            <a:off x="676275" y="1895475"/>
            <a:ext cx="5327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This project is a personal portfolio website designed to showcase my education, skills, goals, and interests in a simple and professional way. It serves as a digital profile where visitors can learn about me, explore my talents, and easily get in touch. The site highlights both academic and creative strengths with a clean, user-friendly design, making it a useful platform for personal branding and future career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5E1F-4C9B-0F21-F488-E376AF9A6059}"/>
              </a:ext>
            </a:extLst>
          </p:cNvPr>
          <p:cNvSpPr txBox="1"/>
          <p:nvPr/>
        </p:nvSpPr>
        <p:spPr>
          <a:xfrm>
            <a:off x="466327" y="1535906"/>
            <a:ext cx="744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1. Recruiters/Employers – to learn about qualifications and skills.
2. Teachers/Mentors – to track academic progress and personal growth.
3. Friends/Peers – to know interests, talents, and projects.
4. Collaborators – to connect for creative or academic projects.
5. General Audience – anyone interested in knowing more about me.
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1462414" flipH="1" flipV="1">
            <a:off x="9941319" y="3432242"/>
            <a:ext cx="45719" cy="12270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653" y="743135"/>
            <a:ext cx="1019225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51588-BA33-E0AC-B3F2-61E1BFA8A15D}"/>
              </a:ext>
            </a:extLst>
          </p:cNvPr>
          <p:cNvSpPr txBox="1"/>
          <p:nvPr/>
        </p:nvSpPr>
        <p:spPr>
          <a:xfrm>
            <a:off x="3053952" y="1605566"/>
            <a:ext cx="64805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1. HTML5 – for structuring the webpage content.
2. CSS3 – for styling, layout, and visual design.
3. Google Fonts – for modern and clean typography.
4. Responsive Design – ensures the site works on different devices.
5. Animations (CSS </a:t>
            </a:r>
            <a:r>
              <a:rPr lang="en-IN" dirty="0" err="1"/>
              <a:t>keyframes</a:t>
            </a:r>
            <a:r>
              <a:rPr lang="en-IN" dirty="0"/>
              <a:t>) – adds interactivity and smooth </a:t>
            </a:r>
            <a:r>
              <a:rPr lang="en-IN"/>
              <a:t>effects.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F2F70-7230-72A3-BA74-ACD17630158F}"/>
              </a:ext>
            </a:extLst>
          </p:cNvPr>
          <p:cNvSpPr txBox="1"/>
          <p:nvPr/>
        </p:nvSpPr>
        <p:spPr>
          <a:xfrm rot="10800000" flipV="1">
            <a:off x="739775" y="1171200"/>
            <a:ext cx="74425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 Fixed Navigation Bar – for quick access to sections.
2. Header Section – profile photo, name, and introduction.
3. About Section – education, goals, and skills overview.
4. Projects Section – placeholder to showcase future work.
5. Contact Section – email and phone details for easy reach.
6. Footer – simple copyright note.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6EB1-D3B0-4EB5-B31C-EAA9EDA3EA14}"/>
              </a:ext>
            </a:extLst>
          </p:cNvPr>
          <p:cNvSpPr txBox="1"/>
          <p:nvPr/>
        </p:nvSpPr>
        <p:spPr>
          <a:xfrm>
            <a:off x="634840" y="1403429"/>
            <a:ext cx="7133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1. Responsive Layout – adapts to different screen sizes.
2. Navigation Menu – smooth access to all sections.
3. Profile Display – photo, name, and introduction at the top.
4. About Section – details about education, goals, and skills.
5. Projects Section – placeholder for showcasing future work.
6. Contact Section – email and phone for communication.
7. CSS Animations – floating shapes and bounce effects for visual appeal.
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ME :</vt:lpstr>
      <vt:lpstr>SKILLS :</vt:lpstr>
      <vt:lpstr>PROJECT:</vt:lpstr>
      <vt:lpstr>CONTACT:</vt:lpstr>
      <vt:lpstr>CONCLUSION</vt:lpstr>
      <vt:lpstr>GITHUB LINK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Prabhavathi L</cp:lastModifiedBy>
  <cp:revision>28</cp:revision>
  <dcterms:created xsi:type="dcterms:W3CDTF">2024-03-29T15:07:22Z</dcterms:created>
  <dcterms:modified xsi:type="dcterms:W3CDTF">2025-09-10T05:33:08Z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