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2" r:id="rId6"/>
    <p:sldId id="288" r:id="rId7"/>
    <p:sldId id="283" r:id="rId8"/>
    <p:sldId id="284" r:id="rId9"/>
    <p:sldId id="285" r:id="rId10"/>
    <p:sldId id="286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64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lberta.ca/market-profiles/nep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nternational.gc.ca/country-pays/nepal/relations.aspx?lang=e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Trade relation </a:t>
            </a:r>
            <a:br>
              <a:rPr lang="en-US" sz="4400"/>
            </a:br>
            <a:r>
              <a:rPr lang="en-US" sz="4400"/>
              <a:t>between Alberta </a:t>
            </a:r>
            <a:br>
              <a:rPr lang="en-US" sz="4400"/>
            </a:br>
            <a:r>
              <a:rPr lang="en-US" sz="4400"/>
              <a:t>and Nepal:</a:t>
            </a:r>
          </a:p>
        </p:txBody>
      </p:sp>
      <p:pic>
        <p:nvPicPr>
          <p:cNvPr id="6" name="Picture 5" descr="A red and blue flag with white and red leaves&#10;&#10;Description automatically generated with medium confidence">
            <a:extLst>
              <a:ext uri="{FF2B5EF4-FFF2-40B4-BE49-F238E27FC236}">
                <a16:creationId xmlns:a16="http://schemas.microsoft.com/office/drawing/2014/main" id="{08C64DDB-3A11-5457-5542-A746B9B72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668886"/>
            <a:ext cx="6973888" cy="3521814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/>
              <a:t>Evidence of trade relation between Nepal and Alberta.</a:t>
            </a:r>
          </a:p>
        </p:txBody>
      </p:sp>
      <p:pic>
        <p:nvPicPr>
          <p:cNvPr id="6" name="Picture 5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2281E6B2-8A49-C6B1-8247-F6FF580C0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49"/>
          <a:stretch/>
        </p:blipFill>
        <p:spPr>
          <a:xfrm>
            <a:off x="550864" y="2228799"/>
            <a:ext cx="6973882" cy="2400402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75611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 2020, Alberta exported over $17.2M worth of products to Nepal. (Alberta, 2023)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Nepal is considered as 60</a:t>
            </a:r>
            <a:r>
              <a:rPr lang="en-US" sz="1600" baseline="30000" dirty="0">
                <a:solidFill>
                  <a:schemeClr val="tx1">
                    <a:alpha val="6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ranked country for Alberta’s exports. (Alberta, 2023)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Canada exported more than $105.8 million,  in year 2018. (Canada, 2018)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10726736" cy="116099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dirty="0"/>
              <a:t>Macroeconomic factors for growth by trade with Nepal.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407467"/>
            <a:ext cx="10218737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Increased Trade balance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Economic growth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International influence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Industry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944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DD84B8-A8FF-C1CB-E88C-E34B98CEF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23" r="-3" b="1274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1" name="Picture Placeholder 9">
            <a:extLst>
              <a:ext uri="{FF2B5EF4-FFF2-40B4-BE49-F238E27FC236}">
                <a16:creationId xmlns:a16="http://schemas.microsoft.com/office/drawing/2014/main" id="{AC84FFA8-2DD6-90CB-F210-A4F29A4CF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320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Nepali Market in Alberta: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Wholesale Nepali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Lokta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Paper in Alberta Canada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Binoo Minimart Authentic Nepali Grocery Store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Yak and Yeti Retail and Wholesale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21303E6-9F29-79C0-1B33-69758B5B3E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3189" r="10336" b="1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Wholesale Nepali Lokta paper in Alberta Canada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Lokta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paper is Nepali homemade paper which is made up of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Lokta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plant.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This Nepali wholesale shop is selling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lokta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paper in bulk in Canada. (Ltd., 2024)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7597A48D-2FBC-B0EE-1D75-8394C6894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r="567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Yak and Yeti Retail and Wholesale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Yak and Yeti Retail and Wholesale shop is one of the popular grocery shop in Calgary, Canada.</a:t>
            </a:r>
          </a:p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Shop sells almost every Nepali grocery products in Canada, like tea, oil, noodles and so on.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62A75-49C3-ADDD-7363-63A94F53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4609"/>
            <a:ext cx="5565048" cy="56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Binoo Minimart Authentic Nepali Grocery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Binoo Minimart Authentic Nepali Grocery Store  is a grocery store that sells authentic Nepali grocery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C75ED-79C6-7134-A7CB-C8BFBA78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25" y="1240480"/>
            <a:ext cx="4245919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7A48D-2FBC-B0EE-1D75-8394C689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" b="318"/>
          <a:stretch/>
        </p:blipFill>
        <p:spPr>
          <a:xfrm>
            <a:off x="2884804" y="668829"/>
            <a:ext cx="6422392" cy="5764182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1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19695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Refrences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8042531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Alberta. (2023).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Alberta Exports To Nepal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Alberta: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https://export.alberta.ca/market-profiles/nepal/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Canada, G. O. (2018).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Canada-Nepal relations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Government Of Canada: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https://www.international.gc.ca/country-pays/nepal/relations.aspx?lang=eng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Ltd., P. F. (2024).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Wholesale Nepali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Lokta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Paper in Alberta, Canada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Prime Felt 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Industries Pvt. Ltd.: https://www.pfa.com.np/wholesale/local-supplier/32/602/nepali-lokta-paper-in-alberta-canada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8922BC-249D-1E21-78CC-24B13090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266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342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Gill Sans MT</vt:lpstr>
      <vt:lpstr>Walbaum Display</vt:lpstr>
      <vt:lpstr>3DFloatVTI</vt:lpstr>
      <vt:lpstr>Trade relation  between Alberta  and Nepal:</vt:lpstr>
      <vt:lpstr>Evidence of trade relation between Nepal and Alberta.</vt:lpstr>
      <vt:lpstr>Macroeconomic factors for growth by trade with Nepal.</vt:lpstr>
      <vt:lpstr>Nepali Market in Alberta:</vt:lpstr>
      <vt:lpstr>Wholesale Nepali Lokta paper in Alberta Canada </vt:lpstr>
      <vt:lpstr>Yak and Yeti Retail and Wholesale</vt:lpstr>
      <vt:lpstr>Binoo Minimart Authentic Nepali Grocery Store</vt:lpstr>
      <vt:lpstr>PowerPoint Presentation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relation  between Alberta  and Nepal:</dc:title>
  <dc:creator>Chalise, Prabesh R.</dc:creator>
  <cp:lastModifiedBy>Chalise, Prabesh R.</cp:lastModifiedBy>
  <cp:revision>5</cp:revision>
  <dcterms:created xsi:type="dcterms:W3CDTF">2024-04-13T07:36:27Z</dcterms:created>
  <dcterms:modified xsi:type="dcterms:W3CDTF">2024-04-13T10:51:40Z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