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C7BE-7DEB-1113-2150-CD1296AD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97" y="503851"/>
            <a:ext cx="10954405" cy="17354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Disaster Recovery Plan with IBM Cloud 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50634-EFE1-3A28-0E6D-6AB7D0DB3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06" y="2743200"/>
            <a:ext cx="9589025" cy="25146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 :</a:t>
            </a:r>
            <a:br>
              <a:rPr lang="en-US" sz="3600" dirty="0"/>
            </a:br>
            <a:r>
              <a:rPr lang="en-US" sz="3600" dirty="0"/>
              <a:t>- Brief overview of the project</a:t>
            </a:r>
            <a:br>
              <a:rPr lang="en-US" sz="3600" dirty="0"/>
            </a:br>
            <a:r>
              <a:rPr lang="en-US" sz="3600" dirty="0"/>
              <a:t>- Importance of Disaster Recovery Planning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687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19FE-F24A-837D-F506-2F6BEDC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85192"/>
            <a:ext cx="10353762" cy="5756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@app.route('/')</a:t>
            </a:r>
          </a:p>
          <a:p>
            <a:pPr marL="0" indent="0">
              <a:buNone/>
            </a:pPr>
            <a:r>
              <a:rPr lang="en-IN" sz="1900" dirty="0"/>
              <a:t>def index():</a:t>
            </a:r>
          </a:p>
          <a:p>
            <a:pPr marL="0" indent="0">
              <a:buNone/>
            </a:pPr>
            <a:r>
              <a:rPr lang="en-IN" sz="1900" dirty="0"/>
              <a:t>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@app.route('/update_plan',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update_plan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['RTO'] = </a:t>
            </a:r>
            <a:r>
              <a:rPr lang="en-IN" sz="1900" dirty="0" err="1"/>
              <a:t>request.form</a:t>
            </a:r>
            <a:r>
              <a:rPr lang="en-IN" sz="1900" dirty="0"/>
              <a:t>['RTO']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['RPO'] = </a:t>
            </a:r>
            <a:r>
              <a:rPr lang="en-IN" sz="1900" dirty="0" err="1"/>
              <a:t>request.form</a:t>
            </a:r>
            <a:r>
              <a:rPr lang="en-IN" sz="1900" dirty="0"/>
              <a:t>['RPO']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['priority'] = </a:t>
            </a:r>
            <a:r>
              <a:rPr lang="en-IN" sz="1900" dirty="0" err="1"/>
              <a:t>request.form</a:t>
            </a:r>
            <a:r>
              <a:rPr lang="en-IN" sz="1900" dirty="0"/>
              <a:t>['priority']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</a:t>
            </a:r>
            <a:r>
              <a:rPr lang="en-IN" sz="1900" dirty="0" err="1"/>
              <a:t>backup_tool</a:t>
            </a:r>
            <a:r>
              <a:rPr lang="en-IN" sz="1900" dirty="0"/>
              <a:t>']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backup_tool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48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F91B-7F74-5D4F-3E39-270576E7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261257"/>
            <a:ext cx="11308702" cy="6531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@app.route('/add_server',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add_server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server_name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server_name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virtual_servers.append</a:t>
            </a:r>
            <a:r>
              <a:rPr lang="en-IN" sz="1900" dirty="0"/>
              <a:t>(</a:t>
            </a:r>
            <a:r>
              <a:rPr lang="en-IN" sz="1900" dirty="0" err="1"/>
              <a:t>server_name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1443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905-768C-8979-4E4B-F7EC04D5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49290"/>
            <a:ext cx="10847679" cy="6708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@app.route('/add_db2', methods=['POST'])</a:t>
            </a:r>
          </a:p>
          <a:p>
            <a:pPr marL="0" indent="0">
              <a:buNone/>
            </a:pPr>
            <a:r>
              <a:rPr lang="en-IN" sz="1900" dirty="0"/>
              <a:t>def add_db2():</a:t>
            </a:r>
          </a:p>
          <a:p>
            <a:pPr marL="0" indent="0">
              <a:buNone/>
            </a:pPr>
            <a:r>
              <a:rPr lang="en-IN" sz="1900" dirty="0"/>
              <a:t>    db2_name = </a:t>
            </a:r>
            <a:r>
              <a:rPr lang="en-IN" sz="1900" dirty="0" err="1"/>
              <a:t>request.form</a:t>
            </a:r>
            <a:r>
              <a:rPr lang="en-IN" sz="1900" dirty="0"/>
              <a:t>['db2_name']</a:t>
            </a:r>
          </a:p>
          <a:p>
            <a:pPr marL="0" indent="0">
              <a:buNone/>
            </a:pPr>
            <a:r>
              <a:rPr lang="en-IN" sz="1900" dirty="0"/>
              <a:t>    db2_servers.append(db2_name)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@app.route('/add_storage',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add_storage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storage_name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storage_name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object_storage.append</a:t>
            </a:r>
            <a:r>
              <a:rPr lang="en-IN" sz="1900" dirty="0"/>
              <a:t>(</a:t>
            </a:r>
            <a:r>
              <a:rPr lang="en-IN" sz="1900" dirty="0" err="1"/>
              <a:t>storage_name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722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DD59-9E5E-A0B7-30F0-0FE252E4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242596"/>
            <a:ext cx="10912994" cy="661540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storage=</a:t>
            </a:r>
            <a:r>
              <a:rPr lang="en-IN" sz="2000" dirty="0" err="1"/>
              <a:t>object_storage</a:t>
            </a:r>
            <a:r>
              <a:rPr lang="en-IN" sz="2000" dirty="0"/>
              <a:t>, assistant=</a:t>
            </a:r>
            <a:r>
              <a:rPr lang="en-IN" sz="2000" dirty="0" err="1"/>
              <a:t>watson_assistant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backups=</a:t>
            </a:r>
            <a:r>
              <a:rPr lang="en-IN" sz="2000" dirty="0" err="1"/>
              <a:t>backup_schedule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@app.route('/add_assistant', methods=['POST'])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add_assistant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assistant_name</a:t>
            </a:r>
            <a:r>
              <a:rPr lang="en-IN" sz="2000" dirty="0"/>
              <a:t> = </a:t>
            </a:r>
            <a:r>
              <a:rPr lang="en-IN" sz="2000" dirty="0" err="1"/>
              <a:t>request.form</a:t>
            </a:r>
            <a:r>
              <a:rPr lang="en-IN" sz="2000" dirty="0"/>
              <a:t>['</a:t>
            </a:r>
            <a:r>
              <a:rPr lang="en-IN" sz="2000" dirty="0" err="1"/>
              <a:t>assistant_name</a:t>
            </a:r>
            <a:r>
              <a:rPr lang="en-IN" sz="2000" dirty="0"/>
              <a:t>']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watson_assistant.append</a:t>
            </a:r>
            <a:r>
              <a:rPr lang="en-IN" sz="2000" dirty="0"/>
              <a:t>(</a:t>
            </a:r>
            <a:r>
              <a:rPr lang="en-IN" sz="2000" dirty="0" err="1"/>
              <a:t>assistant_name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render_template</a:t>
            </a:r>
            <a:r>
              <a:rPr lang="en-IN" sz="2000" dirty="0"/>
              <a:t>('index.html', plan=</a:t>
            </a:r>
            <a:r>
              <a:rPr lang="en-IN" sz="2000" dirty="0" err="1"/>
              <a:t>disaster_recovery_plan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servers=</a:t>
            </a:r>
            <a:r>
              <a:rPr lang="en-IN" sz="2000" dirty="0" err="1"/>
              <a:t>virtual_servers</a:t>
            </a:r>
            <a:r>
              <a:rPr lang="en-IN" sz="2000" dirty="0"/>
              <a:t>, db2=db2_servers,</a:t>
            </a:r>
          </a:p>
          <a:p>
            <a:pPr marL="0" indent="0">
              <a:buNone/>
            </a:pPr>
            <a:r>
              <a:rPr lang="en-IN" sz="2000" dirty="0"/>
              <a:t>                           storage=</a:t>
            </a:r>
            <a:r>
              <a:rPr lang="en-IN" sz="2000" dirty="0" err="1"/>
              <a:t>object_storage</a:t>
            </a:r>
            <a:r>
              <a:rPr lang="en-IN" sz="2000" dirty="0"/>
              <a:t>, assistant=</a:t>
            </a:r>
            <a:r>
              <a:rPr lang="en-IN" sz="2000" dirty="0" err="1"/>
              <a:t>watson_assistant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backups=</a:t>
            </a:r>
            <a:r>
              <a:rPr lang="en-IN" sz="2000" dirty="0" err="1"/>
              <a:t>backup_schedule</a:t>
            </a:r>
            <a:r>
              <a:rPr lang="en-IN" sz="20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0AE5-5DFA-E671-28AC-3586C244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77281"/>
            <a:ext cx="10885002" cy="6568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@app.route('/view_plan')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view_plan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    return </a:t>
            </a:r>
            <a:r>
              <a:rPr lang="en-IN" sz="2400" dirty="0" err="1"/>
              <a:t>render_template</a:t>
            </a:r>
            <a:r>
              <a:rPr lang="en-IN" sz="2400" dirty="0"/>
              <a:t>('view_plan.html', plan=</a:t>
            </a:r>
            <a:r>
              <a:rPr lang="en-IN" sz="2400" dirty="0" err="1"/>
              <a:t>disaster_recovery_plan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                           servers=</a:t>
            </a:r>
            <a:r>
              <a:rPr lang="en-IN" sz="2400" dirty="0" err="1"/>
              <a:t>virtual_servers</a:t>
            </a:r>
            <a:r>
              <a:rPr lang="en-IN" sz="2400" dirty="0"/>
              <a:t>, db2=db2_servers,</a:t>
            </a:r>
          </a:p>
          <a:p>
            <a:pPr marL="0" indent="0">
              <a:buNone/>
            </a:pPr>
            <a:r>
              <a:rPr lang="en-IN" sz="2400" dirty="0"/>
              <a:t>                           storage=</a:t>
            </a:r>
            <a:r>
              <a:rPr lang="en-IN" sz="2400" dirty="0" err="1"/>
              <a:t>object_storage</a:t>
            </a:r>
            <a:r>
              <a:rPr lang="en-IN" sz="2400" dirty="0"/>
              <a:t>, assistant=</a:t>
            </a:r>
            <a:r>
              <a:rPr lang="en-IN" sz="2400" dirty="0" err="1"/>
              <a:t>watson_assistant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                           backups=</a:t>
            </a:r>
            <a:r>
              <a:rPr lang="en-IN" sz="2400" dirty="0" err="1"/>
              <a:t>backup_schedule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@app.route('/update_priority', methods=['POST'])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update_priority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server_name</a:t>
            </a:r>
            <a:r>
              <a:rPr lang="en-IN" sz="2400" dirty="0"/>
              <a:t> = </a:t>
            </a:r>
            <a:r>
              <a:rPr lang="en-IN" sz="2400" dirty="0" err="1"/>
              <a:t>request.form</a:t>
            </a:r>
            <a:r>
              <a:rPr lang="en-IN" sz="2400" dirty="0"/>
              <a:t>['</a:t>
            </a:r>
            <a:r>
              <a:rPr lang="en-IN" sz="2400" dirty="0" err="1"/>
              <a:t>server_name</a:t>
            </a:r>
            <a:r>
              <a:rPr lang="en-IN" sz="24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9213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4D5B-5DAD-5C97-8372-7E66DCD4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79917"/>
            <a:ext cx="10959647" cy="6410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priority = </a:t>
            </a:r>
            <a:r>
              <a:rPr lang="en-IN" sz="2400" dirty="0" err="1"/>
              <a:t>request.form</a:t>
            </a:r>
            <a:r>
              <a:rPr lang="en-IN" sz="2400" dirty="0"/>
              <a:t>['priority']</a:t>
            </a:r>
          </a:p>
          <a:p>
            <a:pPr marL="0" indent="0">
              <a:buNone/>
            </a:pPr>
            <a:r>
              <a:rPr lang="en-IN" sz="2400" dirty="0"/>
              <a:t>for server in </a:t>
            </a:r>
            <a:r>
              <a:rPr lang="en-IN" sz="2400" dirty="0" err="1"/>
              <a:t>virtual_servers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    if server == </a:t>
            </a:r>
            <a:r>
              <a:rPr lang="en-IN" sz="2400" dirty="0" err="1"/>
              <a:t>server_name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disaster_recovery_plan</a:t>
            </a:r>
            <a:r>
              <a:rPr lang="en-IN" sz="2400" dirty="0"/>
              <a:t>['priority'] = priority</a:t>
            </a:r>
          </a:p>
          <a:p>
            <a:pPr marL="0" indent="0">
              <a:buNone/>
            </a:pPr>
            <a:r>
              <a:rPr lang="en-IN" sz="2400" dirty="0"/>
              <a:t>            break</a:t>
            </a:r>
          </a:p>
          <a:p>
            <a:pPr marL="0" indent="0">
              <a:buNone/>
            </a:pPr>
            <a:r>
              <a:rPr lang="en-IN" sz="2400" dirty="0"/>
              <a:t> return redirect('/</a:t>
            </a:r>
            <a:r>
              <a:rPr lang="en-IN" sz="2400" dirty="0" err="1"/>
              <a:t>view_plan</a:t>
            </a:r>
            <a:r>
              <a:rPr lang="en-IN" sz="2400" dirty="0"/>
              <a:t>’)</a:t>
            </a:r>
          </a:p>
          <a:p>
            <a:pPr marL="0" indent="0">
              <a:buNone/>
            </a:pPr>
            <a:r>
              <a:rPr lang="en-IN" sz="2400" dirty="0"/>
              <a:t>@app.route('/add_backup', methods=['POST'])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add_backup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644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62BE-5374-C343-42FC-838B6A6F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66699"/>
            <a:ext cx="10934182" cy="6414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 </a:t>
            </a:r>
            <a:r>
              <a:rPr lang="en-IN" sz="1900" dirty="0" err="1"/>
              <a:t>backup_name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backup_name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backups.append</a:t>
            </a:r>
            <a:r>
              <a:rPr lang="en-IN" sz="1900" dirty="0"/>
              <a:t>(</a:t>
            </a:r>
            <a:r>
              <a:rPr lang="en-IN" sz="1900" dirty="0" err="1"/>
              <a:t>backup_name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redirect('/</a:t>
            </a:r>
            <a:r>
              <a:rPr lang="en-IN" sz="1900" dirty="0" err="1"/>
              <a:t>view_plan</a:t>
            </a:r>
            <a:r>
              <a:rPr lang="en-IN" sz="1900" dirty="0"/>
              <a:t>')</a:t>
            </a:r>
          </a:p>
          <a:p>
            <a:pPr marL="0" indent="0">
              <a:buNone/>
            </a:pPr>
            <a:r>
              <a:rPr lang="en-IN" sz="1900" dirty="0"/>
              <a:t>@app.errorhandler(404)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page_not_found</a:t>
            </a:r>
            <a:r>
              <a:rPr lang="en-IN" sz="1900" dirty="0"/>
              <a:t>(e):</a:t>
            </a:r>
          </a:p>
          <a:p>
            <a:pPr marL="0" indent="0">
              <a:buNone/>
            </a:pPr>
            <a:r>
              <a:rPr lang="en-IN" sz="1900" dirty="0"/>
              <a:t>    return "404 Page Not Found", 404</a:t>
            </a:r>
          </a:p>
          <a:p>
            <a:pPr marL="0" indent="0">
              <a:buNone/>
            </a:pPr>
            <a:r>
              <a:rPr lang="en-IN" sz="1800" dirty="0"/>
              <a:t>def </a:t>
            </a:r>
            <a:r>
              <a:rPr lang="en-IN" sz="1800" dirty="0" err="1"/>
              <a:t>save_data</a:t>
            </a:r>
            <a:r>
              <a:rPr lang="en-IN" sz="1800" dirty="0"/>
              <a:t>():</a:t>
            </a:r>
          </a:p>
          <a:p>
            <a:pPr marL="0" indent="0">
              <a:buNone/>
            </a:pPr>
            <a:r>
              <a:rPr lang="en-IN" sz="1800" dirty="0"/>
              <a:t>    with open('data.txt', 'w') as file: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disaster_recovery_plan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virtual_servers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(f"{db2_servers}\n")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object_storage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watson_assistant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backup_schedule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48280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9B8-51D2-C5E2-DC19-FF379337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256592"/>
            <a:ext cx="10465124" cy="6344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load_data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try:</a:t>
            </a:r>
          </a:p>
          <a:p>
            <a:pPr marL="0" indent="0">
              <a:buNone/>
            </a:pPr>
            <a:r>
              <a:rPr lang="en-IN" sz="1900" dirty="0"/>
              <a:t>        with open('data.txt', 'r') as file:</a:t>
            </a:r>
          </a:p>
          <a:p>
            <a:pPr marL="0" indent="0">
              <a:buNone/>
            </a:pPr>
            <a:r>
              <a:rPr lang="en-IN" sz="1900" dirty="0"/>
              <a:t>            data = </a:t>
            </a:r>
            <a:r>
              <a:rPr lang="en-IN" sz="1900" dirty="0" err="1"/>
              <a:t>file.readlines</a:t>
            </a:r>
            <a:r>
              <a:rPr lang="en-IN" sz="1900" dirty="0"/>
              <a:t>()</a:t>
            </a:r>
          </a:p>
          <a:p>
            <a:pPr marL="0" indent="0">
              <a:buNone/>
            </a:pPr>
            <a:r>
              <a:rPr lang="en-IN" sz="1900" dirty="0"/>
              <a:t>            global </a:t>
            </a:r>
            <a:r>
              <a:rPr lang="en-IN" sz="1900" dirty="0" err="1"/>
              <a:t>disaster_recovery_plan</a:t>
            </a:r>
            <a:r>
              <a:rPr lang="en-IN" sz="1900" dirty="0"/>
              <a:t>, </a:t>
            </a:r>
            <a:r>
              <a:rPr lang="en-IN" sz="1900" dirty="0" err="1"/>
              <a:t>virtual_servers</a:t>
            </a:r>
            <a:r>
              <a:rPr lang="en-IN" sz="1900" dirty="0"/>
              <a:t>, db2_servers, </a:t>
            </a:r>
            <a:r>
              <a:rPr lang="en-IN" sz="1900" dirty="0" err="1"/>
              <a:t>object_storage</a:t>
            </a:r>
            <a:r>
              <a:rPr lang="en-IN" sz="1900" dirty="0"/>
              <a:t>, </a:t>
            </a:r>
            <a:r>
              <a:rPr lang="en-IN" sz="1900" dirty="0" err="1"/>
              <a:t>watson_assistant</a:t>
            </a:r>
            <a:r>
              <a:rPr lang="en-IN" sz="1900" dirty="0"/>
              <a:t>, </a:t>
            </a:r>
            <a:r>
              <a:rPr lang="en-IN" sz="1900" dirty="0" err="1"/>
              <a:t>backup_schedule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disaster_recovery_plan</a:t>
            </a:r>
            <a:r>
              <a:rPr lang="en-IN" sz="1900" dirty="0"/>
              <a:t> = eval(data[0])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virtual_servers</a:t>
            </a:r>
            <a:r>
              <a:rPr lang="en-IN" sz="1900" dirty="0"/>
              <a:t> = eval(data[1])</a:t>
            </a:r>
          </a:p>
          <a:p>
            <a:pPr marL="0" indent="0">
              <a:buNone/>
            </a:pPr>
            <a:r>
              <a:rPr lang="en-IN" sz="1900" dirty="0"/>
              <a:t>            db2_servers = eval(data[2])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object_storage</a:t>
            </a:r>
            <a:r>
              <a:rPr lang="en-IN" sz="1900" dirty="0"/>
              <a:t> = eval(data[3])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watson_assistant</a:t>
            </a:r>
            <a:r>
              <a:rPr lang="en-IN" sz="1900" dirty="0"/>
              <a:t> = eval(data[4])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backup_schedule</a:t>
            </a:r>
            <a:r>
              <a:rPr lang="en-IN" sz="1900" dirty="0"/>
              <a:t> = eval(data[5])</a:t>
            </a:r>
          </a:p>
          <a:p>
            <a:pPr marL="0" indent="0">
              <a:buNone/>
            </a:pPr>
            <a:r>
              <a:rPr lang="en-IN" sz="1900" dirty="0"/>
              <a:t>    except </a:t>
            </a:r>
            <a:r>
              <a:rPr lang="en-IN" sz="1900" dirty="0" err="1"/>
              <a:t>FileNotFoundError</a:t>
            </a:r>
            <a:r>
              <a:rPr lang="en-IN" sz="1900" dirty="0"/>
              <a:t>:</a:t>
            </a:r>
          </a:p>
          <a:p>
            <a:pPr marL="0" indent="0">
              <a:buNone/>
            </a:pPr>
            <a:r>
              <a:rPr lang="en-IN" sz="1900" dirty="0"/>
              <a:t>        pass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7926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3B8F-D475-8EE9-0A4C-CAA8C75B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61257"/>
            <a:ext cx="10875671" cy="6494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reset_data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global </a:t>
            </a:r>
            <a:r>
              <a:rPr lang="en-IN" sz="1900" dirty="0" err="1"/>
              <a:t>disaster_recovery_plan</a:t>
            </a:r>
            <a:r>
              <a:rPr lang="en-IN" sz="1900" dirty="0"/>
              <a:t>, </a:t>
            </a:r>
            <a:r>
              <a:rPr lang="en-IN" sz="1900" dirty="0" err="1"/>
              <a:t>virtual_servers</a:t>
            </a:r>
            <a:r>
              <a:rPr lang="en-IN" sz="1900" dirty="0"/>
              <a:t>, db2_servers, </a:t>
            </a:r>
            <a:r>
              <a:rPr lang="en-IN" sz="1900" dirty="0" err="1"/>
              <a:t>object_storage</a:t>
            </a:r>
            <a:r>
              <a:rPr lang="en-IN" sz="1900" dirty="0"/>
              <a:t>, </a:t>
            </a:r>
            <a:r>
              <a:rPr lang="en-IN" sz="1900" dirty="0" err="1"/>
              <a:t>watson_assistant</a:t>
            </a:r>
            <a:r>
              <a:rPr lang="en-IN" sz="1900" dirty="0"/>
              <a:t>, </a:t>
            </a:r>
            <a:r>
              <a:rPr lang="en-IN" sz="1900" dirty="0" err="1"/>
              <a:t>backup_schedule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 = {</a:t>
            </a:r>
          </a:p>
          <a:p>
            <a:pPr marL="0" indent="0">
              <a:buNone/>
            </a:pPr>
            <a:r>
              <a:rPr lang="en-IN" sz="1900" dirty="0"/>
              <a:t>        "RTO": None,</a:t>
            </a:r>
          </a:p>
          <a:p>
            <a:pPr marL="0" indent="0">
              <a:buNone/>
            </a:pPr>
            <a:r>
              <a:rPr lang="en-IN" sz="1900" dirty="0"/>
              <a:t>        "RPO": None,</a:t>
            </a:r>
          </a:p>
          <a:p>
            <a:pPr marL="0" indent="0">
              <a:buNone/>
            </a:pPr>
            <a:r>
              <a:rPr lang="en-IN" sz="1900" dirty="0"/>
              <a:t>        "priority": None,</a:t>
            </a:r>
          </a:p>
          <a:p>
            <a:pPr marL="0" indent="0">
              <a:buNone/>
            </a:pPr>
            <a:r>
              <a:rPr lang="en-IN" sz="1900" dirty="0"/>
              <a:t>        "</a:t>
            </a:r>
            <a:r>
              <a:rPr lang="en-IN" sz="1900" dirty="0" err="1"/>
              <a:t>backup_tool</a:t>
            </a:r>
            <a:r>
              <a:rPr lang="en-IN" sz="1900" dirty="0"/>
              <a:t>": None</a:t>
            </a:r>
          </a:p>
          <a:p>
            <a:pPr marL="0" indent="0">
              <a:buNone/>
            </a:pPr>
            <a:r>
              <a:rPr lang="en-IN" sz="1900" dirty="0"/>
              <a:t>    }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virtual_servers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db2_servers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object_storage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watson_assistant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backup_schedule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5805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14ED-621A-7226-0387-D00AF836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345233"/>
            <a:ext cx="10847679" cy="631682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# ... Previous code ...</a:t>
            </a:r>
          </a:p>
          <a:p>
            <a:pPr marL="0" indent="0">
              <a:buNone/>
            </a:pPr>
            <a:r>
              <a:rPr lang="en-IN" sz="2000" dirty="0"/>
              <a:t>@app.route('/reset_data')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reset_saved_data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reset_data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return redirect('/</a:t>
            </a:r>
            <a:r>
              <a:rPr lang="en-IN" sz="2000" dirty="0" err="1"/>
              <a:t>view_plan</a:t>
            </a:r>
            <a:r>
              <a:rPr lang="en-IN" sz="2000" dirty="0"/>
              <a:t>')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@app.route('/reset_success')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reset_success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return "Data reset successfully. &lt;a </a:t>
            </a:r>
            <a:r>
              <a:rPr lang="en-IN" sz="2000" dirty="0" err="1"/>
              <a:t>href</a:t>
            </a:r>
            <a:r>
              <a:rPr lang="en-IN" sz="2000" dirty="0"/>
              <a:t>='/'&gt;Go back&lt;/a&gt;."</a:t>
            </a:r>
          </a:p>
          <a:p>
            <a:pPr marL="0" indent="0">
              <a:buNone/>
            </a:pPr>
            <a:r>
              <a:rPr lang="en-IN" sz="2000" dirty="0"/>
              <a:t>if __name__ == '__main__':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app.run</a:t>
            </a:r>
            <a:r>
              <a:rPr lang="en-IN" sz="2000" dirty="0"/>
              <a:t>(debug=True)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73B-DFE3-93BC-776F-3A8E0254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2" y="509859"/>
            <a:ext cx="10353762" cy="60495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1. Disaster Recovery Strategy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Definition of RTO, RPO, and Priority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Components: Virtual Servers, DB2, Object Storage, Watson Assistant</a:t>
            </a:r>
          </a:p>
          <a:p>
            <a:pPr marL="0" indent="0">
              <a:buNone/>
            </a:pPr>
            <a:r>
              <a:rPr lang="en-IN" dirty="0"/>
              <a:t>2. Setting Up Regular Backups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Virtual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Watson Assistant</a:t>
            </a:r>
          </a:p>
          <a:p>
            <a:pPr marL="0" indent="0">
              <a:buNone/>
            </a:pPr>
            <a:r>
              <a:rPr lang="en-IN" dirty="0"/>
              <a:t>3. Testing and Drills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Importance of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Conducting Disaster Recovery Drills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434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043-6587-D34E-4CAD-F8398400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7497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Recap of Key Points</a:t>
            </a:r>
          </a:p>
          <a:p>
            <a:r>
              <a:rPr lang="en-US" dirty="0"/>
              <a:t>Importance of a Robust Disaster Recovery Plan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DAA1-2BFF-8E43-1AB4-4498BE3C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73224"/>
            <a:ext cx="10353762" cy="59622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Documentation and Communication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Documenting 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Communication Channels</a:t>
            </a:r>
          </a:p>
          <a:p>
            <a:pPr marL="0" indent="0">
              <a:buNone/>
            </a:pPr>
            <a:r>
              <a:rPr lang="en-US" dirty="0"/>
              <a:t>5. Monitoring and Alerting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Tools and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Proactive Measures</a:t>
            </a:r>
          </a:p>
          <a:p>
            <a:pPr marL="0" indent="0">
              <a:buNone/>
            </a:pPr>
            <a:r>
              <a:rPr lang="en-US" dirty="0"/>
              <a:t>6. Review and Update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Continuous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Adapting to Changes</a:t>
            </a:r>
          </a:p>
          <a:p>
            <a:pPr marL="0" indent="0">
              <a:buNone/>
            </a:pPr>
            <a:r>
              <a:rPr lang="en-US" dirty="0"/>
              <a:t>7. Security Measures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Encryption and Access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Compliance Considerations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F970-3B71-1F51-D6B4-86BFBBCE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587"/>
            <a:ext cx="10353762" cy="596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Disaster Recovery Strategy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RTO (Recovery Time Objective)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 Virtual Machines vs.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RPO (Recovery Point Objective)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Watson Assistant vs.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Priority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Categorization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Critical vs. Non-Critical</a:t>
            </a:r>
          </a:p>
        </p:txBody>
      </p:sp>
    </p:spTree>
    <p:extLst>
      <p:ext uri="{BB962C8B-B14F-4D97-AF65-F5344CB8AC3E}">
        <p14:creationId xmlns:p14="http://schemas.microsoft.com/office/powerpoint/2010/main" val="34526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9950-125C-8C71-1740-CEBB3EB1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38539"/>
            <a:ext cx="10353762" cy="5878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2. Setting Up Regular Backups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Virtual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Using IBM Cloud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 Scripts for Automation</a:t>
            </a:r>
          </a:p>
          <a:p>
            <a:pPr marL="0" indent="0">
              <a:buNone/>
            </a:pPr>
            <a:r>
              <a:rPr lang="en-IN" dirty="0"/>
              <a:t>IBM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Backup and Recovery 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Scheduled Backups</a:t>
            </a:r>
          </a:p>
          <a:p>
            <a:pPr marL="0" indent="0">
              <a:buNone/>
            </a:pPr>
            <a:r>
              <a:rPr lang="en-IN" dirty="0"/>
              <a:t>IBM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Durability and Redundancy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Replication for Critical Data</a:t>
            </a:r>
          </a:p>
          <a:p>
            <a:pPr marL="0" indent="0">
              <a:buNone/>
            </a:pPr>
            <a:r>
              <a:rPr lang="en-IN" dirty="0"/>
              <a:t>IBM Watson Assistant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Exporting Configurations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Automated Backup Scripts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2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7ACE-C683-EB16-1B0E-ED824CCC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70" y="416554"/>
            <a:ext cx="10353762" cy="5928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Testing and Drills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Importance of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Effectiveness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Identifying Gaps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Conducting Disaster Recovery Drills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Simulating Disaster Scenarios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Evaluating Recovery Procedures</a:t>
            </a:r>
          </a:p>
          <a:p>
            <a:pPr marL="0" indent="0">
              <a:buNone/>
            </a:pPr>
            <a:r>
              <a:rPr lang="en-US" dirty="0"/>
              <a:t>4. Documentation and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Documenting 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Detailed Step-by-Step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Contact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Communication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Notifying Stakeholders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Establishing Clear Lines of Communication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1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B57A-CE50-FA46-EE84-20945EAE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7829"/>
            <a:ext cx="10353762" cy="5812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5. Monitoring and Alerting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Monitoring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Service Health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Tracking Backup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Proactive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Setting up Alerts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Response Plans for Failures</a:t>
            </a:r>
          </a:p>
          <a:p>
            <a:pPr marL="0" indent="0">
              <a:buNone/>
            </a:pPr>
            <a:r>
              <a:rPr lang="en-US" dirty="0"/>
              <a:t>6. Review and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Continuous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Periodic Reviews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Adapting to Changing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Adapting to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Updates in 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Process Changes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9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D249-862D-5D77-5789-3ED18D3E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58502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Security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Encryption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at Rest and in Transit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Compliance Considerations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Preventing Unauthorized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Role-Based Access Policies</a:t>
            </a:r>
          </a:p>
          <a:p>
            <a:pPr marL="0" indent="0">
              <a:buNone/>
            </a:pPr>
            <a:r>
              <a:rPr lang="en-US" dirty="0"/>
              <a:t>8.Conclusion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Recap of Key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Importance of a Robust Disaster Recovery Plan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964C-BE52-EBC8-A5DF-ADEF0B21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7829"/>
            <a:ext cx="10353762" cy="5850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flask import Flask, </a:t>
            </a:r>
            <a:r>
              <a:rPr lang="en-US" dirty="0" err="1"/>
              <a:t>render_template</a:t>
            </a:r>
            <a:r>
              <a:rPr lang="en-US" dirty="0"/>
              <a:t>, request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 err="1"/>
              <a:t>disaster_recovery_plan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"RTO": None,</a:t>
            </a:r>
          </a:p>
          <a:p>
            <a:pPr marL="0" indent="0">
              <a:buNone/>
            </a:pPr>
            <a:r>
              <a:rPr lang="en-US" dirty="0"/>
              <a:t>    "RPO": None,</a:t>
            </a:r>
          </a:p>
          <a:p>
            <a:pPr marL="0" indent="0">
              <a:buNone/>
            </a:pPr>
            <a:r>
              <a:rPr lang="en-US" dirty="0"/>
              <a:t>    "priority": None,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backup_tool</a:t>
            </a:r>
            <a:r>
              <a:rPr lang="en-US" dirty="0"/>
              <a:t>": None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virtual_servers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db2_servers = []</a:t>
            </a:r>
          </a:p>
          <a:p>
            <a:pPr marL="0" indent="0">
              <a:buNone/>
            </a:pPr>
            <a:r>
              <a:rPr lang="en-US" dirty="0" err="1"/>
              <a:t>object_storage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watson_assistant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backup_schedule</a:t>
            </a:r>
            <a:r>
              <a:rPr lang="en-US" dirty="0"/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66126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</TotalTime>
  <Words>1608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Rockwell</vt:lpstr>
      <vt:lpstr>Wingdings</vt:lpstr>
      <vt:lpstr>Damask</vt:lpstr>
      <vt:lpstr>   Disaster Recovery Plan with IBM Cloud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Disaster Recovery Plan with IBM Cloud Services</dc:title>
  <dc:creator>Kiran P</dc:creator>
  <cp:lastModifiedBy>Kiran P</cp:lastModifiedBy>
  <cp:revision>1</cp:revision>
  <dcterms:created xsi:type="dcterms:W3CDTF">2023-10-18T16:24:58Z</dcterms:created>
  <dcterms:modified xsi:type="dcterms:W3CDTF">2023-10-18T18:21:35Z</dcterms:modified>
</cp:coreProperties>
</file>