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31"/>
  </p:notesMasterIdLst>
  <p:handoutMasterIdLst>
    <p:handoutMasterId r:id="rId32"/>
  </p:handoutMasterIdLst>
  <p:sldIdLst>
    <p:sldId id="256" r:id="rId4"/>
    <p:sldId id="257" r:id="rId5"/>
    <p:sldId id="258" r:id="rId6"/>
    <p:sldId id="261" r:id="rId7"/>
    <p:sldId id="285" r:id="rId8"/>
    <p:sldId id="286" r:id="rId9"/>
    <p:sldId id="287" r:id="rId10"/>
    <p:sldId id="288" r:id="rId11"/>
    <p:sldId id="260" r:id="rId12"/>
    <p:sldId id="290" r:id="rId13"/>
    <p:sldId id="294" r:id="rId14"/>
    <p:sldId id="293" r:id="rId15"/>
    <p:sldId id="291" r:id="rId16"/>
    <p:sldId id="292" r:id="rId17"/>
    <p:sldId id="271" r:id="rId18"/>
    <p:sldId id="289" r:id="rId19"/>
    <p:sldId id="263" r:id="rId20"/>
    <p:sldId id="296" r:id="rId21"/>
    <p:sldId id="266" r:id="rId22"/>
    <p:sldId id="297" r:id="rId23"/>
    <p:sldId id="298" r:id="rId24"/>
    <p:sldId id="299" r:id="rId25"/>
    <p:sldId id="300" r:id="rId26"/>
    <p:sldId id="302" r:id="rId27"/>
    <p:sldId id="304" r:id="rId28"/>
    <p:sldId id="305" r:id="rId29"/>
    <p:sldId id="275" r:id="rId3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55" userDrawn="1">
          <p15:clr>
            <a:srgbClr val="A4A3A4"/>
          </p15:clr>
        </p15:guide>
        <p15:guide id="2" pos="38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C1C"/>
    <a:srgbClr val="FCE646"/>
    <a:srgbClr val="FBBD0D"/>
    <a:srgbClr val="F3A60D"/>
    <a:srgbClr val="FACB1E"/>
    <a:srgbClr val="FDA901"/>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p:restoredTop sz="94522"/>
  </p:normalViewPr>
  <p:slideViewPr>
    <p:cSldViewPr snapToGrid="0" showGuides="1">
      <p:cViewPr>
        <p:scale>
          <a:sx n="95" d="100"/>
          <a:sy n="95" d="100"/>
        </p:scale>
        <p:origin x="66" y="-954"/>
      </p:cViewPr>
      <p:guideLst>
        <p:guide orient="horz" pos="2155"/>
        <p:guide pos="3803"/>
      </p:guideLst>
    </p:cSldViewPr>
  </p:slideViewPr>
  <p:notesTextViewPr>
    <p:cViewPr>
      <p:scale>
        <a:sx n="1" d="1"/>
        <a:sy n="1" d="1"/>
      </p:scale>
      <p:origin x="0" y="0"/>
    </p:cViewPr>
  </p:notesTextViewPr>
  <p:sorterViewPr showFormatting="0">
    <p:cViewPr>
      <p:scale>
        <a:sx n="70" d="100"/>
        <a:sy n="70" d="100"/>
      </p:scale>
      <p:origin x="0" y="-99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2F2F2"/>
        </a:solidFill>
        <a:effectLst/>
      </p:bgPr>
    </p:bg>
    <p:spTree>
      <p:nvGrpSpPr>
        <p:cNvPr id="1" name=""/>
        <p:cNvGrpSpPr/>
        <p:nvPr/>
      </p:nvGrpSpPr>
      <p:grpSpPr>
        <a:xfrm>
          <a:off x="0" y="0"/>
          <a:ext cx="0" cy="0"/>
          <a:chOff x="0" y="0"/>
          <a:chExt cx="0" cy="0"/>
        </a:xfrm>
      </p:grpSpPr>
      <p:grpSp>
        <p:nvGrpSpPr>
          <p:cNvPr id="2050" name="组合 6"/>
          <p:cNvGrpSpPr/>
          <p:nvPr userDrawn="1"/>
        </p:nvGrpSpPr>
        <p:grpSpPr>
          <a:xfrm rot="661938">
            <a:off x="5365750" y="1989138"/>
            <a:ext cx="5341938" cy="5329237"/>
            <a:chOff x="5967660" y="994392"/>
            <a:chExt cx="5342495" cy="5329328"/>
          </a:xfrm>
        </p:grpSpPr>
        <p:sp>
          <p:nvSpPr>
            <p:cNvPr id="2051"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2052"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2053"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2054"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2055"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2056"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2057"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2058"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2059"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2060"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2061"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2062"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2063"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2064" name="组合 20"/>
          <p:cNvGrpSpPr/>
          <p:nvPr userDrawn="1"/>
        </p:nvGrpSpPr>
        <p:grpSpPr>
          <a:xfrm>
            <a:off x="5378450" y="1466850"/>
            <a:ext cx="5681663" cy="4886325"/>
            <a:chOff x="4994643" y="1887503"/>
            <a:chExt cx="5682516" cy="4886712"/>
          </a:xfrm>
        </p:grpSpPr>
        <p:grpSp>
          <p:nvGrpSpPr>
            <p:cNvPr id="2065" name="Group 20"/>
            <p:cNvGrpSpPr>
              <a:grpSpLocks noChangeAspect="1"/>
            </p:cNvGrpSpPr>
            <p:nvPr userDrawn="1"/>
          </p:nvGrpSpPr>
          <p:grpSpPr>
            <a:xfrm rot="-794917">
              <a:off x="4994643" y="1887503"/>
              <a:ext cx="5682516" cy="4886712"/>
              <a:chOff x="3373" y="208"/>
              <a:chExt cx="4063" cy="3494"/>
            </a:xfrm>
          </p:grpSpPr>
          <p:sp>
            <p:nvSpPr>
              <p:cNvPr id="2066"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7"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8"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69"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0"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1"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2"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3"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4"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5"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608" y="4068901"/>
              <a:ext cx="2532443" cy="26195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流程图: 手动输入 33"/>
          <p:cNvSpPr/>
          <p:nvPr/>
        </p:nvSpPr>
        <p:spPr>
          <a:xfrm rot="16200000" flipV="1">
            <a:off x="398463"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83978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83978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E0E2FF3-1267-49B0-8EA9-DBCD7A6A59E4}"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2F2F2"/>
        </a:solidFill>
        <a:effectLst/>
      </p:bgPr>
    </p:bg>
    <p:spTree>
      <p:nvGrpSpPr>
        <p:cNvPr id="1" name=""/>
        <p:cNvGrpSpPr/>
        <p:nvPr/>
      </p:nvGrpSpPr>
      <p:grpSpPr>
        <a:xfrm>
          <a:off x="0" y="0"/>
          <a:ext cx="0" cy="0"/>
          <a:chOff x="0" y="0"/>
          <a:chExt cx="0" cy="0"/>
        </a:xfrm>
      </p:grpSpPr>
      <p:grpSp>
        <p:nvGrpSpPr>
          <p:cNvPr id="3074" name="组合 6"/>
          <p:cNvGrpSpPr/>
          <p:nvPr userDrawn="1"/>
        </p:nvGrpSpPr>
        <p:grpSpPr>
          <a:xfrm flipH="1">
            <a:off x="1184275" y="841375"/>
            <a:ext cx="5741988" cy="5408613"/>
            <a:chOff x="-1536302" y="95328"/>
            <a:chExt cx="5742103" cy="5408566"/>
          </a:xfrm>
        </p:grpSpPr>
        <p:grpSp>
          <p:nvGrpSpPr>
            <p:cNvPr id="3075" name="组合 7"/>
            <p:cNvGrpSpPr/>
            <p:nvPr userDrawn="1"/>
          </p:nvGrpSpPr>
          <p:grpSpPr>
            <a:xfrm rot="661938">
              <a:off x="-1136694" y="174566"/>
              <a:ext cx="5342495" cy="5329328"/>
              <a:chOff x="5967660" y="994392"/>
              <a:chExt cx="5342495" cy="5329328"/>
            </a:xfrm>
          </p:grpSpPr>
          <p:sp>
            <p:nvSpPr>
              <p:cNvPr id="3076"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3077"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3078"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3079"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3080"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3081"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3082"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3083"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3084"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3085"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3086"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3087"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3088"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3089" name="组合 8"/>
            <p:cNvGrpSpPr/>
            <p:nvPr userDrawn="1"/>
          </p:nvGrpSpPr>
          <p:grpSpPr>
            <a:xfrm>
              <a:off x="-1536302" y="95328"/>
              <a:ext cx="5682516" cy="4886712"/>
              <a:chOff x="4994643" y="1887503"/>
              <a:chExt cx="5682516" cy="4886712"/>
            </a:xfrm>
          </p:grpSpPr>
          <p:grpSp>
            <p:nvGrpSpPr>
              <p:cNvPr id="3090" name="Group 20"/>
              <p:cNvGrpSpPr>
                <a:grpSpLocks noChangeAspect="1"/>
              </p:cNvGrpSpPr>
              <p:nvPr userDrawn="1"/>
            </p:nvGrpSpPr>
            <p:grpSpPr>
              <a:xfrm rot="-794917">
                <a:off x="4994643" y="1887503"/>
                <a:ext cx="5682516" cy="4886712"/>
                <a:chOff x="3373" y="208"/>
                <a:chExt cx="4063" cy="3494"/>
              </a:xfrm>
            </p:grpSpPr>
            <p:sp>
              <p:nvSpPr>
                <p:cNvPr id="309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2"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3"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4"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5"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6"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7"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8"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9"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100"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11" name="直接连接符 10"/>
              <p:cNvCxnSpPr/>
              <p:nvPr/>
            </p:nvCxnSpPr>
            <p:spPr>
              <a:xfrm>
                <a:off x="6423422" y="4068709"/>
                <a:ext cx="2532114" cy="26193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5" name="流程图: 手动输入 34"/>
          <p:cNvSpPr/>
          <p:nvPr/>
        </p:nvSpPr>
        <p:spPr>
          <a:xfrm rot="5400000" flipH="1" flipV="1">
            <a:off x="4927600"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11787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611787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6"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817C355-B52E-4ADA-BEB8-5BD67D4F04F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F2F2F2"/>
        </a:solidFill>
        <a:effectLst/>
      </p:bgPr>
    </p:bg>
    <p:spTree>
      <p:nvGrpSpPr>
        <p:cNvPr id="1" name=""/>
        <p:cNvGrpSpPr/>
        <p:nvPr/>
      </p:nvGrpSpPr>
      <p:grpSpPr>
        <a:xfrm>
          <a:off x="0" y="0"/>
          <a:ext cx="0" cy="0"/>
          <a:chOff x="0" y="0"/>
          <a:chExt cx="0" cy="0"/>
        </a:xfrm>
      </p:grpSpPr>
      <p:sp>
        <p:nvSpPr>
          <p:cNvPr id="7" name="矩形 6"/>
          <p:cNvSpPr/>
          <p:nvPr/>
        </p:nvSpPr>
        <p:spPr>
          <a:xfrm>
            <a:off x="3690938" y="0"/>
            <a:ext cx="46038" cy="685800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725863" y="0"/>
            <a:ext cx="8466138"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rot="5400000">
            <a:off x="-235744" y="1616869"/>
            <a:ext cx="3240088" cy="2781300"/>
          </a:xfrm>
          <a:prstGeom prst="triangle">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rot="3592637">
            <a:off x="981075" y="2911475"/>
            <a:ext cx="1630363" cy="3211513"/>
          </a:xfrm>
          <a:prstGeom prst="triangle">
            <a:avLst>
              <a:gd name="adj" fmla="val 0"/>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直角三角形 10"/>
          <p:cNvSpPr/>
          <p:nvPr/>
        </p:nvSpPr>
        <p:spPr>
          <a:xfrm>
            <a:off x="0" y="4618038"/>
            <a:ext cx="831850" cy="1411288"/>
          </a:xfrm>
          <a:prstGeom prst="rtTriangle">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等腰三角形 11"/>
          <p:cNvSpPr/>
          <p:nvPr/>
        </p:nvSpPr>
        <p:spPr>
          <a:xfrm>
            <a:off x="-6350" y="1360488"/>
            <a:ext cx="2781300" cy="1647825"/>
          </a:xfrm>
          <a:prstGeom prst="triangle">
            <a:avLst>
              <a:gd name="adj" fmla="val 0"/>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等腰三角形 12"/>
          <p:cNvSpPr/>
          <p:nvPr/>
        </p:nvSpPr>
        <p:spPr>
          <a:xfrm rot="5400000">
            <a:off x="-404019" y="2548731"/>
            <a:ext cx="1639888" cy="831850"/>
          </a:xfrm>
          <a:prstGeom prst="triangle">
            <a:avLst>
              <a:gd name="adj" fmla="val 52585"/>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直角三角形 13"/>
          <p:cNvSpPr/>
          <p:nvPr/>
        </p:nvSpPr>
        <p:spPr>
          <a:xfrm rot="5400000">
            <a:off x="1230313" y="2595563"/>
            <a:ext cx="1139825" cy="1962150"/>
          </a:xfrm>
          <a:prstGeom prst="rtTriangl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6" name="组合 14"/>
          <p:cNvGrpSpPr/>
          <p:nvPr userDrawn="1"/>
        </p:nvGrpSpPr>
        <p:grpSpPr>
          <a:xfrm>
            <a:off x="-31750" y="1630363"/>
            <a:ext cx="3525838" cy="4275137"/>
            <a:chOff x="-32528" y="1335314"/>
            <a:chExt cx="3526971" cy="4273791"/>
          </a:xfrm>
        </p:grpSpPr>
        <p:cxnSp>
          <p:nvCxnSpPr>
            <p:cNvPr id="16" name="直接连接符 15"/>
            <p:cNvCxnSpPr/>
            <p:nvPr/>
          </p:nvCxnSpPr>
          <p:spPr>
            <a:xfrm flipH="1" flipV="1">
              <a:off x="-7120" y="4345853"/>
              <a:ext cx="238202" cy="11902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08" name="组合 16"/>
            <p:cNvGrpSpPr/>
            <p:nvPr userDrawn="1"/>
          </p:nvGrpSpPr>
          <p:grpSpPr>
            <a:xfrm>
              <a:off x="-32528" y="1335314"/>
              <a:ext cx="3526971" cy="4273791"/>
              <a:chOff x="-32528" y="1335314"/>
              <a:chExt cx="3526971" cy="4273791"/>
            </a:xfrm>
          </p:grpSpPr>
          <p:grpSp>
            <p:nvGrpSpPr>
              <p:cNvPr id="4109" name="组合 17"/>
              <p:cNvGrpSpPr/>
              <p:nvPr userDrawn="1"/>
            </p:nvGrpSpPr>
            <p:grpSpPr>
              <a:xfrm rot="151746">
                <a:off x="-27754" y="1335314"/>
                <a:ext cx="3522197" cy="4066736"/>
                <a:chOff x="6424179" y="1710091"/>
                <a:chExt cx="4232377" cy="4886712"/>
              </a:xfrm>
            </p:grpSpPr>
            <p:grpSp>
              <p:nvGrpSpPr>
                <p:cNvPr id="4110" name="Group 20"/>
                <p:cNvGrpSpPr>
                  <a:grpSpLocks noChangeAspect="1"/>
                </p:cNvGrpSpPr>
                <p:nvPr userDrawn="1"/>
              </p:nvGrpSpPr>
              <p:grpSpPr>
                <a:xfrm rot="-794917">
                  <a:off x="6522291" y="1710091"/>
                  <a:ext cx="4134265" cy="4886712"/>
                  <a:chOff x="4480" y="208"/>
                  <a:chExt cx="2956" cy="3494"/>
                </a:xfrm>
              </p:grpSpPr>
              <p:sp>
                <p:nvSpPr>
                  <p:cNvPr id="411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2"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3"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4"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5"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6"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488" y="4070365"/>
                  <a:ext cx="2532182" cy="25935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flipV="1">
                <a:off x="231082" y="4464878"/>
                <a:ext cx="649497" cy="1144227"/>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32528" y="5361533"/>
                <a:ext cx="913106" cy="247572"/>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120" y="1613039"/>
                <a:ext cx="131805" cy="8728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矩形 29"/>
          <p:cNvSpPr/>
          <p:nvPr/>
        </p:nvSpPr>
        <p:spPr>
          <a:xfrm>
            <a:off x="3719513" y="2803525"/>
            <a:ext cx="196850" cy="1660525"/>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4369053" y="700324"/>
            <a:ext cx="6983159" cy="2852737"/>
          </a:xfrm>
        </p:spPr>
        <p:txBody>
          <a:bodyPr anchor="b"/>
          <a:lstStyle>
            <a:lvl1pPr>
              <a:defRPr sz="6000">
                <a:solidFill>
                  <a:schemeClr val="bg1"/>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4369053" y="3580049"/>
            <a:ext cx="6983159" cy="1500187"/>
          </a:xfrm>
        </p:spPr>
        <p:txBody>
          <a:bodyPr>
            <a:normAutofit/>
          </a:bodyPr>
          <a:lstStyle>
            <a:lvl1pPr marL="0" indent="0">
              <a:buNone/>
              <a:defRPr sz="1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Click to edit Master text style</a:t>
            </a:r>
            <a:endParaRPr lang="zh-CN" altLang="en-US" strike="noStrike" noProof="1" smtClean="0"/>
          </a:p>
        </p:txBody>
      </p:sp>
      <p:sp>
        <p:nvSpPr>
          <p:cNvPr id="3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0B9D9E6-E33C-4FAE-8176-B2E4C0B0F83B}"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B3838"/>
        </a:solidFill>
        <a:effectLst/>
      </p:bgPr>
    </p:bg>
    <p:spTree>
      <p:nvGrpSpPr>
        <p:cNvPr id="1" name=""/>
        <p:cNvGrpSpPr/>
        <p:nvPr/>
      </p:nvGrpSpPr>
      <p:grpSpPr>
        <a:xfrm>
          <a:off x="0" y="0"/>
          <a:ext cx="0" cy="0"/>
          <a:chOff x="0" y="0"/>
          <a:chExt cx="0" cy="0"/>
        </a:xfrm>
      </p:grpSpPr>
      <p:sp>
        <p:nvSpPr>
          <p:cNvPr id="7" name="矩形 6"/>
          <p:cNvSpPr/>
          <p:nvPr/>
        </p:nvSpPr>
        <p:spPr>
          <a:xfrm>
            <a:off x="-7937" y="511175"/>
            <a:ext cx="236538" cy="1033463"/>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1895" y="365125"/>
            <a:ext cx="10631905" cy="1325563"/>
          </a:xfrm>
        </p:spPr>
        <p:txBody>
          <a:bodyPr>
            <a:normAutofit/>
          </a:bodyPr>
          <a:lstStyle>
            <a:lvl1pPr>
              <a:defRPr sz="4000">
                <a:solidFill>
                  <a:schemeClr val="bg1">
                    <a:lumMod val="95000"/>
                  </a:schemeClr>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0ABEC9-FD50-4B58-9095-64B888FD309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2F2F2"/>
        </a:solidFill>
        <a:effectLst/>
      </p:bgPr>
    </p:bg>
    <p:spTree>
      <p:nvGrpSpPr>
        <p:cNvPr id="1" name=""/>
        <p:cNvGrpSpPr/>
        <p:nvPr/>
      </p:nvGrpSpPr>
      <p:grpSpPr>
        <a:xfrm>
          <a:off x="0" y="0"/>
          <a:ext cx="0" cy="0"/>
          <a:chOff x="0" y="0"/>
          <a:chExt cx="0" cy="0"/>
        </a:xfrm>
      </p:grpSpPr>
      <p:grpSp>
        <p:nvGrpSpPr>
          <p:cNvPr id="2050" name="组合 6"/>
          <p:cNvGrpSpPr/>
          <p:nvPr userDrawn="1"/>
        </p:nvGrpSpPr>
        <p:grpSpPr>
          <a:xfrm rot="661938">
            <a:off x="5365750" y="1989138"/>
            <a:ext cx="5341938" cy="5329237"/>
            <a:chOff x="5967660" y="994392"/>
            <a:chExt cx="5342495" cy="5329328"/>
          </a:xfrm>
        </p:grpSpPr>
        <p:sp>
          <p:nvSpPr>
            <p:cNvPr id="2051"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2052"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2053"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2054"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2055"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2056"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2057"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2058"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2059"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2060"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2061"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2062"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2063"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2064" name="组合 20"/>
          <p:cNvGrpSpPr/>
          <p:nvPr userDrawn="1"/>
        </p:nvGrpSpPr>
        <p:grpSpPr>
          <a:xfrm>
            <a:off x="5378450" y="1466850"/>
            <a:ext cx="5681663" cy="4886325"/>
            <a:chOff x="4994643" y="1887503"/>
            <a:chExt cx="5682516" cy="4886712"/>
          </a:xfrm>
        </p:grpSpPr>
        <p:grpSp>
          <p:nvGrpSpPr>
            <p:cNvPr id="2065" name="Group 20"/>
            <p:cNvGrpSpPr>
              <a:grpSpLocks noChangeAspect="1"/>
            </p:cNvGrpSpPr>
            <p:nvPr userDrawn="1"/>
          </p:nvGrpSpPr>
          <p:grpSpPr>
            <a:xfrm rot="-794917">
              <a:off x="4994643" y="1887503"/>
              <a:ext cx="5682516" cy="4886712"/>
              <a:chOff x="3373" y="208"/>
              <a:chExt cx="4063" cy="3494"/>
            </a:xfrm>
          </p:grpSpPr>
          <p:sp>
            <p:nvSpPr>
              <p:cNvPr id="2066"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7"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68"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69"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0"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2071"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2"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3"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4"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2075"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608" y="4068901"/>
              <a:ext cx="2532443" cy="261959"/>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流程图: 手动输入 33"/>
          <p:cNvSpPr/>
          <p:nvPr/>
        </p:nvSpPr>
        <p:spPr>
          <a:xfrm rot="16200000" flipV="1">
            <a:off x="398463"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83978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83978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E0E2FF3-1267-49B0-8EA9-DBCD7A6A59E4}"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2F2F2"/>
        </a:solidFill>
        <a:effectLst/>
      </p:bgPr>
    </p:bg>
    <p:spTree>
      <p:nvGrpSpPr>
        <p:cNvPr id="1" name=""/>
        <p:cNvGrpSpPr/>
        <p:nvPr/>
      </p:nvGrpSpPr>
      <p:grpSpPr>
        <a:xfrm>
          <a:off x="0" y="0"/>
          <a:ext cx="0" cy="0"/>
          <a:chOff x="0" y="0"/>
          <a:chExt cx="0" cy="0"/>
        </a:xfrm>
      </p:grpSpPr>
      <p:grpSp>
        <p:nvGrpSpPr>
          <p:cNvPr id="3074" name="组合 6"/>
          <p:cNvGrpSpPr/>
          <p:nvPr userDrawn="1"/>
        </p:nvGrpSpPr>
        <p:grpSpPr>
          <a:xfrm flipH="1">
            <a:off x="1184275" y="841375"/>
            <a:ext cx="5741988" cy="5408613"/>
            <a:chOff x="-1536302" y="95328"/>
            <a:chExt cx="5742103" cy="5408566"/>
          </a:xfrm>
        </p:grpSpPr>
        <p:grpSp>
          <p:nvGrpSpPr>
            <p:cNvPr id="3075" name="组合 7"/>
            <p:cNvGrpSpPr/>
            <p:nvPr userDrawn="1"/>
          </p:nvGrpSpPr>
          <p:grpSpPr>
            <a:xfrm rot="661938">
              <a:off x="-1136694" y="174566"/>
              <a:ext cx="5342495" cy="5329328"/>
              <a:chOff x="5967660" y="994392"/>
              <a:chExt cx="5342495" cy="5329328"/>
            </a:xfrm>
          </p:grpSpPr>
          <p:sp>
            <p:nvSpPr>
              <p:cNvPr id="3076" name="Freeform 5"/>
              <p:cNvSpPr/>
              <p:nvPr userDrawn="1"/>
            </p:nvSpPr>
            <p:spPr>
              <a:xfrm rot="-649946">
                <a:off x="6887183" y="994392"/>
                <a:ext cx="4070350" cy="1854200"/>
              </a:xfrm>
              <a:custGeom>
                <a:avLst/>
                <a:gdLst/>
                <a:ahLst/>
                <a:cxnLst>
                  <a:cxn ang="0">
                    <a:pos x="801409688" y="0"/>
                  </a:cxn>
                  <a:cxn ang="0">
                    <a:pos x="2147483646" y="2147483646"/>
                  </a:cxn>
                  <a:cxn ang="0">
                    <a:pos x="0" y="2147483646"/>
                  </a:cxn>
                  <a:cxn ang="0">
                    <a:pos x="0" y="2066528125"/>
                  </a:cxn>
                  <a:cxn ang="0">
                    <a:pos x="801409688" y="0"/>
                  </a:cxn>
                </a:cxnLst>
                <a:pathLst>
                  <a:path w="2564" h="1168">
                    <a:moveTo>
                      <a:pt x="318" y="0"/>
                    </a:moveTo>
                    <a:lnTo>
                      <a:pt x="2564" y="1168"/>
                    </a:lnTo>
                    <a:lnTo>
                      <a:pt x="0" y="1168"/>
                    </a:lnTo>
                    <a:lnTo>
                      <a:pt x="0" y="820"/>
                    </a:lnTo>
                    <a:lnTo>
                      <a:pt x="318" y="0"/>
                    </a:lnTo>
                    <a:close/>
                  </a:path>
                </a:pathLst>
              </a:custGeom>
              <a:solidFill>
                <a:srgbClr val="FCE646"/>
              </a:solidFill>
              <a:ln w="9525">
                <a:noFill/>
              </a:ln>
            </p:spPr>
            <p:txBody>
              <a:bodyPr/>
              <a:p>
                <a:endParaRPr lang="en-US"/>
              </a:p>
            </p:txBody>
          </p:sp>
          <p:sp>
            <p:nvSpPr>
              <p:cNvPr id="3077" name="Freeform 6"/>
              <p:cNvSpPr/>
              <p:nvPr userDrawn="1"/>
            </p:nvSpPr>
            <p:spPr>
              <a:xfrm rot="-649946">
                <a:off x="6430040" y="2712709"/>
                <a:ext cx="762000" cy="2036763"/>
              </a:xfrm>
              <a:custGeom>
                <a:avLst/>
                <a:gdLst/>
                <a:ahLst/>
                <a:cxnLst>
                  <a:cxn ang="0">
                    <a:pos x="1209675000" y="0"/>
                  </a:cxn>
                  <a:cxn ang="0">
                    <a:pos x="1209675000" y="2147483646"/>
                  </a:cxn>
                  <a:cxn ang="0">
                    <a:pos x="0" y="2147483646"/>
                  </a:cxn>
                  <a:cxn ang="0">
                    <a:pos x="1209675000" y="0"/>
                  </a:cxn>
                </a:cxnLst>
                <a:pathLst>
                  <a:path w="480" h="1283">
                    <a:moveTo>
                      <a:pt x="480" y="0"/>
                    </a:moveTo>
                    <a:lnTo>
                      <a:pt x="480" y="1283"/>
                    </a:lnTo>
                    <a:lnTo>
                      <a:pt x="0" y="1035"/>
                    </a:lnTo>
                    <a:lnTo>
                      <a:pt x="480" y="0"/>
                    </a:lnTo>
                    <a:close/>
                  </a:path>
                </a:pathLst>
              </a:custGeom>
              <a:solidFill>
                <a:srgbClr val="FACB1E"/>
              </a:solidFill>
              <a:ln w="9525">
                <a:noFill/>
              </a:ln>
            </p:spPr>
            <p:txBody>
              <a:bodyPr/>
              <a:p>
                <a:endParaRPr lang="en-US"/>
              </a:p>
            </p:txBody>
          </p:sp>
          <p:sp>
            <p:nvSpPr>
              <p:cNvPr id="3078" name="Freeform 7"/>
              <p:cNvSpPr/>
              <p:nvPr userDrawn="1"/>
            </p:nvSpPr>
            <p:spPr>
              <a:xfrm rot="-649946">
                <a:off x="5967660" y="4399611"/>
                <a:ext cx="1524000" cy="1866900"/>
              </a:xfrm>
              <a:custGeom>
                <a:avLst/>
                <a:gdLst/>
                <a:ahLst/>
                <a:cxnLst>
                  <a:cxn ang="0">
                    <a:pos x="1209675000" y="0"/>
                  </a:cxn>
                  <a:cxn ang="0">
                    <a:pos x="2147483646" y="624998750"/>
                  </a:cxn>
                  <a:cxn ang="0">
                    <a:pos x="0" y="2147483646"/>
                  </a:cxn>
                  <a:cxn ang="0">
                    <a:pos x="1209675000" y="0"/>
                  </a:cxn>
                </a:cxnLst>
                <a:pathLst>
                  <a:path w="960" h="1176">
                    <a:moveTo>
                      <a:pt x="480" y="0"/>
                    </a:moveTo>
                    <a:lnTo>
                      <a:pt x="960" y="248"/>
                    </a:lnTo>
                    <a:lnTo>
                      <a:pt x="0" y="1176"/>
                    </a:lnTo>
                    <a:lnTo>
                      <a:pt x="480" y="0"/>
                    </a:lnTo>
                    <a:close/>
                  </a:path>
                </a:pathLst>
              </a:custGeom>
              <a:solidFill>
                <a:srgbClr val="FEDB5C"/>
              </a:solidFill>
              <a:ln w="9525">
                <a:noFill/>
              </a:ln>
            </p:spPr>
            <p:txBody>
              <a:bodyPr/>
              <a:p>
                <a:endParaRPr lang="en-US"/>
              </a:p>
            </p:txBody>
          </p:sp>
          <p:sp>
            <p:nvSpPr>
              <p:cNvPr id="3079" name="Freeform 8"/>
              <p:cNvSpPr/>
              <p:nvPr userDrawn="1"/>
            </p:nvSpPr>
            <p:spPr>
              <a:xfrm rot="-649946">
                <a:off x="7136903" y="2824915"/>
                <a:ext cx="4070350" cy="803275"/>
              </a:xfrm>
              <a:custGeom>
                <a:avLst/>
                <a:gdLst/>
                <a:ahLst/>
                <a:cxnLst>
                  <a:cxn ang="0">
                    <a:pos x="0" y="0"/>
                  </a:cxn>
                  <a:cxn ang="0">
                    <a:pos x="2147483646" y="1275199063"/>
                  </a:cxn>
                  <a:cxn ang="0">
                    <a:pos x="2147483646" y="0"/>
                  </a:cxn>
                  <a:cxn ang="0">
                    <a:pos x="0" y="0"/>
                  </a:cxn>
                </a:cxnLst>
                <a:pathLst>
                  <a:path w="2564" h="506">
                    <a:moveTo>
                      <a:pt x="0" y="0"/>
                    </a:moveTo>
                    <a:lnTo>
                      <a:pt x="1478" y="506"/>
                    </a:lnTo>
                    <a:lnTo>
                      <a:pt x="2564" y="0"/>
                    </a:lnTo>
                    <a:lnTo>
                      <a:pt x="0" y="0"/>
                    </a:lnTo>
                    <a:close/>
                  </a:path>
                </a:pathLst>
              </a:custGeom>
              <a:solidFill>
                <a:srgbClr val="FCBC1C"/>
              </a:solidFill>
              <a:ln w="9525">
                <a:noFill/>
              </a:ln>
            </p:spPr>
            <p:txBody>
              <a:bodyPr/>
              <a:p>
                <a:endParaRPr lang="en-US"/>
              </a:p>
            </p:txBody>
          </p:sp>
          <p:sp>
            <p:nvSpPr>
              <p:cNvPr id="3080" name="Freeform 9"/>
              <p:cNvSpPr/>
              <p:nvPr userDrawn="1"/>
            </p:nvSpPr>
            <p:spPr>
              <a:xfrm rot="-649946">
                <a:off x="7216259" y="2968152"/>
                <a:ext cx="2346325" cy="1484313"/>
              </a:xfrm>
              <a:custGeom>
                <a:avLst/>
                <a:gdLst/>
                <a:ahLst/>
                <a:cxnLst>
                  <a:cxn ang="0">
                    <a:pos x="0" y="0"/>
                  </a:cxn>
                  <a:cxn ang="0">
                    <a:pos x="2147483646" y="1275199492"/>
                  </a:cxn>
                  <a:cxn ang="0">
                    <a:pos x="0" y="2147483646"/>
                  </a:cxn>
                  <a:cxn ang="0">
                    <a:pos x="0" y="0"/>
                  </a:cxn>
                </a:cxnLst>
                <a:pathLst>
                  <a:path w="1478" h="935">
                    <a:moveTo>
                      <a:pt x="0" y="0"/>
                    </a:moveTo>
                    <a:lnTo>
                      <a:pt x="1478" y="506"/>
                    </a:lnTo>
                    <a:lnTo>
                      <a:pt x="0" y="935"/>
                    </a:lnTo>
                    <a:lnTo>
                      <a:pt x="0" y="0"/>
                    </a:lnTo>
                    <a:close/>
                  </a:path>
                </a:pathLst>
              </a:custGeom>
              <a:solidFill>
                <a:srgbClr val="FDA901"/>
              </a:solidFill>
              <a:ln w="9525">
                <a:noFill/>
              </a:ln>
            </p:spPr>
            <p:txBody>
              <a:bodyPr/>
              <a:p>
                <a:endParaRPr lang="en-US"/>
              </a:p>
            </p:txBody>
          </p:sp>
          <p:sp>
            <p:nvSpPr>
              <p:cNvPr id="3081" name="Freeform 10"/>
              <p:cNvSpPr/>
              <p:nvPr userDrawn="1"/>
            </p:nvSpPr>
            <p:spPr>
              <a:xfrm rot="-649946">
                <a:off x="6354270" y="4668303"/>
                <a:ext cx="2057400" cy="1079500"/>
              </a:xfrm>
              <a:custGeom>
                <a:avLst/>
                <a:gdLst/>
                <a:ahLst/>
                <a:cxnLst>
                  <a:cxn ang="0">
                    <a:pos x="0" y="1713706250"/>
                  </a:cxn>
                  <a:cxn ang="0">
                    <a:pos x="2147483646" y="1713706250"/>
                  </a:cxn>
                  <a:cxn ang="0">
                    <a:pos x="1786791575" y="0"/>
                  </a:cxn>
                  <a:cxn ang="0">
                    <a:pos x="0" y="1713706250"/>
                  </a:cxn>
                </a:cxnLst>
                <a:pathLst>
                  <a:path w="1296" h="680">
                    <a:moveTo>
                      <a:pt x="0" y="680"/>
                    </a:moveTo>
                    <a:lnTo>
                      <a:pt x="1296" y="680"/>
                    </a:lnTo>
                    <a:lnTo>
                      <a:pt x="709" y="0"/>
                    </a:lnTo>
                    <a:lnTo>
                      <a:pt x="0" y="680"/>
                    </a:lnTo>
                    <a:close/>
                  </a:path>
                </a:pathLst>
              </a:custGeom>
              <a:solidFill>
                <a:srgbClr val="FDA901"/>
              </a:solidFill>
              <a:ln w="9525">
                <a:noFill/>
              </a:ln>
            </p:spPr>
            <p:txBody>
              <a:bodyPr/>
              <a:p>
                <a:endParaRPr lang="en-US"/>
              </a:p>
            </p:txBody>
          </p:sp>
          <p:sp>
            <p:nvSpPr>
              <p:cNvPr id="3082" name="Freeform 11"/>
              <p:cNvSpPr/>
              <p:nvPr userDrawn="1"/>
            </p:nvSpPr>
            <p:spPr>
              <a:xfrm rot="-649946">
                <a:off x="6112884" y="5930020"/>
                <a:ext cx="762000" cy="393700"/>
              </a:xfrm>
              <a:custGeom>
                <a:avLst/>
                <a:gdLst/>
                <a:ahLst/>
                <a:cxnLst>
                  <a:cxn ang="0">
                    <a:pos x="632560013" y="0"/>
                  </a:cxn>
                  <a:cxn ang="0">
                    <a:pos x="1209675000" y="624998750"/>
                  </a:cxn>
                  <a:cxn ang="0">
                    <a:pos x="0" y="624998750"/>
                  </a:cxn>
                  <a:cxn ang="0">
                    <a:pos x="632560013" y="0"/>
                  </a:cxn>
                </a:cxnLst>
                <a:pathLst>
                  <a:path w="480" h="248">
                    <a:moveTo>
                      <a:pt x="251" y="0"/>
                    </a:moveTo>
                    <a:lnTo>
                      <a:pt x="480" y="248"/>
                    </a:lnTo>
                    <a:lnTo>
                      <a:pt x="0" y="248"/>
                    </a:lnTo>
                    <a:lnTo>
                      <a:pt x="251" y="0"/>
                    </a:lnTo>
                    <a:close/>
                  </a:path>
                </a:pathLst>
              </a:custGeom>
              <a:solidFill>
                <a:srgbClr val="F3A60D"/>
              </a:solidFill>
              <a:ln w="9525">
                <a:noFill/>
              </a:ln>
            </p:spPr>
            <p:txBody>
              <a:bodyPr/>
              <a:p>
                <a:endParaRPr lang="en-US"/>
              </a:p>
            </p:txBody>
          </p:sp>
          <p:sp>
            <p:nvSpPr>
              <p:cNvPr id="3083" name="Freeform 12"/>
              <p:cNvSpPr/>
              <p:nvPr userDrawn="1"/>
            </p:nvSpPr>
            <p:spPr>
              <a:xfrm rot="-649946">
                <a:off x="6492704" y="5734677"/>
                <a:ext cx="2057400" cy="393700"/>
              </a:xfrm>
              <a:custGeom>
                <a:avLst/>
                <a:gdLst/>
                <a:ahLst/>
                <a:cxnLst>
                  <a:cxn ang="0">
                    <a:pos x="0" y="0"/>
                  </a:cxn>
                  <a:cxn ang="0">
                    <a:pos x="2147483646" y="0"/>
                  </a:cxn>
                  <a:cxn ang="0">
                    <a:pos x="2147483646" y="624998750"/>
                  </a:cxn>
                  <a:cxn ang="0">
                    <a:pos x="577116575" y="624998750"/>
                  </a:cxn>
                  <a:cxn ang="0">
                    <a:pos x="0" y="0"/>
                  </a:cxn>
                </a:cxnLst>
                <a:pathLst>
                  <a:path w="1296" h="248">
                    <a:moveTo>
                      <a:pt x="0" y="0"/>
                    </a:moveTo>
                    <a:lnTo>
                      <a:pt x="1296" y="0"/>
                    </a:lnTo>
                    <a:lnTo>
                      <a:pt x="1027" y="248"/>
                    </a:lnTo>
                    <a:lnTo>
                      <a:pt x="229" y="248"/>
                    </a:lnTo>
                    <a:lnTo>
                      <a:pt x="0" y="0"/>
                    </a:lnTo>
                    <a:close/>
                  </a:path>
                </a:pathLst>
              </a:custGeom>
              <a:solidFill>
                <a:srgbClr val="FACB1E"/>
              </a:solidFill>
              <a:ln w="9525" cap="flat" cmpd="sng">
                <a:solidFill>
                  <a:srgbClr val="FCE646"/>
                </a:solidFill>
                <a:prstDash val="solid"/>
                <a:round/>
                <a:headEnd type="none" w="med" len="med"/>
                <a:tailEnd type="none" w="med" len="med"/>
              </a:ln>
            </p:spPr>
            <p:txBody>
              <a:bodyPr/>
              <a:p>
                <a:endParaRPr lang="en-US"/>
              </a:p>
            </p:txBody>
          </p:sp>
          <p:sp>
            <p:nvSpPr>
              <p:cNvPr id="3084" name="Freeform 13"/>
              <p:cNvSpPr/>
              <p:nvPr userDrawn="1"/>
            </p:nvSpPr>
            <p:spPr>
              <a:xfrm rot="-649946">
                <a:off x="7381609" y="3722839"/>
                <a:ext cx="2421203" cy="1816722"/>
              </a:xfrm>
              <a:custGeom>
                <a:avLst/>
                <a:gdLst/>
                <a:ahLst/>
                <a:cxnLst>
                  <a:cxn ang="0">
                    <a:pos x="2147483646" y="0"/>
                  </a:cxn>
                  <a:cxn ang="0">
                    <a:pos x="1575257934" y="2147483646"/>
                  </a:cxn>
                  <a:cxn ang="0">
                    <a:pos x="0" y="1151254602"/>
                  </a:cxn>
                  <a:cxn ang="0">
                    <a:pos x="2147483646" y="0"/>
                  </a:cxn>
                </a:cxnLst>
                <a:pathLst>
                  <a:path w="1478" h="1109">
                    <a:moveTo>
                      <a:pt x="1478" y="0"/>
                    </a:moveTo>
                    <a:lnTo>
                      <a:pt x="587" y="1109"/>
                    </a:lnTo>
                    <a:lnTo>
                      <a:pt x="0" y="429"/>
                    </a:lnTo>
                    <a:lnTo>
                      <a:pt x="1478" y="0"/>
                    </a:lnTo>
                    <a:close/>
                  </a:path>
                </a:pathLst>
              </a:custGeom>
              <a:solidFill>
                <a:srgbClr val="FBBD0D"/>
              </a:solidFill>
              <a:ln w="9525">
                <a:noFill/>
              </a:ln>
            </p:spPr>
            <p:txBody>
              <a:bodyPr/>
              <a:p>
                <a:endParaRPr lang="en-US"/>
              </a:p>
            </p:txBody>
          </p:sp>
          <p:sp>
            <p:nvSpPr>
              <p:cNvPr id="3085" name="Freeform 14"/>
              <p:cNvSpPr/>
              <p:nvPr userDrawn="1"/>
            </p:nvSpPr>
            <p:spPr>
              <a:xfrm rot="-649946">
                <a:off x="8311989" y="3616964"/>
                <a:ext cx="1947863" cy="1760538"/>
              </a:xfrm>
              <a:custGeom>
                <a:avLst/>
                <a:gdLst/>
                <a:ahLst/>
                <a:cxnLst>
                  <a:cxn ang="0">
                    <a:pos x="2147483646" y="0"/>
                  </a:cxn>
                  <a:cxn ang="0">
                    <a:pos x="2147483646" y="2147483646"/>
                  </a:cxn>
                  <a:cxn ang="0">
                    <a:pos x="0" y="2147483646"/>
                  </a:cxn>
                  <a:cxn ang="0">
                    <a:pos x="2147483646" y="0"/>
                  </a:cxn>
                </a:cxnLst>
                <a:pathLst>
                  <a:path w="1227" h="1109">
                    <a:moveTo>
                      <a:pt x="891" y="0"/>
                    </a:moveTo>
                    <a:lnTo>
                      <a:pt x="1227" y="891"/>
                    </a:lnTo>
                    <a:lnTo>
                      <a:pt x="0" y="1109"/>
                    </a:lnTo>
                    <a:lnTo>
                      <a:pt x="891" y="0"/>
                    </a:lnTo>
                    <a:close/>
                  </a:path>
                </a:pathLst>
              </a:custGeom>
              <a:solidFill>
                <a:srgbClr val="FCE646"/>
              </a:solidFill>
              <a:ln w="9525">
                <a:noFill/>
              </a:ln>
            </p:spPr>
            <p:txBody>
              <a:bodyPr/>
              <a:p>
                <a:endParaRPr lang="en-US"/>
              </a:p>
            </p:txBody>
          </p:sp>
          <p:sp>
            <p:nvSpPr>
              <p:cNvPr id="3086" name="Freeform 15"/>
              <p:cNvSpPr/>
              <p:nvPr userDrawn="1"/>
            </p:nvSpPr>
            <p:spPr>
              <a:xfrm rot="-649946">
                <a:off x="9586130" y="2577126"/>
                <a:ext cx="1724025" cy="2217738"/>
              </a:xfrm>
              <a:custGeom>
                <a:avLst/>
                <a:gdLst/>
                <a:ahLst/>
                <a:cxnLst>
                  <a:cxn ang="0">
                    <a:pos x="2147483646" y="0"/>
                  </a:cxn>
                  <a:cxn ang="0">
                    <a:pos x="0" y="1275199350"/>
                  </a:cxn>
                  <a:cxn ang="0">
                    <a:pos x="846772500" y="2147483646"/>
                  </a:cxn>
                  <a:cxn ang="0">
                    <a:pos x="2147483646" y="0"/>
                  </a:cxn>
                </a:cxnLst>
                <a:pathLst>
                  <a:path w="1086" h="1397">
                    <a:moveTo>
                      <a:pt x="1086" y="0"/>
                    </a:moveTo>
                    <a:lnTo>
                      <a:pt x="0" y="506"/>
                    </a:lnTo>
                    <a:lnTo>
                      <a:pt x="336" y="1397"/>
                    </a:lnTo>
                    <a:lnTo>
                      <a:pt x="1086" y="0"/>
                    </a:lnTo>
                    <a:close/>
                  </a:path>
                </a:pathLst>
              </a:custGeom>
              <a:solidFill>
                <a:srgbClr val="FACB1E"/>
              </a:solidFill>
              <a:ln w="9525">
                <a:noFill/>
              </a:ln>
            </p:spPr>
            <p:txBody>
              <a:bodyPr/>
              <a:p>
                <a:endParaRPr lang="en-US"/>
              </a:p>
            </p:txBody>
          </p:sp>
          <p:sp>
            <p:nvSpPr>
              <p:cNvPr id="3087" name="Freeform 16"/>
              <p:cNvSpPr/>
              <p:nvPr userDrawn="1"/>
            </p:nvSpPr>
            <p:spPr>
              <a:xfrm rot="-649946">
                <a:off x="8481899" y="5015316"/>
                <a:ext cx="1947863" cy="739775"/>
              </a:xfrm>
              <a:custGeom>
                <a:avLst/>
                <a:gdLst/>
                <a:ahLst/>
                <a:cxnLst>
                  <a:cxn ang="0">
                    <a:pos x="2147483646" y="0"/>
                  </a:cxn>
                  <a:cxn ang="0">
                    <a:pos x="2147483646" y="1174392813"/>
                  </a:cxn>
                  <a:cxn ang="0">
                    <a:pos x="849293668" y="1174392813"/>
                  </a:cxn>
                  <a:cxn ang="0">
                    <a:pos x="0" y="549394063"/>
                  </a:cxn>
                  <a:cxn ang="0">
                    <a:pos x="2147483646" y="0"/>
                  </a:cxn>
                </a:cxnLst>
                <a:pathLst>
                  <a:path w="1227" h="466">
                    <a:moveTo>
                      <a:pt x="1227" y="0"/>
                    </a:moveTo>
                    <a:lnTo>
                      <a:pt x="891" y="466"/>
                    </a:lnTo>
                    <a:lnTo>
                      <a:pt x="337" y="466"/>
                    </a:lnTo>
                    <a:lnTo>
                      <a:pt x="0" y="218"/>
                    </a:lnTo>
                    <a:lnTo>
                      <a:pt x="1227" y="0"/>
                    </a:lnTo>
                    <a:close/>
                  </a:path>
                </a:pathLst>
              </a:custGeom>
              <a:solidFill>
                <a:srgbClr val="F7CB29"/>
              </a:solidFill>
              <a:ln w="9525">
                <a:noFill/>
              </a:ln>
            </p:spPr>
            <p:txBody>
              <a:bodyPr/>
              <a:p>
                <a:endParaRPr lang="en-US"/>
              </a:p>
            </p:txBody>
          </p:sp>
          <p:sp>
            <p:nvSpPr>
              <p:cNvPr id="3088" name="Freeform 17"/>
              <p:cNvSpPr/>
              <p:nvPr userDrawn="1"/>
            </p:nvSpPr>
            <p:spPr>
              <a:xfrm rot="-649946">
                <a:off x="8101394" y="5527392"/>
                <a:ext cx="962025" cy="393700"/>
              </a:xfrm>
              <a:custGeom>
                <a:avLst/>
                <a:gdLst/>
                <a:ahLst/>
                <a:cxnLst>
                  <a:cxn ang="0">
                    <a:pos x="677922825" y="0"/>
                  </a:cxn>
                  <a:cxn ang="0">
                    <a:pos x="1527214688" y="624998750"/>
                  </a:cxn>
                  <a:cxn ang="0">
                    <a:pos x="0" y="624998750"/>
                  </a:cxn>
                  <a:cxn ang="0">
                    <a:pos x="677922825" y="0"/>
                  </a:cxn>
                </a:cxnLst>
                <a:pathLst>
                  <a:path w="606" h="248">
                    <a:moveTo>
                      <a:pt x="269" y="0"/>
                    </a:moveTo>
                    <a:lnTo>
                      <a:pt x="606" y="248"/>
                    </a:lnTo>
                    <a:lnTo>
                      <a:pt x="0" y="248"/>
                    </a:lnTo>
                    <a:lnTo>
                      <a:pt x="269" y="0"/>
                    </a:lnTo>
                    <a:close/>
                  </a:path>
                </a:pathLst>
              </a:custGeom>
              <a:solidFill>
                <a:srgbClr val="F3A60D"/>
              </a:solidFill>
              <a:ln w="9525">
                <a:noFill/>
              </a:ln>
            </p:spPr>
            <p:txBody>
              <a:bodyPr/>
              <a:p>
                <a:endParaRPr lang="en-US"/>
              </a:p>
            </p:txBody>
          </p:sp>
        </p:grpSp>
        <p:grpSp>
          <p:nvGrpSpPr>
            <p:cNvPr id="3089" name="组合 8"/>
            <p:cNvGrpSpPr/>
            <p:nvPr userDrawn="1"/>
          </p:nvGrpSpPr>
          <p:grpSpPr>
            <a:xfrm>
              <a:off x="-1536302" y="95328"/>
              <a:ext cx="5682516" cy="4886712"/>
              <a:chOff x="4994643" y="1887503"/>
              <a:chExt cx="5682516" cy="4886712"/>
            </a:xfrm>
          </p:grpSpPr>
          <p:grpSp>
            <p:nvGrpSpPr>
              <p:cNvPr id="3090" name="Group 20"/>
              <p:cNvGrpSpPr>
                <a:grpSpLocks noChangeAspect="1"/>
              </p:cNvGrpSpPr>
              <p:nvPr userDrawn="1"/>
            </p:nvGrpSpPr>
            <p:grpSpPr>
              <a:xfrm rot="-794917">
                <a:off x="4994643" y="1887503"/>
                <a:ext cx="5682516" cy="4886712"/>
                <a:chOff x="3373" y="208"/>
                <a:chExt cx="4063" cy="3494"/>
              </a:xfrm>
            </p:grpSpPr>
            <p:sp>
              <p:nvSpPr>
                <p:cNvPr id="309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2" name="Freeform 22"/>
                <p:cNvSpPr/>
                <p:nvPr userDrawn="1"/>
              </p:nvSpPr>
              <p:spPr>
                <a:xfrm>
                  <a:off x="3927" y="1154"/>
                  <a:ext cx="553" cy="1478"/>
                </a:xfrm>
                <a:custGeom>
                  <a:avLst/>
                  <a:gdLst/>
                  <a:ahLst/>
                  <a:cxnLst>
                    <a:cxn ang="0">
                      <a:pos x="553" y="0"/>
                    </a:cxn>
                    <a:cxn ang="0">
                      <a:pos x="553" y="1478"/>
                    </a:cxn>
                    <a:cxn ang="0">
                      <a:pos x="0" y="1193"/>
                    </a:cxn>
                    <a:cxn ang="0">
                      <a:pos x="553" y="0"/>
                    </a:cxn>
                  </a:cxnLst>
                  <a:pathLst>
                    <a:path w="553" h="1478">
                      <a:moveTo>
                        <a:pt x="553" y="0"/>
                      </a:moveTo>
                      <a:lnTo>
                        <a:pt x="553" y="1478"/>
                      </a:lnTo>
                      <a:lnTo>
                        <a:pt x="0" y="1193"/>
                      </a:lnTo>
                      <a:lnTo>
                        <a:pt x="553"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3" name="Freeform 23"/>
                <p:cNvSpPr/>
                <p:nvPr userDrawn="1"/>
              </p:nvSpPr>
              <p:spPr>
                <a:xfrm>
                  <a:off x="3373" y="2347"/>
                  <a:ext cx="1107" cy="1355"/>
                </a:xfrm>
                <a:custGeom>
                  <a:avLst/>
                  <a:gdLst/>
                  <a:ahLst/>
                  <a:cxnLst>
                    <a:cxn ang="0">
                      <a:pos x="554" y="0"/>
                    </a:cxn>
                    <a:cxn ang="0">
                      <a:pos x="1107" y="285"/>
                    </a:cxn>
                    <a:cxn ang="0">
                      <a:pos x="0" y="1355"/>
                    </a:cxn>
                    <a:cxn ang="0">
                      <a:pos x="554" y="0"/>
                    </a:cxn>
                  </a:cxnLst>
                  <a:pathLst>
                    <a:path w="1107" h="1355">
                      <a:moveTo>
                        <a:pt x="554" y="0"/>
                      </a:moveTo>
                      <a:lnTo>
                        <a:pt x="1107" y="285"/>
                      </a:lnTo>
                      <a:lnTo>
                        <a:pt x="0" y="1355"/>
                      </a:lnTo>
                      <a:lnTo>
                        <a:pt x="554"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4" name="Freeform 27"/>
                <p:cNvSpPr/>
                <p:nvPr userDrawn="1"/>
              </p:nvSpPr>
              <p:spPr>
                <a:xfrm>
                  <a:off x="3373" y="3416"/>
                  <a:ext cx="554" cy="286"/>
                </a:xfrm>
                <a:custGeom>
                  <a:avLst/>
                  <a:gdLst/>
                  <a:ahLst/>
                  <a:cxnLst>
                    <a:cxn ang="0">
                      <a:pos x="289" y="0"/>
                    </a:cxn>
                    <a:cxn ang="0">
                      <a:pos x="554" y="286"/>
                    </a:cxn>
                    <a:cxn ang="0">
                      <a:pos x="0" y="286"/>
                    </a:cxn>
                    <a:cxn ang="0">
                      <a:pos x="289" y="0"/>
                    </a:cxn>
                  </a:cxnLst>
                  <a:pathLst>
                    <a:path w="554" h="286">
                      <a:moveTo>
                        <a:pt x="289" y="0"/>
                      </a:moveTo>
                      <a:lnTo>
                        <a:pt x="554" y="286"/>
                      </a:lnTo>
                      <a:lnTo>
                        <a:pt x="0" y="286"/>
                      </a:lnTo>
                      <a:lnTo>
                        <a:pt x="289"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5" name="Freeform 28"/>
                <p:cNvSpPr/>
                <p:nvPr userDrawn="1"/>
              </p:nvSpPr>
              <p:spPr>
                <a:xfrm>
                  <a:off x="3662" y="3416"/>
                  <a:ext cx="1495" cy="286"/>
                </a:xfrm>
                <a:custGeom>
                  <a:avLst/>
                  <a:gdLst/>
                  <a:ahLst/>
                  <a:cxnLst>
                    <a:cxn ang="0">
                      <a:pos x="0" y="0"/>
                    </a:cxn>
                    <a:cxn ang="0">
                      <a:pos x="1495" y="0"/>
                    </a:cxn>
                    <a:cxn ang="0">
                      <a:pos x="1184" y="286"/>
                    </a:cxn>
                    <a:cxn ang="0">
                      <a:pos x="265" y="286"/>
                    </a:cxn>
                    <a:cxn ang="0">
                      <a:pos x="0" y="0"/>
                    </a:cxn>
                  </a:cxnLst>
                  <a:pathLst>
                    <a:path w="1495" h="286">
                      <a:moveTo>
                        <a:pt x="0" y="0"/>
                      </a:moveTo>
                      <a:lnTo>
                        <a:pt x="1495" y="0"/>
                      </a:lnTo>
                      <a:lnTo>
                        <a:pt x="1184" y="286"/>
                      </a:lnTo>
                      <a:lnTo>
                        <a:pt x="265" y="286"/>
                      </a:lnTo>
                      <a:lnTo>
                        <a:pt x="0" y="0"/>
                      </a:lnTo>
                      <a:close/>
                    </a:path>
                  </a:pathLst>
                </a:custGeom>
                <a:noFill/>
                <a:ln w="3175" cap="flat" cmpd="sng">
                  <a:solidFill>
                    <a:srgbClr val="FCE646"/>
                  </a:solidFill>
                  <a:prstDash val="solid"/>
                  <a:miter/>
                  <a:headEnd type="none" w="med" len="med"/>
                  <a:tailEnd type="none" w="med" len="med"/>
                </a:ln>
              </p:spPr>
              <p:txBody>
                <a:bodyPr/>
                <a:p>
                  <a:endParaRPr lang="en-US"/>
                </a:p>
              </p:txBody>
            </p:sp>
            <p:sp>
              <p:nvSpPr>
                <p:cNvPr id="3096"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7"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8"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099"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3100"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11" name="直接连接符 10"/>
              <p:cNvCxnSpPr/>
              <p:nvPr/>
            </p:nvCxnSpPr>
            <p:spPr>
              <a:xfrm>
                <a:off x="6423422" y="4068709"/>
                <a:ext cx="2532114" cy="26193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5" name="流程图: 手动输入 34"/>
          <p:cNvSpPr/>
          <p:nvPr/>
        </p:nvSpPr>
        <p:spPr>
          <a:xfrm rot="5400000" flipH="1" flipV="1">
            <a:off x="4927600" y="-433387"/>
            <a:ext cx="6911975" cy="7708900"/>
          </a:xfrm>
          <a:prstGeom prst="flowChartManualInpu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6117878" y="1630363"/>
            <a:ext cx="5256212" cy="2387600"/>
          </a:xfrm>
        </p:spPr>
        <p:txBody>
          <a:bodyPr anchor="b"/>
          <a:lstStyle>
            <a:lvl1pPr algn="ctr">
              <a:defRPr sz="6000"/>
            </a:lvl1pPr>
          </a:lstStyle>
          <a:p>
            <a:pPr fontAlgn="base"/>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6117878" y="3919540"/>
            <a:ext cx="5256212" cy="1655762"/>
          </a:xfr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Click to edit Master title style</a:t>
            </a:r>
            <a:endParaRPr lang="zh-CN" altLang="en-US" strike="noStrike" noProof="1" dirty="0" smtClean="0"/>
          </a:p>
        </p:txBody>
      </p:sp>
      <p:sp>
        <p:nvSpPr>
          <p:cNvPr id="36"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817C355-B52E-4ADA-BEB8-5BD67D4F04F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F2F2F2"/>
        </a:solidFill>
        <a:effectLst/>
      </p:bgPr>
    </p:bg>
    <p:spTree>
      <p:nvGrpSpPr>
        <p:cNvPr id="1" name=""/>
        <p:cNvGrpSpPr/>
        <p:nvPr/>
      </p:nvGrpSpPr>
      <p:grpSpPr>
        <a:xfrm>
          <a:off x="0" y="0"/>
          <a:ext cx="0" cy="0"/>
          <a:chOff x="0" y="0"/>
          <a:chExt cx="0" cy="0"/>
        </a:xfrm>
      </p:grpSpPr>
      <p:sp>
        <p:nvSpPr>
          <p:cNvPr id="7" name="矩形 6"/>
          <p:cNvSpPr/>
          <p:nvPr/>
        </p:nvSpPr>
        <p:spPr>
          <a:xfrm>
            <a:off x="3690938" y="0"/>
            <a:ext cx="46038" cy="685800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725863" y="0"/>
            <a:ext cx="8466138"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rot="5400000">
            <a:off x="-235744" y="1616869"/>
            <a:ext cx="3240088" cy="2781300"/>
          </a:xfrm>
          <a:prstGeom prst="triangle">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rot="3592637">
            <a:off x="981075" y="2911475"/>
            <a:ext cx="1630363" cy="3211513"/>
          </a:xfrm>
          <a:prstGeom prst="triangle">
            <a:avLst>
              <a:gd name="adj" fmla="val 0"/>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直角三角形 10"/>
          <p:cNvSpPr/>
          <p:nvPr/>
        </p:nvSpPr>
        <p:spPr>
          <a:xfrm>
            <a:off x="0" y="4618038"/>
            <a:ext cx="831850" cy="1411288"/>
          </a:xfrm>
          <a:prstGeom prst="rtTriangle">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等腰三角形 11"/>
          <p:cNvSpPr/>
          <p:nvPr/>
        </p:nvSpPr>
        <p:spPr>
          <a:xfrm>
            <a:off x="-6350" y="1360488"/>
            <a:ext cx="2781300" cy="1647825"/>
          </a:xfrm>
          <a:prstGeom prst="triangle">
            <a:avLst>
              <a:gd name="adj" fmla="val 0"/>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等腰三角形 12"/>
          <p:cNvSpPr/>
          <p:nvPr/>
        </p:nvSpPr>
        <p:spPr>
          <a:xfrm rot="5400000">
            <a:off x="-404019" y="2548731"/>
            <a:ext cx="1639888" cy="831850"/>
          </a:xfrm>
          <a:prstGeom prst="triangle">
            <a:avLst>
              <a:gd name="adj" fmla="val 52585"/>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直角三角形 13"/>
          <p:cNvSpPr/>
          <p:nvPr/>
        </p:nvSpPr>
        <p:spPr>
          <a:xfrm rot="5400000">
            <a:off x="1230313" y="2595563"/>
            <a:ext cx="1139825" cy="1962150"/>
          </a:xfrm>
          <a:prstGeom prst="rtTriangl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106" name="组合 14"/>
          <p:cNvGrpSpPr/>
          <p:nvPr userDrawn="1"/>
        </p:nvGrpSpPr>
        <p:grpSpPr>
          <a:xfrm>
            <a:off x="-31750" y="1630363"/>
            <a:ext cx="3525838" cy="4275137"/>
            <a:chOff x="-32528" y="1335314"/>
            <a:chExt cx="3526971" cy="4273791"/>
          </a:xfrm>
        </p:grpSpPr>
        <p:cxnSp>
          <p:nvCxnSpPr>
            <p:cNvPr id="16" name="直接连接符 15"/>
            <p:cNvCxnSpPr/>
            <p:nvPr/>
          </p:nvCxnSpPr>
          <p:spPr>
            <a:xfrm flipH="1" flipV="1">
              <a:off x="-7120" y="4345853"/>
              <a:ext cx="238202" cy="11902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08" name="组合 16"/>
            <p:cNvGrpSpPr/>
            <p:nvPr userDrawn="1"/>
          </p:nvGrpSpPr>
          <p:grpSpPr>
            <a:xfrm>
              <a:off x="-32528" y="1335314"/>
              <a:ext cx="3526971" cy="4273791"/>
              <a:chOff x="-32528" y="1335314"/>
              <a:chExt cx="3526971" cy="4273791"/>
            </a:xfrm>
          </p:grpSpPr>
          <p:grpSp>
            <p:nvGrpSpPr>
              <p:cNvPr id="4109" name="组合 17"/>
              <p:cNvGrpSpPr/>
              <p:nvPr userDrawn="1"/>
            </p:nvGrpSpPr>
            <p:grpSpPr>
              <a:xfrm rot="151746">
                <a:off x="-27754" y="1335314"/>
                <a:ext cx="3522197" cy="4066736"/>
                <a:chOff x="6424179" y="1710091"/>
                <a:chExt cx="4232377" cy="4886712"/>
              </a:xfrm>
            </p:grpSpPr>
            <p:grpSp>
              <p:nvGrpSpPr>
                <p:cNvPr id="4110" name="Group 20"/>
                <p:cNvGrpSpPr>
                  <a:grpSpLocks noChangeAspect="1"/>
                </p:cNvGrpSpPr>
                <p:nvPr userDrawn="1"/>
              </p:nvGrpSpPr>
              <p:grpSpPr>
                <a:xfrm rot="-794917">
                  <a:off x="6522291" y="1710091"/>
                  <a:ext cx="4134265" cy="4886712"/>
                  <a:chOff x="4480" y="208"/>
                  <a:chExt cx="2956" cy="3494"/>
                </a:xfrm>
              </p:grpSpPr>
              <p:sp>
                <p:nvSpPr>
                  <p:cNvPr id="4111" name="Freeform 21"/>
                  <p:cNvSpPr/>
                  <p:nvPr userDrawn="1"/>
                </p:nvSpPr>
                <p:spPr>
                  <a:xfrm>
                    <a:off x="4480" y="208"/>
                    <a:ext cx="2956" cy="1346"/>
                  </a:xfrm>
                  <a:custGeom>
                    <a:avLst/>
                    <a:gdLst/>
                    <a:ahLst/>
                    <a:cxnLst>
                      <a:cxn ang="0">
                        <a:pos x="366" y="0"/>
                      </a:cxn>
                      <a:cxn ang="0">
                        <a:pos x="2956" y="1346"/>
                      </a:cxn>
                      <a:cxn ang="0">
                        <a:pos x="0" y="1346"/>
                      </a:cxn>
                      <a:cxn ang="0">
                        <a:pos x="0" y="946"/>
                      </a:cxn>
                      <a:cxn ang="0">
                        <a:pos x="366" y="0"/>
                      </a:cxn>
                    </a:cxnLst>
                    <a:pathLst>
                      <a:path w="2956" h="1346">
                        <a:moveTo>
                          <a:pt x="366" y="0"/>
                        </a:moveTo>
                        <a:lnTo>
                          <a:pt x="2956" y="1346"/>
                        </a:lnTo>
                        <a:lnTo>
                          <a:pt x="0" y="1346"/>
                        </a:lnTo>
                        <a:lnTo>
                          <a:pt x="0" y="946"/>
                        </a:lnTo>
                        <a:lnTo>
                          <a:pt x="366"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2" name="Freeform 29"/>
                  <p:cNvSpPr/>
                  <p:nvPr userDrawn="1"/>
                </p:nvSpPr>
                <p:spPr>
                  <a:xfrm>
                    <a:off x="4480" y="2138"/>
                    <a:ext cx="1704" cy="1278"/>
                  </a:xfrm>
                  <a:custGeom>
                    <a:avLst/>
                    <a:gdLst/>
                    <a:ahLst/>
                    <a:cxnLst>
                      <a:cxn ang="0">
                        <a:pos x="1704" y="0"/>
                      </a:cxn>
                      <a:cxn ang="0">
                        <a:pos x="677" y="1278"/>
                      </a:cxn>
                      <a:cxn ang="0">
                        <a:pos x="0" y="494"/>
                      </a:cxn>
                      <a:cxn ang="0">
                        <a:pos x="1704" y="0"/>
                      </a:cxn>
                    </a:cxnLst>
                    <a:pathLst>
                      <a:path w="1704" h="1278">
                        <a:moveTo>
                          <a:pt x="1704" y="0"/>
                        </a:moveTo>
                        <a:lnTo>
                          <a:pt x="677" y="1278"/>
                        </a:lnTo>
                        <a:lnTo>
                          <a:pt x="0" y="494"/>
                        </a:lnTo>
                        <a:lnTo>
                          <a:pt x="170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3" name="Freeform 30"/>
                  <p:cNvSpPr/>
                  <p:nvPr userDrawn="1"/>
                </p:nvSpPr>
                <p:spPr>
                  <a:xfrm>
                    <a:off x="5157" y="2138"/>
                    <a:ext cx="1414" cy="1278"/>
                  </a:xfrm>
                  <a:custGeom>
                    <a:avLst/>
                    <a:gdLst/>
                    <a:ahLst/>
                    <a:cxnLst>
                      <a:cxn ang="0">
                        <a:pos x="1027" y="0"/>
                      </a:cxn>
                      <a:cxn ang="0">
                        <a:pos x="1414" y="1027"/>
                      </a:cxn>
                      <a:cxn ang="0">
                        <a:pos x="0" y="1278"/>
                      </a:cxn>
                      <a:cxn ang="0">
                        <a:pos x="1027" y="0"/>
                      </a:cxn>
                    </a:cxnLst>
                    <a:pathLst>
                      <a:path w="1414" h="1278">
                        <a:moveTo>
                          <a:pt x="1027" y="0"/>
                        </a:moveTo>
                        <a:lnTo>
                          <a:pt x="1414" y="1027"/>
                        </a:lnTo>
                        <a:lnTo>
                          <a:pt x="0" y="1278"/>
                        </a:lnTo>
                        <a:lnTo>
                          <a:pt x="1027"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4" name="Freeform 31"/>
                  <p:cNvSpPr/>
                  <p:nvPr userDrawn="1"/>
                </p:nvSpPr>
                <p:spPr>
                  <a:xfrm>
                    <a:off x="6184" y="1554"/>
                    <a:ext cx="1252" cy="1611"/>
                  </a:xfrm>
                  <a:custGeom>
                    <a:avLst/>
                    <a:gdLst/>
                    <a:ahLst/>
                    <a:cxnLst>
                      <a:cxn ang="0">
                        <a:pos x="1252" y="0"/>
                      </a:cxn>
                      <a:cxn ang="0">
                        <a:pos x="0" y="584"/>
                      </a:cxn>
                      <a:cxn ang="0">
                        <a:pos x="387" y="1611"/>
                      </a:cxn>
                      <a:cxn ang="0">
                        <a:pos x="1252" y="0"/>
                      </a:cxn>
                    </a:cxnLst>
                    <a:pathLst>
                      <a:path w="1252" h="1611">
                        <a:moveTo>
                          <a:pt x="1252" y="0"/>
                        </a:moveTo>
                        <a:lnTo>
                          <a:pt x="0" y="584"/>
                        </a:lnTo>
                        <a:lnTo>
                          <a:pt x="387" y="1611"/>
                        </a:lnTo>
                        <a:lnTo>
                          <a:pt x="1252"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5" name="Freeform 32"/>
                  <p:cNvSpPr/>
                  <p:nvPr userDrawn="1"/>
                </p:nvSpPr>
                <p:spPr>
                  <a:xfrm>
                    <a:off x="5157" y="3165"/>
                    <a:ext cx="1414" cy="537"/>
                  </a:xfrm>
                  <a:custGeom>
                    <a:avLst/>
                    <a:gdLst/>
                    <a:ahLst/>
                    <a:cxnLst>
                      <a:cxn ang="0">
                        <a:pos x="1414" y="0"/>
                      </a:cxn>
                      <a:cxn ang="0">
                        <a:pos x="1027" y="537"/>
                      </a:cxn>
                      <a:cxn ang="0">
                        <a:pos x="388" y="537"/>
                      </a:cxn>
                      <a:cxn ang="0">
                        <a:pos x="0" y="251"/>
                      </a:cxn>
                      <a:cxn ang="0">
                        <a:pos x="1414" y="0"/>
                      </a:cxn>
                    </a:cxnLst>
                    <a:pathLst>
                      <a:path w="1414" h="537">
                        <a:moveTo>
                          <a:pt x="1414" y="0"/>
                        </a:moveTo>
                        <a:lnTo>
                          <a:pt x="1027" y="537"/>
                        </a:lnTo>
                        <a:lnTo>
                          <a:pt x="388" y="537"/>
                        </a:lnTo>
                        <a:lnTo>
                          <a:pt x="0" y="251"/>
                        </a:lnTo>
                        <a:lnTo>
                          <a:pt x="1414" y="0"/>
                        </a:lnTo>
                        <a:close/>
                      </a:path>
                    </a:pathLst>
                  </a:custGeom>
                  <a:noFill/>
                  <a:ln w="3175" cap="flat" cmpd="sng">
                    <a:solidFill>
                      <a:schemeClr val="bg1"/>
                    </a:solidFill>
                    <a:prstDash val="solid"/>
                    <a:miter/>
                    <a:headEnd type="none" w="med" len="med"/>
                    <a:tailEnd type="none" w="med" len="med"/>
                  </a:ln>
                </p:spPr>
                <p:txBody>
                  <a:bodyPr/>
                  <a:p>
                    <a:endParaRPr lang="en-US"/>
                  </a:p>
                </p:txBody>
              </p:sp>
              <p:sp>
                <p:nvSpPr>
                  <p:cNvPr id="4116" name="Freeform 33"/>
                  <p:cNvSpPr/>
                  <p:nvPr userDrawn="1"/>
                </p:nvSpPr>
                <p:spPr>
                  <a:xfrm>
                    <a:off x="4846" y="3416"/>
                    <a:ext cx="699" cy="286"/>
                  </a:xfrm>
                  <a:custGeom>
                    <a:avLst/>
                    <a:gdLst/>
                    <a:ahLst/>
                    <a:cxnLst>
                      <a:cxn ang="0">
                        <a:pos x="311" y="0"/>
                      </a:cxn>
                      <a:cxn ang="0">
                        <a:pos x="699" y="286"/>
                      </a:cxn>
                      <a:cxn ang="0">
                        <a:pos x="0" y="286"/>
                      </a:cxn>
                      <a:cxn ang="0">
                        <a:pos x="311" y="0"/>
                      </a:cxn>
                    </a:cxnLst>
                    <a:pathLst>
                      <a:path w="699" h="286">
                        <a:moveTo>
                          <a:pt x="311" y="0"/>
                        </a:moveTo>
                        <a:lnTo>
                          <a:pt x="699" y="286"/>
                        </a:lnTo>
                        <a:lnTo>
                          <a:pt x="0" y="286"/>
                        </a:lnTo>
                        <a:lnTo>
                          <a:pt x="311" y="0"/>
                        </a:lnTo>
                        <a:close/>
                      </a:path>
                    </a:pathLst>
                  </a:custGeom>
                  <a:noFill/>
                  <a:ln w="3175" cap="flat" cmpd="sng">
                    <a:solidFill>
                      <a:schemeClr val="bg1"/>
                    </a:solidFill>
                    <a:prstDash val="solid"/>
                    <a:miter/>
                    <a:headEnd type="none" w="med" len="med"/>
                    <a:tailEnd type="none" w="med" len="med"/>
                  </a:ln>
                </p:spPr>
                <p:txBody>
                  <a:bodyPr/>
                  <a:p>
                    <a:endParaRPr lang="en-US"/>
                  </a:p>
                </p:txBody>
              </p:sp>
            </p:grpSp>
            <p:cxnSp>
              <p:nvCxnSpPr>
                <p:cNvPr id="23" name="直接连接符 22"/>
                <p:cNvCxnSpPr/>
                <p:nvPr/>
              </p:nvCxnSpPr>
              <p:spPr>
                <a:xfrm>
                  <a:off x="6423488" y="4070365"/>
                  <a:ext cx="2532182" cy="25935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接连接符 18"/>
              <p:cNvCxnSpPr/>
              <p:nvPr/>
            </p:nvCxnSpPr>
            <p:spPr>
              <a:xfrm flipH="1" flipV="1">
                <a:off x="231082" y="4464878"/>
                <a:ext cx="649497" cy="1144227"/>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32528" y="5361533"/>
                <a:ext cx="913106" cy="247572"/>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7120" y="1613039"/>
                <a:ext cx="131805" cy="87286"/>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30" name="矩形 29"/>
          <p:cNvSpPr/>
          <p:nvPr/>
        </p:nvSpPr>
        <p:spPr>
          <a:xfrm>
            <a:off x="3719513" y="2803525"/>
            <a:ext cx="196850" cy="1660525"/>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4369053" y="700324"/>
            <a:ext cx="6983159" cy="2852737"/>
          </a:xfrm>
        </p:spPr>
        <p:txBody>
          <a:bodyPr anchor="b"/>
          <a:lstStyle>
            <a:lvl1pPr>
              <a:defRPr sz="6000">
                <a:solidFill>
                  <a:schemeClr val="bg1"/>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4369053" y="3580049"/>
            <a:ext cx="6983159" cy="1500187"/>
          </a:xfrm>
        </p:spPr>
        <p:txBody>
          <a:bodyPr>
            <a:normAutofit/>
          </a:bodyPr>
          <a:lstStyle>
            <a:lvl1pPr marL="0" indent="0">
              <a:buNone/>
              <a:defRPr sz="1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Click to edit Master text style</a:t>
            </a:r>
            <a:endParaRPr lang="zh-CN" altLang="en-US" strike="noStrike" noProof="1" smtClean="0"/>
          </a:p>
        </p:txBody>
      </p:sp>
      <p:sp>
        <p:nvSpPr>
          <p:cNvPr id="3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0B9D9E6-E33C-4FAE-8176-B2E4C0B0F83B}"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B3838"/>
        </a:solidFill>
        <a:effectLst/>
      </p:bgPr>
    </p:bg>
    <p:spTree>
      <p:nvGrpSpPr>
        <p:cNvPr id="1" name=""/>
        <p:cNvGrpSpPr/>
        <p:nvPr/>
      </p:nvGrpSpPr>
      <p:grpSpPr>
        <a:xfrm>
          <a:off x="0" y="0"/>
          <a:ext cx="0" cy="0"/>
          <a:chOff x="0" y="0"/>
          <a:chExt cx="0" cy="0"/>
        </a:xfrm>
      </p:grpSpPr>
      <p:sp>
        <p:nvSpPr>
          <p:cNvPr id="7" name="矩形 6"/>
          <p:cNvSpPr/>
          <p:nvPr/>
        </p:nvSpPr>
        <p:spPr>
          <a:xfrm>
            <a:off x="-7937" y="511175"/>
            <a:ext cx="236538" cy="1033463"/>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721895" y="365125"/>
            <a:ext cx="10631905" cy="1325563"/>
          </a:xfrm>
        </p:spPr>
        <p:txBody>
          <a:bodyPr>
            <a:normAutofit/>
          </a:bodyPr>
          <a:lstStyle>
            <a:lvl1pPr>
              <a:defRPr sz="4000">
                <a:solidFill>
                  <a:schemeClr val="bg1">
                    <a:lumMod val="95000"/>
                  </a:schemeClr>
                </a:solidFill>
              </a:defRPr>
            </a:lvl1pPr>
          </a:lstStyle>
          <a:p>
            <a:pPr fontAlgn="base"/>
            <a:r>
              <a:rPr lang="zh-CN" altLang="en-US" strike="noStrike" noProof="1" dirty="0" smtClean="0"/>
              <a:t>Click to edit Master title style</a:t>
            </a:r>
            <a:endParaRPr lang="zh-CN" altLang="en-US" strike="noStrike" noProof="1" dirty="0"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0ABEC9-FD50-4B58-9095-64B888FD309C}"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6CD534C-3ED2-4972-9FF4-FD1E9F86408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text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6CD534C-3ED2-4972-9FF4-FD1E9F86408E}"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jpe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jpeg"/><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jpeg"/><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jpeg"/><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8.jpeg"/><Relationship Id="rId1" Type="http://schemas.openxmlformats.org/officeDocument/2006/relationships/image" Target="../media/image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圆角矩形 14"/>
          <p:cNvSpPr/>
          <p:nvPr/>
        </p:nvSpPr>
        <p:spPr>
          <a:xfrm>
            <a:off x="954088" y="2325688"/>
            <a:ext cx="2206625" cy="733425"/>
          </a:xfrm>
          <a:prstGeom prst="roundRect">
            <a:avLst>
              <a:gd name="adj" fmla="val 8051"/>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4" name="标题 1"/>
          <p:cNvSpPr>
            <a:spLocks noGrp="1"/>
          </p:cNvSpPr>
          <p:nvPr>
            <p:ph type="ctrTitle"/>
          </p:nvPr>
        </p:nvSpPr>
        <p:spPr>
          <a:xfrm>
            <a:off x="839788" y="2876550"/>
            <a:ext cx="5256212" cy="1141413"/>
          </a:xfrm>
          <a:ln/>
        </p:spPr>
        <p:txBody>
          <a:bodyPr wrap="square" lIns="91440" tIns="45720" rIns="91440" bIns="45720" anchor="b" anchorCtr="0"/>
          <a:p>
            <a:pPr algn="l" eaLnBrk="1" hangingPunct="1">
              <a:buClrTx/>
              <a:buSzTx/>
              <a:buFontTx/>
            </a:pPr>
            <a:r>
              <a:rPr lang="en-IN"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rPr>
              <a:t>MRA PROJECT</a:t>
            </a:r>
            <a:endParaRPr lang="zh-CN" altLang="en-US" kern="1200" dirty="0">
              <a:solidFill>
                <a:schemeClr val="bg1"/>
              </a:solidFill>
              <a:latin typeface="+mj-lt"/>
              <a:ea typeface="+mj-ea"/>
              <a:cs typeface="+mj-cs"/>
            </a:endParaRPr>
          </a:p>
        </p:txBody>
      </p:sp>
      <p:sp>
        <p:nvSpPr>
          <p:cNvPr id="3" name="副标题 2"/>
          <p:cNvSpPr>
            <a:spLocks noGrp="1"/>
          </p:cNvSpPr>
          <p:nvPr>
            <p:ph type="subTitle" idx="1" hasCustomPrompt="1"/>
          </p:nvPr>
        </p:nvSpPr>
        <p:spPr>
          <a:xfrm>
            <a:off x="839788" y="3919538"/>
            <a:ext cx="5256213" cy="1655763"/>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BUSINESS </a:t>
            </a:r>
            <a:r>
              <a:rPr lang="en-IN" altLang="en-US" sz="1800" dirty="0">
                <a:solidFill>
                  <a:schemeClr val="bg1"/>
                </a:solidFill>
                <a:latin typeface="Arial" panose="020B0604020202020204" pitchFamily="34" charset="0"/>
                <a:ea typeface="Microsoft YaHei" panose="020B0503020204020204" pitchFamily="34" charset="-122"/>
                <a:sym typeface="Arial" panose="020B0604020202020204" pitchFamily="34" charset="0"/>
              </a:rPr>
              <a:t>REPORT</a:t>
            </a:r>
            <a:endParaRPr kumimoji="0" lang="zh-CN" altLang="en-US" sz="18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3"/>
          <p:cNvSpPr>
            <a:spLocks noGrp="1"/>
          </p:cNvSpPr>
          <p:nvPr>
            <p:ph type="title"/>
          </p:nvPr>
        </p:nvSpPr>
        <p:spPr>
          <a:xfrm>
            <a:off x="4368800" y="700088"/>
            <a:ext cx="6983413" cy="2852737"/>
          </a:xfrm>
        </p:spPr>
        <p:txBody>
          <a:bodyPr wrap="square" lIns="91440" tIns="45720" rIns="91440" bIns="45720" anchor="b" anchorCtr="0"/>
          <a:p>
            <a:pPr eaLnBrk="1" hangingPunct="1"/>
            <a:r>
              <a:rPr lang="en-US" altLang="zh-CN" kern="1200" dirty="0">
                <a:latin typeface="+mj-lt"/>
                <a:ea typeface="+mj-ea"/>
                <a:cs typeface="+mj-cs"/>
              </a:rPr>
              <a:t>SECTION T</a:t>
            </a:r>
            <a:r>
              <a:rPr lang="en-IN" altLang="en-US" kern="1200" dirty="0">
                <a:latin typeface="+mj-lt"/>
                <a:ea typeface="+mj-ea"/>
                <a:cs typeface="+mj-cs"/>
              </a:rPr>
              <a:t>WO</a:t>
            </a:r>
            <a:endParaRPr lang="en-IN" altLang="en-US"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rPr>
              <a:t>What kind of trends do you notice in terms of consumer behavior over different times of the day and different days of the week? Can you give concrete recommendations based on the same?</a:t>
            </a:r>
            <a:endPar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Introduction to Consumer Behavior Trends</a:t>
            </a:r>
            <a:endParaRPr kumimoji="0" lang="en-US" altLang="zh-CN" sz="4000" b="0" i="0" u="none" strike="noStrike" kern="1200" cap="all" spc="0" normalizeH="0" baseline="0" noProof="0" dirty="0">
              <a:ln>
                <a:noFill/>
              </a:ln>
              <a:solidFill>
                <a:schemeClr val="bg1"/>
              </a:solidFill>
              <a:effectLst/>
              <a:uLnTx/>
              <a:uFillTx/>
              <a:latin typeface="+mj-lt"/>
              <a:ea typeface="+mj-ea"/>
              <a:cs typeface="+mj-cs"/>
            </a:endParaRPr>
          </a:p>
        </p:txBody>
      </p:sp>
      <p:pic>
        <p:nvPicPr>
          <p:cNvPr id="12290" name="图片 1"/>
          <p:cNvPicPr>
            <a:picLocks noChangeAspect="1"/>
          </p:cNvPicPr>
          <p:nvPr/>
        </p:nvPicPr>
        <p:blipFill>
          <a:blip r:embed="rId1"/>
          <a:stretch>
            <a:fillRect/>
          </a:stretch>
        </p:blipFill>
        <p:spPr>
          <a:xfrm>
            <a:off x="6916738" y="1808163"/>
            <a:ext cx="5275262" cy="3516312"/>
          </a:xfrm>
          <a:prstGeom prst="rect">
            <a:avLst/>
          </a:prstGeom>
          <a:noFill/>
          <a:ln w="9525">
            <a:noFill/>
          </a:ln>
        </p:spPr>
      </p:pic>
      <p:pic>
        <p:nvPicPr>
          <p:cNvPr id="12291" name="图片 4"/>
          <p:cNvPicPr>
            <a:picLocks noChangeAspect="1"/>
          </p:cNvPicPr>
          <p:nvPr/>
        </p:nvPicPr>
        <p:blipFill>
          <a:blip r:embed="rId2"/>
          <a:stretch>
            <a:fillRect/>
          </a:stretch>
        </p:blipFill>
        <p:spPr>
          <a:xfrm>
            <a:off x="5126038" y="3429000"/>
            <a:ext cx="3987800" cy="2640013"/>
          </a:xfrm>
          <a:prstGeom prst="rect">
            <a:avLst/>
          </a:prstGeom>
          <a:noFill/>
          <a:ln w="9525">
            <a:noFill/>
          </a:ln>
        </p:spPr>
      </p:pic>
      <p:sp>
        <p:nvSpPr>
          <p:cNvPr id="6" name="矩形 5"/>
          <p:cNvSpPr/>
          <p:nvPr/>
        </p:nvSpPr>
        <p:spPr>
          <a:xfrm>
            <a:off x="5126038" y="5556250"/>
            <a:ext cx="2535238" cy="512763"/>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9656763" y="4835525"/>
            <a:ext cx="2535238" cy="48895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5849938" y="5627688"/>
            <a:ext cx="1811338"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9" name="矩形 8"/>
          <p:cNvSpPr/>
          <p:nvPr/>
        </p:nvSpPr>
        <p:spPr>
          <a:xfrm>
            <a:off x="9747250" y="4895850"/>
            <a:ext cx="1811338"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2296" name="文本框 9"/>
          <p:cNvSpPr txBox="1"/>
          <p:nvPr/>
        </p:nvSpPr>
        <p:spPr>
          <a:xfrm>
            <a:off x="5189538" y="5610225"/>
            <a:ext cx="430212" cy="400050"/>
          </a:xfrm>
          <a:prstGeom prst="rect">
            <a:avLst/>
          </a:prstGeom>
          <a:noFill/>
          <a:ln w="9525">
            <a:noFill/>
          </a:ln>
        </p:spPr>
        <p:txBody>
          <a:bodyPr anchor="t" anchorCtr="0">
            <a:spAutoFit/>
          </a:bodyPr>
          <a:p>
            <a:pPr algn="ctr"/>
            <a:r>
              <a:rPr lang="en-US" altLang="zh-CN" sz="2000" dirty="0">
                <a:solidFill>
                  <a:srgbClr val="F2F2F2"/>
                </a:solidFill>
                <a:latin typeface="Calibri" panose="020F0502020204030204" pitchFamily="34" charset="0"/>
                <a:ea typeface="Microsoft YaHei" panose="020B0503020204020204" pitchFamily="34" charset="-122"/>
              </a:rPr>
              <a:t>1</a:t>
            </a:r>
            <a:endParaRPr lang="zh-CN" altLang="en-US" sz="2000" dirty="0">
              <a:solidFill>
                <a:srgbClr val="F2F2F2"/>
              </a:solidFill>
              <a:latin typeface="Calibri" panose="020F0502020204030204" pitchFamily="34" charset="0"/>
              <a:ea typeface="Microsoft YaHei" panose="020B0503020204020204" pitchFamily="34" charset="-122"/>
            </a:endParaRPr>
          </a:p>
        </p:txBody>
      </p:sp>
      <p:sp>
        <p:nvSpPr>
          <p:cNvPr id="12" name="椭圆 11"/>
          <p:cNvSpPr/>
          <p:nvPr/>
        </p:nvSpPr>
        <p:spPr>
          <a:xfrm>
            <a:off x="5230813" y="5637213"/>
            <a:ext cx="347663" cy="347663"/>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8" name="文本框 12"/>
          <p:cNvSpPr txBox="1"/>
          <p:nvPr/>
        </p:nvSpPr>
        <p:spPr>
          <a:xfrm>
            <a:off x="11701463" y="4876800"/>
            <a:ext cx="430212" cy="400050"/>
          </a:xfrm>
          <a:prstGeom prst="rect">
            <a:avLst/>
          </a:prstGeom>
          <a:noFill/>
          <a:ln w="9525">
            <a:noFill/>
          </a:ln>
        </p:spPr>
        <p:txBody>
          <a:bodyPr anchor="t" anchorCtr="0">
            <a:spAutoFit/>
          </a:bodyPr>
          <a:p>
            <a:pPr algn="ctr"/>
            <a:r>
              <a:rPr lang="en-US" altLang="zh-CN" sz="2000" dirty="0">
                <a:solidFill>
                  <a:srgbClr val="F2F2F2"/>
                </a:solidFill>
                <a:latin typeface="Calibri" panose="020F0502020204030204" pitchFamily="34" charset="0"/>
                <a:ea typeface="Microsoft YaHei" panose="020B0503020204020204" pitchFamily="34" charset="-122"/>
              </a:rPr>
              <a:t>2</a:t>
            </a:r>
            <a:endParaRPr lang="zh-CN" altLang="en-US" sz="2000" dirty="0">
              <a:solidFill>
                <a:srgbClr val="F2F2F2"/>
              </a:solidFill>
              <a:latin typeface="Calibri" panose="020F0502020204030204" pitchFamily="34" charset="0"/>
              <a:ea typeface="Microsoft YaHei" panose="020B0503020204020204" pitchFamily="34" charset="-122"/>
            </a:endParaRPr>
          </a:p>
        </p:txBody>
      </p:sp>
      <p:sp>
        <p:nvSpPr>
          <p:cNvPr id="14" name="椭圆 13"/>
          <p:cNvSpPr/>
          <p:nvPr/>
        </p:nvSpPr>
        <p:spPr>
          <a:xfrm>
            <a:off x="11742738" y="4902200"/>
            <a:ext cx="347663" cy="347663"/>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948055" y="2320290"/>
            <a:ext cx="3635375" cy="350456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Introduction: In today's competitive market, understanding consumer behavior is crucial for optimizing sales and enhancing customer satisfaction. This analysis focuses on transaction patterns, examining how consumer preferences vary by time of day and day of the week. By evaluating transaction volumes and revenue contributions across different periods, we can identify peak times for sales and popular menu items, enabling targeted strategies to boost revenue and tailor marketing efforts effectively</a:t>
            </a:r>
            <a:r>
              <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a:t>
            </a:r>
            <a:endPar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all" spc="0" normalizeH="0" baseline="0" noProof="0" dirty="0">
                <a:ln>
                  <a:noFill/>
                </a:ln>
                <a:solidFill>
                  <a:schemeClr val="bg1"/>
                </a:solidFill>
                <a:effectLst/>
                <a:uLnTx/>
                <a:uFillTx/>
                <a:latin typeface="+mj-lt"/>
                <a:ea typeface="+mj-ea"/>
                <a:cs typeface="+mj-cs"/>
              </a:rPr>
              <a:t>Peak Hours for Transactions</a:t>
            </a:r>
            <a:endParaRPr kumimoji="0" lang="en-US" altLang="zh-CN" sz="32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矩形 4"/>
          <p:cNvSpPr/>
          <p:nvPr/>
        </p:nvSpPr>
        <p:spPr>
          <a:xfrm>
            <a:off x="855663" y="1857375"/>
            <a:ext cx="3911600" cy="132207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Content: Present the bar chart showing transactions by hour.</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Key Insight: Highlight peak hours and low activity periods.</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6" name="矩形 5"/>
          <p:cNvSpPr/>
          <p:nvPr/>
        </p:nvSpPr>
        <p:spPr>
          <a:xfrm>
            <a:off x="6272530" y="1808480"/>
            <a:ext cx="4958080" cy="425513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7" name="直接连接符 6"/>
          <p:cNvCxnSpPr/>
          <p:nvPr/>
        </p:nvCxnSpPr>
        <p:spPr>
          <a:xfrm flipH="1">
            <a:off x="4739640" y="1690688"/>
            <a:ext cx="19685" cy="4868545"/>
          </a:xfrm>
          <a:prstGeom prst="line">
            <a:avLst/>
          </a:prstGeom>
          <a:ln>
            <a:solidFill>
              <a:srgbClr val="F3A60D"/>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descr="bb1"/>
          <p:cNvPicPr>
            <a:picLocks noChangeAspect="1"/>
          </p:cNvPicPr>
          <p:nvPr/>
        </p:nvPicPr>
        <p:blipFill>
          <a:blip r:embed="rId1"/>
          <a:stretch>
            <a:fillRect/>
          </a:stretch>
        </p:blipFill>
        <p:spPr>
          <a:xfrm>
            <a:off x="4964430" y="1857375"/>
            <a:ext cx="6898005" cy="43853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all" spc="0" normalizeH="0" baseline="0" noProof="0" dirty="0">
                <a:ln>
                  <a:noFill/>
                </a:ln>
                <a:solidFill>
                  <a:schemeClr val="bg1"/>
                </a:solidFill>
                <a:effectLst/>
                <a:uLnTx/>
                <a:uFillTx/>
                <a:latin typeface="+mj-lt"/>
                <a:ea typeface="+mj-ea"/>
                <a:cs typeface="+mj-cs"/>
              </a:rPr>
              <a:t>Weekly Transaction Patterns</a:t>
            </a:r>
            <a:endParaRPr kumimoji="0" lang="en-US" altLang="zh-CN" sz="32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矩形 4"/>
          <p:cNvSpPr/>
          <p:nvPr/>
        </p:nvSpPr>
        <p:spPr>
          <a:xfrm>
            <a:off x="855663" y="1857375"/>
            <a:ext cx="3911600" cy="132207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Content: Present the bar chart showing transactions by day.</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Key Insight: Emphasize the days with the highest and lowest transactions.</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6" name="矩形 5"/>
          <p:cNvSpPr/>
          <p:nvPr/>
        </p:nvSpPr>
        <p:spPr>
          <a:xfrm>
            <a:off x="6272530" y="1808480"/>
            <a:ext cx="4958080" cy="425513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7" name="直接连接符 6"/>
          <p:cNvCxnSpPr/>
          <p:nvPr/>
        </p:nvCxnSpPr>
        <p:spPr>
          <a:xfrm flipH="1">
            <a:off x="4739640" y="1690688"/>
            <a:ext cx="19685" cy="4868545"/>
          </a:xfrm>
          <a:prstGeom prst="line">
            <a:avLst/>
          </a:prstGeom>
          <a:ln>
            <a:solidFill>
              <a:srgbClr val="F3A60D"/>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descr="bb2"/>
          <p:cNvPicPr>
            <a:picLocks noChangeAspect="1"/>
          </p:cNvPicPr>
          <p:nvPr/>
        </p:nvPicPr>
        <p:blipFill>
          <a:blip r:embed="rId1"/>
          <a:stretch>
            <a:fillRect/>
          </a:stretch>
        </p:blipFill>
        <p:spPr>
          <a:xfrm>
            <a:off x="4994275" y="1857375"/>
            <a:ext cx="6951980" cy="43110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all" spc="0" normalizeH="0" baseline="0" noProof="0" dirty="0">
                <a:ln>
                  <a:noFill/>
                </a:ln>
                <a:solidFill>
                  <a:schemeClr val="bg1"/>
                </a:solidFill>
                <a:effectLst/>
                <a:uLnTx/>
                <a:uFillTx/>
                <a:latin typeface="+mj-lt"/>
                <a:ea typeface="+mj-ea"/>
                <a:cs typeface="+mj-cs"/>
              </a:rPr>
              <a:t>Top 10 Items by Revenue Contribution</a:t>
            </a:r>
            <a:endParaRPr kumimoji="0" lang="en-US" altLang="zh-CN" sz="32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矩形 4"/>
          <p:cNvSpPr/>
          <p:nvPr/>
        </p:nvSpPr>
        <p:spPr>
          <a:xfrm>
            <a:off x="721995" y="1857375"/>
            <a:ext cx="3890010" cy="3325495"/>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Content:</a:t>
            </a:r>
            <a:r>
              <a:rPr kumimoji="0" lang="en-IN" altLang="zh-CN" sz="1600" b="0" i="0" u="none" strike="noStrike" kern="1200" cap="none" spc="0" normalizeH="0" baseline="0" noProof="0" dirty="0">
                <a:ln>
                  <a:noFill/>
                </a:ln>
                <a:solidFill>
                  <a:srgbClr val="F3A60D"/>
                </a:solidFill>
                <a:effectLst/>
                <a:uLnTx/>
                <a:uFillTx/>
                <a:latin typeface="+mj-lt"/>
                <a:ea typeface="+mn-ea"/>
                <a:cs typeface="+mn-cs"/>
                <a:sym typeface="+mn-ea"/>
              </a:rPr>
              <a:t> </a:t>
            </a: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Insert the bar chart generated from your code displaying the total revenue for the top 10 menu items.</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Key Insight:</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While various items contribute to overall sales, premium items like "Nirvana Hookah Single" and "Sambuca" lead in revenue, indicating a strong consumer preference for high-value offerings. This suggests that focusing on promoting these high-revenue items could enhance profitability.</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6" name="矩形 5"/>
          <p:cNvSpPr/>
          <p:nvPr/>
        </p:nvSpPr>
        <p:spPr>
          <a:xfrm>
            <a:off x="6272530" y="1808480"/>
            <a:ext cx="4958080" cy="425513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7" name="直接连接符 6"/>
          <p:cNvCxnSpPr/>
          <p:nvPr/>
        </p:nvCxnSpPr>
        <p:spPr>
          <a:xfrm flipH="1">
            <a:off x="4612005" y="1690688"/>
            <a:ext cx="19685" cy="4868545"/>
          </a:xfrm>
          <a:prstGeom prst="line">
            <a:avLst/>
          </a:prstGeom>
          <a:ln>
            <a:solidFill>
              <a:srgbClr val="F3A60D"/>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descr="bb3"/>
          <p:cNvPicPr>
            <a:picLocks noChangeAspect="1"/>
          </p:cNvPicPr>
          <p:nvPr/>
        </p:nvPicPr>
        <p:blipFill>
          <a:blip r:embed="rId1"/>
          <a:stretch>
            <a:fillRect/>
          </a:stretch>
        </p:blipFill>
        <p:spPr>
          <a:xfrm>
            <a:off x="4888230" y="1691005"/>
            <a:ext cx="7079615" cy="4977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3"/>
          <p:cNvSpPr>
            <a:spLocks noGrp="1"/>
          </p:cNvSpPr>
          <p:nvPr>
            <p:ph type="title"/>
          </p:nvPr>
        </p:nvSpPr>
        <p:spPr>
          <a:xfrm>
            <a:off x="4368800" y="700088"/>
            <a:ext cx="6983413" cy="2852737"/>
          </a:xfrm>
          <a:ln/>
        </p:spPr>
        <p:txBody>
          <a:bodyPr wrap="square" lIns="91440" tIns="45720" rIns="91440" bIns="45720" anchor="b" anchorCtr="0"/>
          <a:p>
            <a:pPr eaLnBrk="1" hangingPunct="1"/>
            <a:r>
              <a:rPr lang="en-US" altLang="zh-CN" kern="1200" dirty="0">
                <a:latin typeface="+mj-lt"/>
                <a:ea typeface="+mj-ea"/>
                <a:cs typeface="+mj-cs"/>
              </a:rPr>
              <a:t>SECTION T</a:t>
            </a:r>
            <a:r>
              <a:rPr lang="en-IN" altLang="en-US" kern="1200" dirty="0">
                <a:latin typeface="+mj-lt"/>
                <a:ea typeface="+mj-ea"/>
                <a:cs typeface="+mj-cs"/>
              </a:rPr>
              <a:t>HREE</a:t>
            </a:r>
            <a:endParaRPr lang="en-IN" altLang="en-US"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rPr>
              <a:t>Are there certain menu items that can be taken off the menu?</a:t>
            </a:r>
            <a:endPar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Identifying Candidates for Menu Removal</a:t>
            </a:r>
            <a:endParaRPr kumimoji="0" lang="zh-CN" altLang="en-US" sz="4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pic>
        <p:nvPicPr>
          <p:cNvPr id="12290" name="图片 1"/>
          <p:cNvPicPr>
            <a:picLocks noChangeAspect="1"/>
          </p:cNvPicPr>
          <p:nvPr/>
        </p:nvPicPr>
        <p:blipFill>
          <a:blip r:embed="rId1"/>
          <a:stretch>
            <a:fillRect/>
          </a:stretch>
        </p:blipFill>
        <p:spPr>
          <a:xfrm>
            <a:off x="6916738" y="1808163"/>
            <a:ext cx="5275262" cy="3516312"/>
          </a:xfrm>
          <a:prstGeom prst="rect">
            <a:avLst/>
          </a:prstGeom>
          <a:noFill/>
          <a:ln w="9525">
            <a:noFill/>
          </a:ln>
        </p:spPr>
      </p:pic>
      <p:pic>
        <p:nvPicPr>
          <p:cNvPr id="12291" name="图片 4"/>
          <p:cNvPicPr>
            <a:picLocks noChangeAspect="1"/>
          </p:cNvPicPr>
          <p:nvPr/>
        </p:nvPicPr>
        <p:blipFill>
          <a:blip r:embed="rId2"/>
          <a:stretch>
            <a:fillRect/>
          </a:stretch>
        </p:blipFill>
        <p:spPr>
          <a:xfrm>
            <a:off x="5126038" y="3429000"/>
            <a:ext cx="3987800" cy="2640013"/>
          </a:xfrm>
          <a:prstGeom prst="rect">
            <a:avLst/>
          </a:prstGeom>
          <a:noFill/>
          <a:ln w="9525">
            <a:noFill/>
          </a:ln>
        </p:spPr>
      </p:pic>
      <p:sp>
        <p:nvSpPr>
          <p:cNvPr id="6" name="矩形 5"/>
          <p:cNvSpPr/>
          <p:nvPr/>
        </p:nvSpPr>
        <p:spPr>
          <a:xfrm>
            <a:off x="5126038" y="5556250"/>
            <a:ext cx="2535238" cy="512763"/>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9656763" y="4835525"/>
            <a:ext cx="2535238" cy="48895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5849938" y="5627688"/>
            <a:ext cx="1811338"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9" name="矩形 8"/>
          <p:cNvSpPr/>
          <p:nvPr/>
        </p:nvSpPr>
        <p:spPr>
          <a:xfrm>
            <a:off x="9747250" y="4895850"/>
            <a:ext cx="1811338"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2296" name="文本框 9"/>
          <p:cNvSpPr txBox="1"/>
          <p:nvPr/>
        </p:nvSpPr>
        <p:spPr>
          <a:xfrm>
            <a:off x="5189538" y="5610225"/>
            <a:ext cx="430212" cy="400050"/>
          </a:xfrm>
          <a:prstGeom prst="rect">
            <a:avLst/>
          </a:prstGeom>
          <a:noFill/>
          <a:ln w="9525">
            <a:noFill/>
          </a:ln>
        </p:spPr>
        <p:txBody>
          <a:bodyPr anchor="t" anchorCtr="0">
            <a:spAutoFit/>
          </a:bodyPr>
          <a:p>
            <a:pPr algn="ctr"/>
            <a:r>
              <a:rPr lang="en-US" altLang="zh-CN" sz="2000" dirty="0">
                <a:solidFill>
                  <a:srgbClr val="F2F2F2"/>
                </a:solidFill>
                <a:latin typeface="Calibri" panose="020F0502020204030204" pitchFamily="34" charset="0"/>
                <a:ea typeface="Microsoft YaHei" panose="020B0503020204020204" pitchFamily="34" charset="-122"/>
              </a:rPr>
              <a:t>1</a:t>
            </a:r>
            <a:endParaRPr lang="zh-CN" altLang="en-US" sz="2000" dirty="0">
              <a:solidFill>
                <a:srgbClr val="F2F2F2"/>
              </a:solidFill>
              <a:latin typeface="Calibri" panose="020F0502020204030204" pitchFamily="34" charset="0"/>
              <a:ea typeface="Microsoft YaHei" panose="020B0503020204020204" pitchFamily="34" charset="-122"/>
            </a:endParaRPr>
          </a:p>
        </p:txBody>
      </p:sp>
      <p:sp>
        <p:nvSpPr>
          <p:cNvPr id="12" name="椭圆 11"/>
          <p:cNvSpPr/>
          <p:nvPr/>
        </p:nvSpPr>
        <p:spPr>
          <a:xfrm>
            <a:off x="5230813" y="5637213"/>
            <a:ext cx="347663" cy="347663"/>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8" name="文本框 12"/>
          <p:cNvSpPr txBox="1"/>
          <p:nvPr/>
        </p:nvSpPr>
        <p:spPr>
          <a:xfrm>
            <a:off x="11701463" y="4876800"/>
            <a:ext cx="430212" cy="400050"/>
          </a:xfrm>
          <a:prstGeom prst="rect">
            <a:avLst/>
          </a:prstGeom>
          <a:noFill/>
          <a:ln w="9525">
            <a:noFill/>
          </a:ln>
        </p:spPr>
        <p:txBody>
          <a:bodyPr anchor="t" anchorCtr="0">
            <a:spAutoFit/>
          </a:bodyPr>
          <a:p>
            <a:pPr algn="ctr"/>
            <a:r>
              <a:rPr lang="en-US" altLang="zh-CN" sz="2000" dirty="0">
                <a:solidFill>
                  <a:srgbClr val="F2F2F2"/>
                </a:solidFill>
                <a:latin typeface="Calibri" panose="020F0502020204030204" pitchFamily="34" charset="0"/>
                <a:ea typeface="Microsoft YaHei" panose="020B0503020204020204" pitchFamily="34" charset="-122"/>
              </a:rPr>
              <a:t>2</a:t>
            </a:r>
            <a:endParaRPr lang="zh-CN" altLang="en-US" sz="2000" dirty="0">
              <a:solidFill>
                <a:srgbClr val="F2F2F2"/>
              </a:solidFill>
              <a:latin typeface="Calibri" panose="020F0502020204030204" pitchFamily="34" charset="0"/>
              <a:ea typeface="Microsoft YaHei" panose="020B0503020204020204" pitchFamily="34" charset="-122"/>
            </a:endParaRPr>
          </a:p>
        </p:txBody>
      </p:sp>
      <p:sp>
        <p:nvSpPr>
          <p:cNvPr id="14" name="椭圆 13"/>
          <p:cNvSpPr/>
          <p:nvPr/>
        </p:nvSpPr>
        <p:spPr>
          <a:xfrm>
            <a:off x="11742738" y="4902200"/>
            <a:ext cx="347663" cy="347663"/>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948055" y="1808480"/>
            <a:ext cx="3921760" cy="364617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Introduction: In evaluating the café's menu performance, it is crucial to identify items that do not contribute significantly to overall sales. This analysis focuses on menu items that exhibit low total orders and revenue, providing insights into potential candidates for removal. By strategically streamlining the menu, the café can optimize operational efficiency and enhance the customer experience by focusing on high-performing items.</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Key Insights:</a:t>
            </a:r>
            <a:endParaRPr kumimoji="0" lang="en-US" altLang="zh-CN" sz="4000" b="0" i="0" u="none" strike="noStrike" kern="1200" cap="all" spc="0" normalizeH="0" baseline="0" noProof="0" dirty="0">
              <a:ln>
                <a:noFill/>
              </a:ln>
              <a:solidFill>
                <a:schemeClr val="bg1"/>
              </a:solidFill>
              <a:effectLst/>
              <a:uLnTx/>
              <a:uFillTx/>
              <a:latin typeface="+mj-lt"/>
              <a:ea typeface="+mj-ea"/>
              <a:cs typeface="+mj-cs"/>
            </a:endParaRPr>
          </a:p>
        </p:txBody>
      </p:sp>
      <p:grpSp>
        <p:nvGrpSpPr>
          <p:cNvPr id="22530" name="组合 156"/>
          <p:cNvGrpSpPr/>
          <p:nvPr/>
        </p:nvGrpSpPr>
        <p:grpSpPr>
          <a:xfrm>
            <a:off x="1244600" y="1963738"/>
            <a:ext cx="3765550" cy="4237037"/>
            <a:chOff x="1244600" y="1964041"/>
            <a:chExt cx="3765176" cy="4236734"/>
          </a:xfrm>
        </p:grpSpPr>
        <p:sp>
          <p:nvSpPr>
            <p:cNvPr id="22531" name="Freeform 5"/>
            <p:cNvSpPr/>
            <p:nvPr/>
          </p:nvSpPr>
          <p:spPr>
            <a:xfrm>
              <a:off x="2411470" y="5202996"/>
              <a:ext cx="1467151" cy="997779"/>
            </a:xfrm>
            <a:custGeom>
              <a:avLst/>
              <a:gdLst/>
              <a:ahLst/>
              <a:cxnLst>
                <a:cxn ang="0">
                  <a:pos x="2147483646" y="261333657"/>
                </a:cxn>
                <a:cxn ang="0">
                  <a:pos x="1593144963" y="0"/>
                </a:cxn>
                <a:cxn ang="0">
                  <a:pos x="1221609229" y="391999624"/>
                </a:cxn>
                <a:cxn ang="0">
                  <a:pos x="894658680" y="65332984"/>
                </a:cxn>
                <a:cxn ang="0">
                  <a:pos x="326950549" y="326666641"/>
                </a:cxn>
                <a:cxn ang="0">
                  <a:pos x="65390799" y="1719452388"/>
                </a:cxn>
                <a:cxn ang="0">
                  <a:pos x="2147483646" y="1719452388"/>
                </a:cxn>
                <a:cxn ang="0">
                  <a:pos x="2147483646" y="261333657"/>
                </a:cxn>
              </a:cxnLst>
              <a:pathLst>
                <a:path w="851" h="579">
                  <a:moveTo>
                    <a:pt x="749" y="88"/>
                  </a:moveTo>
                  <a:cubicBezTo>
                    <a:pt x="697" y="26"/>
                    <a:pt x="608" y="48"/>
                    <a:pt x="536" y="0"/>
                  </a:cubicBezTo>
                  <a:cubicBezTo>
                    <a:pt x="491" y="41"/>
                    <a:pt x="462" y="97"/>
                    <a:pt x="411" y="132"/>
                  </a:cubicBezTo>
                  <a:cubicBezTo>
                    <a:pt x="369" y="101"/>
                    <a:pt x="339" y="57"/>
                    <a:pt x="301" y="22"/>
                  </a:cubicBezTo>
                  <a:cubicBezTo>
                    <a:pt x="244" y="81"/>
                    <a:pt x="167" y="64"/>
                    <a:pt x="110" y="110"/>
                  </a:cubicBezTo>
                  <a:cubicBezTo>
                    <a:pt x="0" y="198"/>
                    <a:pt x="77" y="425"/>
                    <a:pt x="22" y="579"/>
                  </a:cubicBezTo>
                  <a:cubicBezTo>
                    <a:pt x="299" y="579"/>
                    <a:pt x="575" y="579"/>
                    <a:pt x="851" y="579"/>
                  </a:cubicBezTo>
                  <a:cubicBezTo>
                    <a:pt x="820" y="434"/>
                    <a:pt x="826" y="181"/>
                    <a:pt x="749" y="88"/>
                  </a:cubicBezTo>
                  <a:close/>
                </a:path>
              </a:pathLst>
            </a:custGeom>
            <a:solidFill>
              <a:srgbClr val="494949"/>
            </a:solidFill>
            <a:ln w="9525">
              <a:noFill/>
            </a:ln>
          </p:spPr>
          <p:txBody>
            <a:bodyPr/>
            <a:p>
              <a:endParaRPr lang="en-US"/>
            </a:p>
          </p:txBody>
        </p:sp>
        <p:sp>
          <p:nvSpPr>
            <p:cNvPr id="22532" name="Freeform 6"/>
            <p:cNvSpPr/>
            <p:nvPr/>
          </p:nvSpPr>
          <p:spPr>
            <a:xfrm>
              <a:off x="2837111" y="4259880"/>
              <a:ext cx="560476" cy="689481"/>
            </a:xfrm>
            <a:custGeom>
              <a:avLst/>
              <a:gdLst/>
              <a:ahLst/>
              <a:cxnLst>
                <a:cxn ang="0">
                  <a:pos x="901135037" y="567489403"/>
                </a:cxn>
                <a:cxn ang="0">
                  <a:pos x="847601819" y="297114600"/>
                </a:cxn>
                <a:cxn ang="0">
                  <a:pos x="681055944" y="300086263"/>
                </a:cxn>
                <a:cxn ang="0">
                  <a:pos x="582912285" y="202038617"/>
                </a:cxn>
                <a:cxn ang="0">
                  <a:pos x="380677024" y="62394583"/>
                </a:cxn>
                <a:cxn ang="0">
                  <a:pos x="389599802" y="228778414"/>
                </a:cxn>
                <a:cxn ang="0">
                  <a:pos x="306326864" y="228778414"/>
                </a:cxn>
                <a:cxn ang="0">
                  <a:pos x="344989361" y="308999529"/>
                </a:cxn>
                <a:cxn ang="0">
                  <a:pos x="344989361" y="308999529"/>
                </a:cxn>
                <a:cxn ang="0">
                  <a:pos x="62454272" y="609085792"/>
                </a:cxn>
                <a:cxn ang="0">
                  <a:pos x="62454272" y="609085792"/>
                </a:cxn>
                <a:cxn ang="0">
                  <a:pos x="59481162" y="615027394"/>
                </a:cxn>
                <a:cxn ang="0">
                  <a:pos x="74351884" y="1078527549"/>
                </a:cxn>
                <a:cxn ang="0">
                  <a:pos x="270637477" y="620970720"/>
                </a:cxn>
                <a:cxn ang="0">
                  <a:pos x="820835210" y="751701489"/>
                </a:cxn>
                <a:cxn ang="0">
                  <a:pos x="880316372" y="1188460123"/>
                </a:cxn>
                <a:cxn ang="0">
                  <a:pos x="933849590" y="873518992"/>
                </a:cxn>
                <a:cxn ang="0">
                  <a:pos x="901135037" y="567489403"/>
                </a:cxn>
              </a:cxnLst>
              <a:pathLst>
                <a:path w="325" h="400">
                  <a:moveTo>
                    <a:pt x="303" y="191"/>
                  </a:moveTo>
                  <a:cubicBezTo>
                    <a:pt x="285" y="100"/>
                    <a:pt x="285" y="100"/>
                    <a:pt x="285" y="100"/>
                  </a:cubicBezTo>
                  <a:cubicBezTo>
                    <a:pt x="285" y="100"/>
                    <a:pt x="252" y="84"/>
                    <a:pt x="229" y="101"/>
                  </a:cubicBezTo>
                  <a:cubicBezTo>
                    <a:pt x="224" y="105"/>
                    <a:pt x="214" y="73"/>
                    <a:pt x="196" y="68"/>
                  </a:cubicBezTo>
                  <a:cubicBezTo>
                    <a:pt x="196" y="68"/>
                    <a:pt x="136" y="42"/>
                    <a:pt x="128" y="21"/>
                  </a:cubicBezTo>
                  <a:cubicBezTo>
                    <a:pt x="121" y="0"/>
                    <a:pt x="115" y="67"/>
                    <a:pt x="131" y="77"/>
                  </a:cubicBezTo>
                  <a:cubicBezTo>
                    <a:pt x="147" y="88"/>
                    <a:pt x="111" y="87"/>
                    <a:pt x="103" y="77"/>
                  </a:cubicBezTo>
                  <a:cubicBezTo>
                    <a:pt x="94" y="67"/>
                    <a:pt x="119" y="101"/>
                    <a:pt x="116" y="104"/>
                  </a:cubicBezTo>
                  <a:cubicBezTo>
                    <a:pt x="116" y="104"/>
                    <a:pt x="116" y="104"/>
                    <a:pt x="116" y="104"/>
                  </a:cubicBezTo>
                  <a:cubicBezTo>
                    <a:pt x="75" y="129"/>
                    <a:pt x="40" y="162"/>
                    <a:pt x="21" y="205"/>
                  </a:cubicBezTo>
                  <a:cubicBezTo>
                    <a:pt x="21" y="205"/>
                    <a:pt x="21" y="205"/>
                    <a:pt x="21" y="205"/>
                  </a:cubicBezTo>
                  <a:cubicBezTo>
                    <a:pt x="20" y="206"/>
                    <a:pt x="20" y="206"/>
                    <a:pt x="20" y="207"/>
                  </a:cubicBezTo>
                  <a:cubicBezTo>
                    <a:pt x="2" y="249"/>
                    <a:pt x="0" y="300"/>
                    <a:pt x="25" y="363"/>
                  </a:cubicBezTo>
                  <a:cubicBezTo>
                    <a:pt x="39" y="290"/>
                    <a:pt x="20" y="231"/>
                    <a:pt x="91" y="209"/>
                  </a:cubicBezTo>
                  <a:cubicBezTo>
                    <a:pt x="127" y="198"/>
                    <a:pt x="285" y="190"/>
                    <a:pt x="276" y="253"/>
                  </a:cubicBezTo>
                  <a:cubicBezTo>
                    <a:pt x="267" y="316"/>
                    <a:pt x="253" y="348"/>
                    <a:pt x="296" y="400"/>
                  </a:cubicBezTo>
                  <a:cubicBezTo>
                    <a:pt x="316" y="360"/>
                    <a:pt x="289" y="379"/>
                    <a:pt x="314" y="294"/>
                  </a:cubicBezTo>
                  <a:cubicBezTo>
                    <a:pt x="325" y="258"/>
                    <a:pt x="319" y="223"/>
                    <a:pt x="303" y="191"/>
                  </a:cubicBezTo>
                  <a:close/>
                </a:path>
              </a:pathLst>
            </a:custGeom>
            <a:solidFill>
              <a:srgbClr val="494949"/>
            </a:solidFill>
            <a:ln w="9525">
              <a:noFill/>
            </a:ln>
          </p:spPr>
          <p:txBody>
            <a:bodyPr/>
            <a:p>
              <a:endParaRPr lang="en-US"/>
            </a:p>
          </p:txBody>
        </p:sp>
        <p:sp>
          <p:nvSpPr>
            <p:cNvPr id="22533" name="Freeform 7"/>
            <p:cNvSpPr>
              <a:spLocks noEditPoints="1"/>
            </p:cNvSpPr>
            <p:nvPr/>
          </p:nvSpPr>
          <p:spPr>
            <a:xfrm>
              <a:off x="2523710" y="3749694"/>
              <a:ext cx="242703" cy="193142"/>
            </a:xfrm>
            <a:custGeom>
              <a:avLst/>
              <a:gdLst/>
              <a:ahLst/>
              <a:cxnLst>
                <a:cxn ang="0">
                  <a:pos x="417764158" y="118953054"/>
                </a:cxn>
                <a:cxn ang="0">
                  <a:pos x="373321968" y="74345874"/>
                </a:cxn>
                <a:cxn ang="0">
                  <a:pos x="334804485" y="0"/>
                </a:cxn>
                <a:cxn ang="0">
                  <a:pos x="79997319" y="0"/>
                </a:cxn>
                <a:cxn ang="0">
                  <a:pos x="41479836" y="74345874"/>
                </a:cxn>
                <a:cxn ang="0">
                  <a:pos x="0" y="118953054"/>
                </a:cxn>
                <a:cxn ang="0">
                  <a:pos x="0" y="255749324"/>
                </a:cxn>
                <a:cxn ang="0">
                  <a:pos x="0" y="264671795"/>
                </a:cxn>
                <a:cxn ang="0">
                  <a:pos x="0" y="312253706"/>
                </a:cxn>
                <a:cxn ang="0">
                  <a:pos x="17777564" y="333069930"/>
                </a:cxn>
                <a:cxn ang="0">
                  <a:pos x="79997319" y="333069930"/>
                </a:cxn>
                <a:cxn ang="0">
                  <a:pos x="97774883" y="312253706"/>
                </a:cxn>
                <a:cxn ang="0">
                  <a:pos x="97774883" y="264671795"/>
                </a:cxn>
                <a:cxn ang="0">
                  <a:pos x="317026921" y="264671795"/>
                </a:cxn>
                <a:cxn ang="0">
                  <a:pos x="317026921" y="312253706"/>
                </a:cxn>
                <a:cxn ang="0">
                  <a:pos x="337766839" y="333069930"/>
                </a:cxn>
                <a:cxn ang="0">
                  <a:pos x="397024239" y="333069930"/>
                </a:cxn>
                <a:cxn ang="0">
                  <a:pos x="417764158" y="312253706"/>
                </a:cxn>
                <a:cxn ang="0">
                  <a:pos x="417764158" y="264671795"/>
                </a:cxn>
                <a:cxn ang="0">
                  <a:pos x="417764158" y="118953054"/>
                </a:cxn>
                <a:cxn ang="0">
                  <a:pos x="103699590" y="26763963"/>
                </a:cxn>
                <a:cxn ang="0">
                  <a:pos x="311100492" y="26763963"/>
                </a:cxn>
                <a:cxn ang="0">
                  <a:pos x="346655621" y="95162098"/>
                </a:cxn>
                <a:cxn ang="0">
                  <a:pos x="68146183" y="95162098"/>
                </a:cxn>
                <a:cxn ang="0">
                  <a:pos x="103699590" y="26763963"/>
                </a:cxn>
                <a:cxn ang="0">
                  <a:pos x="118514801" y="231960093"/>
                </a:cxn>
                <a:cxn ang="0">
                  <a:pos x="35555129" y="231960093"/>
                </a:cxn>
                <a:cxn ang="0">
                  <a:pos x="35555129" y="187351189"/>
                </a:cxn>
                <a:cxn ang="0">
                  <a:pos x="118514801" y="187351189"/>
                </a:cxn>
                <a:cxn ang="0">
                  <a:pos x="118514801" y="231960093"/>
                </a:cxn>
                <a:cxn ang="0">
                  <a:pos x="379246675" y="231960093"/>
                </a:cxn>
                <a:cxn ang="0">
                  <a:pos x="296287003" y="231960093"/>
                </a:cxn>
                <a:cxn ang="0">
                  <a:pos x="296287003" y="187351189"/>
                </a:cxn>
                <a:cxn ang="0">
                  <a:pos x="379246675" y="187351189"/>
                </a:cxn>
                <a:cxn ang="0">
                  <a:pos x="379246675" y="231960093"/>
                </a:cxn>
              </a:cxnLst>
              <a:pathLst>
                <a:path w="141" h="112">
                  <a:moveTo>
                    <a:pt x="141" y="40"/>
                  </a:moveTo>
                  <a:cubicBezTo>
                    <a:pt x="126" y="25"/>
                    <a:pt x="126" y="25"/>
                    <a:pt x="126" y="25"/>
                  </a:cubicBezTo>
                  <a:cubicBezTo>
                    <a:pt x="113" y="0"/>
                    <a:pt x="113" y="0"/>
                    <a:pt x="113" y="0"/>
                  </a:cubicBezTo>
                  <a:cubicBezTo>
                    <a:pt x="27" y="0"/>
                    <a:pt x="27" y="0"/>
                    <a:pt x="27" y="0"/>
                  </a:cubicBezTo>
                  <a:cubicBezTo>
                    <a:pt x="14" y="25"/>
                    <a:pt x="14" y="25"/>
                    <a:pt x="14" y="25"/>
                  </a:cubicBezTo>
                  <a:cubicBezTo>
                    <a:pt x="0" y="40"/>
                    <a:pt x="0" y="40"/>
                    <a:pt x="0" y="40"/>
                  </a:cubicBezTo>
                  <a:cubicBezTo>
                    <a:pt x="0" y="86"/>
                    <a:pt x="0" y="86"/>
                    <a:pt x="0" y="86"/>
                  </a:cubicBezTo>
                  <a:cubicBezTo>
                    <a:pt x="0" y="89"/>
                    <a:pt x="0" y="89"/>
                    <a:pt x="0" y="89"/>
                  </a:cubicBezTo>
                  <a:cubicBezTo>
                    <a:pt x="0" y="105"/>
                    <a:pt x="0" y="105"/>
                    <a:pt x="0" y="105"/>
                  </a:cubicBezTo>
                  <a:cubicBezTo>
                    <a:pt x="0" y="109"/>
                    <a:pt x="2" y="112"/>
                    <a:pt x="6" y="112"/>
                  </a:cubicBezTo>
                  <a:cubicBezTo>
                    <a:pt x="27" y="112"/>
                    <a:pt x="27" y="112"/>
                    <a:pt x="27" y="112"/>
                  </a:cubicBezTo>
                  <a:cubicBezTo>
                    <a:pt x="30" y="112"/>
                    <a:pt x="33" y="109"/>
                    <a:pt x="33" y="105"/>
                  </a:cubicBezTo>
                  <a:cubicBezTo>
                    <a:pt x="33" y="89"/>
                    <a:pt x="33" y="89"/>
                    <a:pt x="33" y="89"/>
                  </a:cubicBezTo>
                  <a:cubicBezTo>
                    <a:pt x="107" y="89"/>
                    <a:pt x="107" y="89"/>
                    <a:pt x="107" y="89"/>
                  </a:cubicBezTo>
                  <a:cubicBezTo>
                    <a:pt x="107" y="105"/>
                    <a:pt x="107" y="105"/>
                    <a:pt x="107" y="105"/>
                  </a:cubicBezTo>
                  <a:cubicBezTo>
                    <a:pt x="107" y="109"/>
                    <a:pt x="110" y="112"/>
                    <a:pt x="114" y="112"/>
                  </a:cubicBezTo>
                  <a:cubicBezTo>
                    <a:pt x="134" y="112"/>
                    <a:pt x="134" y="112"/>
                    <a:pt x="134" y="112"/>
                  </a:cubicBezTo>
                  <a:cubicBezTo>
                    <a:pt x="138" y="112"/>
                    <a:pt x="141" y="109"/>
                    <a:pt x="141" y="105"/>
                  </a:cubicBezTo>
                  <a:cubicBezTo>
                    <a:pt x="141" y="89"/>
                    <a:pt x="141" y="89"/>
                    <a:pt x="141" y="89"/>
                  </a:cubicBezTo>
                  <a:lnTo>
                    <a:pt x="141" y="40"/>
                  </a:lnTo>
                  <a:close/>
                  <a:moveTo>
                    <a:pt x="35" y="9"/>
                  </a:moveTo>
                  <a:cubicBezTo>
                    <a:pt x="105" y="9"/>
                    <a:pt x="105" y="9"/>
                    <a:pt x="105" y="9"/>
                  </a:cubicBezTo>
                  <a:cubicBezTo>
                    <a:pt x="117" y="32"/>
                    <a:pt x="117" y="32"/>
                    <a:pt x="117" y="32"/>
                  </a:cubicBezTo>
                  <a:cubicBezTo>
                    <a:pt x="23" y="32"/>
                    <a:pt x="23" y="32"/>
                    <a:pt x="23" y="32"/>
                  </a:cubicBezTo>
                  <a:lnTo>
                    <a:pt x="35" y="9"/>
                  </a:lnTo>
                  <a:close/>
                  <a:moveTo>
                    <a:pt x="40" y="78"/>
                  </a:moveTo>
                  <a:cubicBezTo>
                    <a:pt x="12" y="78"/>
                    <a:pt x="12" y="78"/>
                    <a:pt x="12" y="78"/>
                  </a:cubicBezTo>
                  <a:cubicBezTo>
                    <a:pt x="12" y="63"/>
                    <a:pt x="12" y="63"/>
                    <a:pt x="12" y="63"/>
                  </a:cubicBezTo>
                  <a:cubicBezTo>
                    <a:pt x="40" y="63"/>
                    <a:pt x="40" y="63"/>
                    <a:pt x="40" y="63"/>
                  </a:cubicBezTo>
                  <a:lnTo>
                    <a:pt x="40" y="78"/>
                  </a:lnTo>
                  <a:close/>
                  <a:moveTo>
                    <a:pt x="128" y="78"/>
                  </a:moveTo>
                  <a:cubicBezTo>
                    <a:pt x="100" y="78"/>
                    <a:pt x="100" y="78"/>
                    <a:pt x="100" y="78"/>
                  </a:cubicBezTo>
                  <a:cubicBezTo>
                    <a:pt x="100" y="63"/>
                    <a:pt x="100" y="63"/>
                    <a:pt x="100" y="63"/>
                  </a:cubicBezTo>
                  <a:cubicBezTo>
                    <a:pt x="128" y="63"/>
                    <a:pt x="128" y="63"/>
                    <a:pt x="128" y="63"/>
                  </a:cubicBezTo>
                  <a:lnTo>
                    <a:pt x="128" y="78"/>
                  </a:lnTo>
                  <a:close/>
                </a:path>
              </a:pathLst>
            </a:custGeom>
            <a:solidFill>
              <a:srgbClr val="494949"/>
            </a:solidFill>
            <a:ln w="9525">
              <a:noFill/>
            </a:ln>
          </p:spPr>
          <p:txBody>
            <a:bodyPr/>
            <a:p>
              <a:endParaRPr lang="en-US"/>
            </a:p>
          </p:txBody>
        </p:sp>
        <p:sp>
          <p:nvSpPr>
            <p:cNvPr id="22534" name="Freeform 8"/>
            <p:cNvSpPr/>
            <p:nvPr/>
          </p:nvSpPr>
          <p:spPr>
            <a:xfrm>
              <a:off x="3528778" y="3918784"/>
              <a:ext cx="70698" cy="64138"/>
            </a:xfrm>
            <a:custGeom>
              <a:avLst/>
              <a:gdLst/>
              <a:ahLst/>
              <a:cxnLst>
                <a:cxn ang="0">
                  <a:pos x="95147438" y="0"/>
                </a:cxn>
                <a:cxn ang="0">
                  <a:pos x="44600092" y="15023893"/>
                </a:cxn>
                <a:cxn ang="0">
                  <a:pos x="26760055" y="15023893"/>
                </a:cxn>
                <a:cxn ang="0">
                  <a:pos x="26760055" y="15023893"/>
                </a:cxn>
                <a:cxn ang="0">
                  <a:pos x="17840037" y="93150911"/>
                </a:cxn>
                <a:cxn ang="0">
                  <a:pos x="92174673" y="81131103"/>
                </a:cxn>
                <a:cxn ang="0">
                  <a:pos x="104067456" y="6009904"/>
                </a:cxn>
                <a:cxn ang="0">
                  <a:pos x="95147438" y="0"/>
                </a:cxn>
              </a:cxnLst>
              <a:pathLst>
                <a:path w="41" h="37">
                  <a:moveTo>
                    <a:pt x="32" y="0"/>
                  </a:moveTo>
                  <a:cubicBezTo>
                    <a:pt x="27" y="3"/>
                    <a:pt x="21" y="5"/>
                    <a:pt x="15" y="5"/>
                  </a:cubicBezTo>
                  <a:cubicBezTo>
                    <a:pt x="13" y="5"/>
                    <a:pt x="11" y="5"/>
                    <a:pt x="9" y="5"/>
                  </a:cubicBezTo>
                  <a:cubicBezTo>
                    <a:pt x="9" y="5"/>
                    <a:pt x="9" y="5"/>
                    <a:pt x="9" y="5"/>
                  </a:cubicBezTo>
                  <a:cubicBezTo>
                    <a:pt x="1" y="13"/>
                    <a:pt x="0" y="24"/>
                    <a:pt x="6" y="31"/>
                  </a:cubicBezTo>
                  <a:cubicBezTo>
                    <a:pt x="12" y="37"/>
                    <a:pt x="23" y="35"/>
                    <a:pt x="31" y="27"/>
                  </a:cubicBezTo>
                  <a:cubicBezTo>
                    <a:pt x="39" y="19"/>
                    <a:pt x="41" y="8"/>
                    <a:pt x="35" y="2"/>
                  </a:cubicBezTo>
                  <a:cubicBezTo>
                    <a:pt x="34" y="1"/>
                    <a:pt x="33" y="0"/>
                    <a:pt x="32" y="0"/>
                  </a:cubicBezTo>
                </a:path>
              </a:pathLst>
            </a:custGeom>
            <a:solidFill>
              <a:srgbClr val="494949"/>
            </a:solidFill>
            <a:ln w="9525">
              <a:noFill/>
            </a:ln>
          </p:spPr>
          <p:txBody>
            <a:bodyPr/>
            <a:p>
              <a:endParaRPr lang="en-US"/>
            </a:p>
          </p:txBody>
        </p:sp>
        <p:sp>
          <p:nvSpPr>
            <p:cNvPr id="22535" name="Freeform 9"/>
            <p:cNvSpPr/>
            <p:nvPr/>
          </p:nvSpPr>
          <p:spPr>
            <a:xfrm>
              <a:off x="3478488" y="3811645"/>
              <a:ext cx="124631" cy="108596"/>
            </a:xfrm>
            <a:custGeom>
              <a:avLst/>
              <a:gdLst/>
              <a:ahLst/>
              <a:cxnLst>
                <a:cxn ang="0">
                  <a:pos x="50937728" y="151536237"/>
                </a:cxn>
                <a:cxn ang="0">
                  <a:pos x="128840758" y="187191924"/>
                </a:cxn>
                <a:cxn ang="0">
                  <a:pos x="131837095" y="187191924"/>
                </a:cxn>
                <a:cxn ang="0">
                  <a:pos x="167793139" y="178278433"/>
                </a:cxn>
                <a:cxn ang="0">
                  <a:pos x="182774823" y="169364943"/>
                </a:cxn>
                <a:cxn ang="0">
                  <a:pos x="164796802" y="35655687"/>
                </a:cxn>
                <a:cxn ang="0">
                  <a:pos x="83897435" y="0"/>
                </a:cxn>
                <a:cxn ang="0">
                  <a:pos x="32959707" y="20798720"/>
                </a:cxn>
                <a:cxn ang="0">
                  <a:pos x="50937728" y="151536237"/>
                </a:cxn>
              </a:cxnLst>
              <a:pathLst>
                <a:path w="72" h="63">
                  <a:moveTo>
                    <a:pt x="17" y="51"/>
                  </a:moveTo>
                  <a:cubicBezTo>
                    <a:pt x="24" y="59"/>
                    <a:pt x="34" y="63"/>
                    <a:pt x="43" y="63"/>
                  </a:cubicBezTo>
                  <a:cubicBezTo>
                    <a:pt x="43" y="63"/>
                    <a:pt x="43" y="63"/>
                    <a:pt x="44" y="63"/>
                  </a:cubicBezTo>
                  <a:cubicBezTo>
                    <a:pt x="48" y="63"/>
                    <a:pt x="53" y="62"/>
                    <a:pt x="56" y="60"/>
                  </a:cubicBezTo>
                  <a:cubicBezTo>
                    <a:pt x="58" y="59"/>
                    <a:pt x="60" y="58"/>
                    <a:pt x="61" y="57"/>
                  </a:cubicBezTo>
                  <a:cubicBezTo>
                    <a:pt x="72" y="46"/>
                    <a:pt x="69" y="26"/>
                    <a:pt x="55" y="12"/>
                  </a:cubicBezTo>
                  <a:cubicBezTo>
                    <a:pt x="47" y="4"/>
                    <a:pt x="37" y="0"/>
                    <a:pt x="28" y="0"/>
                  </a:cubicBezTo>
                  <a:cubicBezTo>
                    <a:pt x="21" y="0"/>
                    <a:pt x="15" y="2"/>
                    <a:pt x="11" y="7"/>
                  </a:cubicBezTo>
                  <a:cubicBezTo>
                    <a:pt x="0" y="17"/>
                    <a:pt x="3" y="37"/>
                    <a:pt x="17" y="51"/>
                  </a:cubicBezTo>
                </a:path>
              </a:pathLst>
            </a:custGeom>
            <a:solidFill>
              <a:srgbClr val="494949"/>
            </a:solidFill>
            <a:ln w="9525">
              <a:noFill/>
            </a:ln>
          </p:spPr>
          <p:txBody>
            <a:bodyPr/>
            <a:p>
              <a:endParaRPr lang="en-US"/>
            </a:p>
          </p:txBody>
        </p:sp>
        <p:sp>
          <p:nvSpPr>
            <p:cNvPr id="22536" name="Freeform 10"/>
            <p:cNvSpPr/>
            <p:nvPr/>
          </p:nvSpPr>
          <p:spPr>
            <a:xfrm>
              <a:off x="3619882" y="3918784"/>
              <a:ext cx="70698" cy="64138"/>
            </a:xfrm>
            <a:custGeom>
              <a:avLst/>
              <a:gdLst/>
              <a:ahLst/>
              <a:cxnLst>
                <a:cxn ang="0">
                  <a:pos x="104067456" y="93150911"/>
                </a:cxn>
                <a:cxn ang="0">
                  <a:pos x="95147438" y="15023893"/>
                </a:cxn>
                <a:cxn ang="0">
                  <a:pos x="92174673" y="15023893"/>
                </a:cxn>
                <a:cxn ang="0">
                  <a:pos x="77307401" y="15023893"/>
                </a:cxn>
                <a:cxn ang="0">
                  <a:pos x="26760055" y="0"/>
                </a:cxn>
                <a:cxn ang="0">
                  <a:pos x="17840037" y="6009904"/>
                </a:cxn>
                <a:cxn ang="0">
                  <a:pos x="26760055" y="81131103"/>
                </a:cxn>
                <a:cxn ang="0">
                  <a:pos x="104067456" y="93150911"/>
                </a:cxn>
              </a:cxnLst>
              <a:pathLst>
                <a:path w="41" h="37">
                  <a:moveTo>
                    <a:pt x="35" y="31"/>
                  </a:moveTo>
                  <a:cubicBezTo>
                    <a:pt x="41" y="24"/>
                    <a:pt x="40" y="13"/>
                    <a:pt x="32" y="5"/>
                  </a:cubicBezTo>
                  <a:cubicBezTo>
                    <a:pt x="32" y="5"/>
                    <a:pt x="31" y="5"/>
                    <a:pt x="31" y="5"/>
                  </a:cubicBezTo>
                  <a:cubicBezTo>
                    <a:pt x="29" y="5"/>
                    <a:pt x="28" y="5"/>
                    <a:pt x="26" y="5"/>
                  </a:cubicBezTo>
                  <a:cubicBezTo>
                    <a:pt x="19" y="5"/>
                    <a:pt x="13" y="3"/>
                    <a:pt x="9" y="0"/>
                  </a:cubicBezTo>
                  <a:cubicBezTo>
                    <a:pt x="8" y="0"/>
                    <a:pt x="7" y="1"/>
                    <a:pt x="6" y="2"/>
                  </a:cubicBezTo>
                  <a:cubicBezTo>
                    <a:pt x="0" y="8"/>
                    <a:pt x="1" y="19"/>
                    <a:pt x="9" y="27"/>
                  </a:cubicBezTo>
                  <a:cubicBezTo>
                    <a:pt x="17" y="35"/>
                    <a:pt x="29" y="37"/>
                    <a:pt x="35" y="31"/>
                  </a:cubicBezTo>
                </a:path>
              </a:pathLst>
            </a:custGeom>
            <a:solidFill>
              <a:srgbClr val="494949"/>
            </a:solidFill>
            <a:ln w="9525">
              <a:noFill/>
            </a:ln>
          </p:spPr>
          <p:txBody>
            <a:bodyPr/>
            <a:p>
              <a:endParaRPr lang="en-US"/>
            </a:p>
          </p:txBody>
        </p:sp>
        <p:sp>
          <p:nvSpPr>
            <p:cNvPr id="22537" name="Freeform 11"/>
            <p:cNvSpPr/>
            <p:nvPr/>
          </p:nvSpPr>
          <p:spPr>
            <a:xfrm>
              <a:off x="3616238" y="3811645"/>
              <a:ext cx="122445" cy="108596"/>
            </a:xfrm>
            <a:custGeom>
              <a:avLst/>
              <a:gdLst/>
              <a:ahLst/>
              <a:cxnLst>
                <a:cxn ang="0">
                  <a:pos x="181423825" y="20798720"/>
                </a:cxn>
                <a:cxn ang="0">
                  <a:pos x="130862663" y="0"/>
                </a:cxn>
                <a:cxn ang="0">
                  <a:pos x="47586266" y="38627425"/>
                </a:cxn>
                <a:cxn ang="0">
                  <a:pos x="32715235" y="169364943"/>
                </a:cxn>
                <a:cxn ang="0">
                  <a:pos x="44613094" y="178278433"/>
                </a:cxn>
                <a:cxn ang="0">
                  <a:pos x="83276397" y="187191924"/>
                </a:cxn>
                <a:cxn ang="0">
                  <a:pos x="86251293" y="187191924"/>
                </a:cxn>
                <a:cxn ang="0">
                  <a:pos x="163579622" y="151536237"/>
                </a:cxn>
                <a:cxn ang="0">
                  <a:pos x="181423825" y="20798720"/>
                </a:cxn>
              </a:cxnLst>
              <a:pathLst>
                <a:path w="71" h="63">
                  <a:moveTo>
                    <a:pt x="61" y="7"/>
                  </a:moveTo>
                  <a:cubicBezTo>
                    <a:pt x="56" y="2"/>
                    <a:pt x="50" y="0"/>
                    <a:pt x="44" y="0"/>
                  </a:cubicBezTo>
                  <a:cubicBezTo>
                    <a:pt x="35" y="0"/>
                    <a:pt x="24" y="4"/>
                    <a:pt x="16" y="13"/>
                  </a:cubicBezTo>
                  <a:cubicBezTo>
                    <a:pt x="3" y="26"/>
                    <a:pt x="0" y="46"/>
                    <a:pt x="11" y="57"/>
                  </a:cubicBezTo>
                  <a:cubicBezTo>
                    <a:pt x="12" y="58"/>
                    <a:pt x="14" y="59"/>
                    <a:pt x="15" y="60"/>
                  </a:cubicBezTo>
                  <a:cubicBezTo>
                    <a:pt x="19" y="62"/>
                    <a:pt x="23" y="63"/>
                    <a:pt x="28" y="63"/>
                  </a:cubicBezTo>
                  <a:cubicBezTo>
                    <a:pt x="28" y="63"/>
                    <a:pt x="29" y="63"/>
                    <a:pt x="29" y="63"/>
                  </a:cubicBezTo>
                  <a:cubicBezTo>
                    <a:pt x="38" y="63"/>
                    <a:pt x="47" y="59"/>
                    <a:pt x="55" y="51"/>
                  </a:cubicBezTo>
                  <a:cubicBezTo>
                    <a:pt x="69" y="37"/>
                    <a:pt x="71" y="17"/>
                    <a:pt x="61" y="7"/>
                  </a:cubicBezTo>
                </a:path>
              </a:pathLst>
            </a:custGeom>
            <a:solidFill>
              <a:srgbClr val="494949"/>
            </a:solidFill>
            <a:ln w="9525">
              <a:noFill/>
            </a:ln>
          </p:spPr>
          <p:txBody>
            <a:bodyPr/>
            <a:p>
              <a:endParaRPr lang="en-US"/>
            </a:p>
          </p:txBody>
        </p:sp>
        <p:sp>
          <p:nvSpPr>
            <p:cNvPr id="22538" name="Freeform 12"/>
            <p:cNvSpPr/>
            <p:nvPr/>
          </p:nvSpPr>
          <p:spPr>
            <a:xfrm>
              <a:off x="3587085" y="3820391"/>
              <a:ext cx="43001" cy="153785"/>
            </a:xfrm>
            <a:custGeom>
              <a:avLst/>
              <a:gdLst/>
              <a:ahLst/>
              <a:cxnLst>
                <a:cxn ang="0">
                  <a:pos x="68046502" y="11943392"/>
                </a:cxn>
                <a:cxn ang="0">
                  <a:pos x="62129565" y="5971696"/>
                </a:cxn>
                <a:cxn ang="0">
                  <a:pos x="44378752" y="29856753"/>
                </a:cxn>
                <a:cxn ang="0">
                  <a:pos x="38461814" y="29856753"/>
                </a:cxn>
                <a:cxn ang="0">
                  <a:pos x="32543157" y="29856753"/>
                </a:cxn>
                <a:cxn ang="0">
                  <a:pos x="14792344" y="5971696"/>
                </a:cxn>
                <a:cxn ang="0">
                  <a:pos x="5916938" y="11943392"/>
                </a:cxn>
                <a:cxn ang="0">
                  <a:pos x="23667750" y="38814297"/>
                </a:cxn>
                <a:cxn ang="0">
                  <a:pos x="20709282" y="44785993"/>
                </a:cxn>
                <a:cxn ang="0">
                  <a:pos x="20709282" y="80614443"/>
                </a:cxn>
                <a:cxn ang="0">
                  <a:pos x="20709282" y="125400436"/>
                </a:cxn>
                <a:cxn ang="0">
                  <a:pos x="20709282" y="250799144"/>
                </a:cxn>
                <a:cxn ang="0">
                  <a:pos x="38461814" y="265728385"/>
                </a:cxn>
                <a:cxn ang="0">
                  <a:pos x="53254158" y="250799144"/>
                </a:cxn>
                <a:cxn ang="0">
                  <a:pos x="53254158" y="125400436"/>
                </a:cxn>
                <a:cxn ang="0">
                  <a:pos x="53254158" y="80614443"/>
                </a:cxn>
                <a:cxn ang="0">
                  <a:pos x="53254158" y="44785993"/>
                </a:cxn>
                <a:cxn ang="0">
                  <a:pos x="53254158" y="38814297"/>
                </a:cxn>
                <a:cxn ang="0">
                  <a:pos x="68046502" y="11943392"/>
                </a:cxn>
              </a:cxnLst>
              <a:pathLst>
                <a:path w="25" h="89">
                  <a:moveTo>
                    <a:pt x="23" y="4"/>
                  </a:moveTo>
                  <a:cubicBezTo>
                    <a:pt x="25" y="3"/>
                    <a:pt x="23" y="0"/>
                    <a:pt x="21" y="2"/>
                  </a:cubicBezTo>
                  <a:cubicBezTo>
                    <a:pt x="18" y="4"/>
                    <a:pt x="16" y="7"/>
                    <a:pt x="15" y="10"/>
                  </a:cubicBezTo>
                  <a:cubicBezTo>
                    <a:pt x="14" y="10"/>
                    <a:pt x="13" y="10"/>
                    <a:pt x="13" y="10"/>
                  </a:cubicBezTo>
                  <a:cubicBezTo>
                    <a:pt x="12" y="10"/>
                    <a:pt x="12" y="10"/>
                    <a:pt x="11" y="10"/>
                  </a:cubicBezTo>
                  <a:cubicBezTo>
                    <a:pt x="10" y="7"/>
                    <a:pt x="7" y="4"/>
                    <a:pt x="5" y="2"/>
                  </a:cubicBezTo>
                  <a:cubicBezTo>
                    <a:pt x="3" y="0"/>
                    <a:pt x="0" y="3"/>
                    <a:pt x="2" y="4"/>
                  </a:cubicBezTo>
                  <a:cubicBezTo>
                    <a:pt x="5" y="7"/>
                    <a:pt x="7" y="10"/>
                    <a:pt x="8" y="13"/>
                  </a:cubicBezTo>
                  <a:cubicBezTo>
                    <a:pt x="8" y="14"/>
                    <a:pt x="7" y="14"/>
                    <a:pt x="7" y="15"/>
                  </a:cubicBezTo>
                  <a:cubicBezTo>
                    <a:pt x="7" y="27"/>
                    <a:pt x="7" y="27"/>
                    <a:pt x="7" y="27"/>
                  </a:cubicBezTo>
                  <a:cubicBezTo>
                    <a:pt x="7" y="42"/>
                    <a:pt x="7" y="42"/>
                    <a:pt x="7" y="42"/>
                  </a:cubicBezTo>
                  <a:cubicBezTo>
                    <a:pt x="7" y="84"/>
                    <a:pt x="7" y="84"/>
                    <a:pt x="7" y="84"/>
                  </a:cubicBezTo>
                  <a:cubicBezTo>
                    <a:pt x="7" y="87"/>
                    <a:pt x="10" y="89"/>
                    <a:pt x="13" y="89"/>
                  </a:cubicBezTo>
                  <a:cubicBezTo>
                    <a:pt x="16" y="89"/>
                    <a:pt x="18" y="87"/>
                    <a:pt x="18" y="84"/>
                  </a:cubicBezTo>
                  <a:cubicBezTo>
                    <a:pt x="18" y="42"/>
                    <a:pt x="18" y="42"/>
                    <a:pt x="18" y="42"/>
                  </a:cubicBezTo>
                  <a:cubicBezTo>
                    <a:pt x="18" y="27"/>
                    <a:pt x="18" y="27"/>
                    <a:pt x="18" y="27"/>
                  </a:cubicBezTo>
                  <a:cubicBezTo>
                    <a:pt x="18" y="15"/>
                    <a:pt x="18" y="15"/>
                    <a:pt x="18" y="15"/>
                  </a:cubicBezTo>
                  <a:cubicBezTo>
                    <a:pt x="18" y="14"/>
                    <a:pt x="18" y="14"/>
                    <a:pt x="18" y="13"/>
                  </a:cubicBezTo>
                  <a:cubicBezTo>
                    <a:pt x="19" y="10"/>
                    <a:pt x="21" y="7"/>
                    <a:pt x="23" y="4"/>
                  </a:cubicBezTo>
                </a:path>
              </a:pathLst>
            </a:custGeom>
            <a:solidFill>
              <a:srgbClr val="494949"/>
            </a:solidFill>
            <a:ln w="9525">
              <a:noFill/>
            </a:ln>
          </p:spPr>
          <p:txBody>
            <a:bodyPr/>
            <a:p>
              <a:endParaRPr lang="en-US"/>
            </a:p>
          </p:txBody>
        </p:sp>
        <p:sp>
          <p:nvSpPr>
            <p:cNvPr id="22539" name="Freeform 13"/>
            <p:cNvSpPr>
              <a:spLocks noEditPoints="1"/>
            </p:cNvSpPr>
            <p:nvPr/>
          </p:nvSpPr>
          <p:spPr>
            <a:xfrm>
              <a:off x="2527354" y="3577688"/>
              <a:ext cx="295908" cy="27696"/>
            </a:xfrm>
            <a:custGeom>
              <a:avLst/>
              <a:gdLst/>
              <a:ahLst/>
              <a:cxnLst>
                <a:cxn ang="0">
                  <a:pos x="215668829" y="0"/>
                </a:cxn>
                <a:cxn ang="0">
                  <a:pos x="0" y="0"/>
                </a:cxn>
                <a:cxn ang="0">
                  <a:pos x="0" y="20186011"/>
                </a:cxn>
                <a:cxn ang="0">
                  <a:pos x="215668829" y="20186011"/>
                </a:cxn>
                <a:cxn ang="0">
                  <a:pos x="215668829" y="0"/>
                </a:cxn>
                <a:cxn ang="0">
                  <a:pos x="207169855" y="12217580"/>
                </a:cxn>
                <a:cxn ang="0">
                  <a:pos x="189639857" y="12217580"/>
                </a:cxn>
                <a:cxn ang="0">
                  <a:pos x="189639857" y="7437105"/>
                </a:cxn>
                <a:cxn ang="0">
                  <a:pos x="207169855" y="7437105"/>
                </a:cxn>
                <a:cxn ang="0">
                  <a:pos x="207169855" y="12217580"/>
                </a:cxn>
              </a:cxnLst>
              <a:pathLst>
                <a:path w="406" h="38">
                  <a:moveTo>
                    <a:pt x="406" y="0"/>
                  </a:moveTo>
                  <a:lnTo>
                    <a:pt x="0" y="0"/>
                  </a:lnTo>
                  <a:lnTo>
                    <a:pt x="0" y="38"/>
                  </a:lnTo>
                  <a:lnTo>
                    <a:pt x="406" y="38"/>
                  </a:lnTo>
                  <a:lnTo>
                    <a:pt x="406" y="0"/>
                  </a:lnTo>
                  <a:close/>
                  <a:moveTo>
                    <a:pt x="390" y="23"/>
                  </a:moveTo>
                  <a:lnTo>
                    <a:pt x="357" y="23"/>
                  </a:lnTo>
                  <a:lnTo>
                    <a:pt x="357" y="14"/>
                  </a:lnTo>
                  <a:lnTo>
                    <a:pt x="390" y="14"/>
                  </a:lnTo>
                  <a:lnTo>
                    <a:pt x="390" y="23"/>
                  </a:lnTo>
                  <a:close/>
                </a:path>
              </a:pathLst>
            </a:custGeom>
            <a:solidFill>
              <a:srgbClr val="F3A60D"/>
            </a:solidFill>
            <a:ln w="9525">
              <a:noFill/>
            </a:ln>
          </p:spPr>
          <p:txBody>
            <a:bodyPr/>
            <a:p>
              <a:endParaRPr lang="en-US"/>
            </a:p>
          </p:txBody>
        </p:sp>
        <p:sp>
          <p:nvSpPr>
            <p:cNvPr id="22540" name="Freeform 14"/>
            <p:cNvSpPr>
              <a:spLocks noEditPoints="1"/>
            </p:cNvSpPr>
            <p:nvPr/>
          </p:nvSpPr>
          <p:spPr>
            <a:xfrm>
              <a:off x="2540474" y="3401309"/>
              <a:ext cx="268942" cy="167632"/>
            </a:xfrm>
            <a:custGeom>
              <a:avLst/>
              <a:gdLst/>
              <a:ahLst/>
              <a:cxnLst>
                <a:cxn ang="0">
                  <a:pos x="196015716" y="0"/>
                </a:cxn>
                <a:cxn ang="0">
                  <a:pos x="0" y="0"/>
                </a:cxn>
                <a:cxn ang="0">
                  <a:pos x="0" y="122176032"/>
                </a:cxn>
                <a:cxn ang="0">
                  <a:pos x="196015716" y="122176032"/>
                </a:cxn>
                <a:cxn ang="0">
                  <a:pos x="196015716" y="0"/>
                </a:cxn>
                <a:cxn ang="0">
                  <a:pos x="174767112" y="104646098"/>
                </a:cxn>
                <a:cxn ang="0">
                  <a:pos x="22841849" y="104646098"/>
                </a:cxn>
                <a:cxn ang="0">
                  <a:pos x="22841849" y="18060526"/>
                </a:cxn>
                <a:cxn ang="0">
                  <a:pos x="174767112" y="18060526"/>
                </a:cxn>
                <a:cxn ang="0">
                  <a:pos x="174767112" y="104646098"/>
                </a:cxn>
              </a:cxnLst>
              <a:pathLst>
                <a:path w="369" h="230">
                  <a:moveTo>
                    <a:pt x="369" y="0"/>
                  </a:moveTo>
                  <a:lnTo>
                    <a:pt x="0" y="0"/>
                  </a:lnTo>
                  <a:lnTo>
                    <a:pt x="0" y="230"/>
                  </a:lnTo>
                  <a:lnTo>
                    <a:pt x="369" y="230"/>
                  </a:lnTo>
                  <a:lnTo>
                    <a:pt x="369" y="0"/>
                  </a:lnTo>
                  <a:close/>
                  <a:moveTo>
                    <a:pt x="329" y="197"/>
                  </a:moveTo>
                  <a:lnTo>
                    <a:pt x="43" y="197"/>
                  </a:lnTo>
                  <a:lnTo>
                    <a:pt x="43" y="34"/>
                  </a:lnTo>
                  <a:lnTo>
                    <a:pt x="329" y="34"/>
                  </a:lnTo>
                  <a:lnTo>
                    <a:pt x="329" y="197"/>
                  </a:lnTo>
                  <a:close/>
                </a:path>
              </a:pathLst>
            </a:custGeom>
            <a:solidFill>
              <a:srgbClr val="F3A60D"/>
            </a:solidFill>
            <a:ln w="9525">
              <a:noFill/>
            </a:ln>
          </p:spPr>
          <p:txBody>
            <a:bodyPr/>
            <a:p>
              <a:endParaRPr lang="en-US"/>
            </a:p>
          </p:txBody>
        </p:sp>
        <p:sp>
          <p:nvSpPr>
            <p:cNvPr id="22541" name="Freeform 15"/>
            <p:cNvSpPr>
              <a:spLocks noEditPoints="1"/>
            </p:cNvSpPr>
            <p:nvPr/>
          </p:nvSpPr>
          <p:spPr>
            <a:xfrm>
              <a:off x="3318143" y="4018634"/>
              <a:ext cx="203346" cy="225939"/>
            </a:xfrm>
            <a:custGeom>
              <a:avLst/>
              <a:gdLst/>
              <a:ahLst/>
              <a:cxnLst>
                <a:cxn ang="0">
                  <a:pos x="77025133" y="1593963"/>
                </a:cxn>
                <a:cxn ang="0">
                  <a:pos x="77025133" y="1593963"/>
                </a:cxn>
                <a:cxn ang="0">
                  <a:pos x="0" y="115801755"/>
                </a:cxn>
                <a:cxn ang="0">
                  <a:pos x="0" y="115801755"/>
                </a:cxn>
                <a:cxn ang="0">
                  <a:pos x="0" y="116864397"/>
                </a:cxn>
                <a:cxn ang="0">
                  <a:pos x="70650709" y="163609718"/>
                </a:cxn>
                <a:cxn ang="0">
                  <a:pos x="70650709" y="164672360"/>
                </a:cxn>
                <a:cxn ang="0">
                  <a:pos x="71712627" y="163609718"/>
                </a:cxn>
                <a:cxn ang="0">
                  <a:pos x="148206436" y="48870606"/>
                </a:cxn>
                <a:cxn ang="0">
                  <a:pos x="148206436" y="48870606"/>
                </a:cxn>
                <a:cxn ang="0">
                  <a:pos x="148206436" y="47807964"/>
                </a:cxn>
                <a:cxn ang="0">
                  <a:pos x="130676408" y="36653136"/>
                </a:cxn>
                <a:cxn ang="0">
                  <a:pos x="138113478" y="25497581"/>
                </a:cxn>
                <a:cxn ang="0">
                  <a:pos x="139707448" y="25497581"/>
                </a:cxn>
                <a:cxn ang="0">
                  <a:pos x="138113478" y="23904346"/>
                </a:cxn>
                <a:cxn ang="0">
                  <a:pos x="103054149" y="1593963"/>
                </a:cxn>
                <a:cxn ang="0">
                  <a:pos x="103054149" y="0"/>
                </a:cxn>
                <a:cxn ang="0">
                  <a:pos x="101991503" y="1593963"/>
                </a:cxn>
                <a:cxn ang="0">
                  <a:pos x="94554432" y="12748790"/>
                </a:cxn>
                <a:cxn ang="0">
                  <a:pos x="78087051" y="1593963"/>
                </a:cxn>
                <a:cxn ang="0">
                  <a:pos x="77025133" y="1593963"/>
                </a:cxn>
                <a:cxn ang="0">
                  <a:pos x="90835897" y="113145878"/>
                </a:cxn>
                <a:cxn ang="0">
                  <a:pos x="40371834" y="79148618"/>
                </a:cxn>
                <a:cxn ang="0">
                  <a:pos x="57901134" y="53120445"/>
                </a:cxn>
                <a:cxn ang="0">
                  <a:pos x="108365926" y="85523742"/>
                </a:cxn>
                <a:cxn ang="0">
                  <a:pos x="90835897" y="113145878"/>
                </a:cxn>
                <a:cxn ang="0">
                  <a:pos x="67994092" y="146080496"/>
                </a:cxn>
                <a:cxn ang="0">
                  <a:pos x="17530029" y="112083236"/>
                </a:cxn>
                <a:cxn ang="0">
                  <a:pos x="35059328" y="85523742"/>
                </a:cxn>
                <a:cxn ang="0">
                  <a:pos x="85524121" y="119520273"/>
                </a:cxn>
                <a:cxn ang="0">
                  <a:pos x="67994092" y="146080496"/>
                </a:cxn>
              </a:cxnLst>
              <a:pathLst>
                <a:path w="279" h="310">
                  <a:moveTo>
                    <a:pt x="145" y="3"/>
                  </a:moveTo>
                  <a:lnTo>
                    <a:pt x="145" y="3"/>
                  </a:lnTo>
                  <a:lnTo>
                    <a:pt x="0" y="218"/>
                  </a:lnTo>
                  <a:lnTo>
                    <a:pt x="0" y="220"/>
                  </a:lnTo>
                  <a:lnTo>
                    <a:pt x="133" y="308"/>
                  </a:lnTo>
                  <a:lnTo>
                    <a:pt x="133" y="310"/>
                  </a:lnTo>
                  <a:lnTo>
                    <a:pt x="135" y="308"/>
                  </a:lnTo>
                  <a:lnTo>
                    <a:pt x="279" y="92"/>
                  </a:lnTo>
                  <a:lnTo>
                    <a:pt x="279" y="90"/>
                  </a:lnTo>
                  <a:lnTo>
                    <a:pt x="246" y="69"/>
                  </a:lnTo>
                  <a:lnTo>
                    <a:pt x="260" y="48"/>
                  </a:lnTo>
                  <a:lnTo>
                    <a:pt x="263" y="48"/>
                  </a:lnTo>
                  <a:lnTo>
                    <a:pt x="260" y="45"/>
                  </a:lnTo>
                  <a:lnTo>
                    <a:pt x="194" y="3"/>
                  </a:lnTo>
                  <a:lnTo>
                    <a:pt x="194" y="0"/>
                  </a:lnTo>
                  <a:lnTo>
                    <a:pt x="192" y="3"/>
                  </a:lnTo>
                  <a:lnTo>
                    <a:pt x="178" y="24"/>
                  </a:lnTo>
                  <a:lnTo>
                    <a:pt x="147" y="3"/>
                  </a:lnTo>
                  <a:lnTo>
                    <a:pt x="145" y="3"/>
                  </a:lnTo>
                  <a:close/>
                  <a:moveTo>
                    <a:pt x="171" y="213"/>
                  </a:moveTo>
                  <a:lnTo>
                    <a:pt x="76" y="149"/>
                  </a:lnTo>
                  <a:lnTo>
                    <a:pt x="109" y="100"/>
                  </a:lnTo>
                  <a:lnTo>
                    <a:pt x="204" y="161"/>
                  </a:lnTo>
                  <a:lnTo>
                    <a:pt x="171" y="213"/>
                  </a:lnTo>
                  <a:close/>
                  <a:moveTo>
                    <a:pt x="128" y="275"/>
                  </a:moveTo>
                  <a:lnTo>
                    <a:pt x="33" y="211"/>
                  </a:lnTo>
                  <a:lnTo>
                    <a:pt x="66" y="161"/>
                  </a:lnTo>
                  <a:lnTo>
                    <a:pt x="161" y="225"/>
                  </a:lnTo>
                  <a:lnTo>
                    <a:pt x="128" y="275"/>
                  </a:lnTo>
                  <a:close/>
                </a:path>
              </a:pathLst>
            </a:custGeom>
            <a:solidFill>
              <a:srgbClr val="494949"/>
            </a:solidFill>
            <a:ln w="9525">
              <a:noFill/>
            </a:ln>
          </p:spPr>
          <p:txBody>
            <a:bodyPr/>
            <a:p>
              <a:endParaRPr lang="en-US"/>
            </a:p>
          </p:txBody>
        </p:sp>
        <p:sp>
          <p:nvSpPr>
            <p:cNvPr id="22542" name="Freeform 16"/>
            <p:cNvSpPr>
              <a:spLocks noEditPoints="1"/>
            </p:cNvSpPr>
            <p:nvPr/>
          </p:nvSpPr>
          <p:spPr>
            <a:xfrm>
              <a:off x="1878689" y="4036127"/>
              <a:ext cx="103495" cy="217194"/>
            </a:xfrm>
            <a:custGeom>
              <a:avLst/>
              <a:gdLst/>
              <a:ahLst/>
              <a:cxnLst>
                <a:cxn ang="0">
                  <a:pos x="5950963" y="365477170"/>
                </a:cxn>
                <a:cxn ang="0">
                  <a:pos x="89260988" y="320905859"/>
                </a:cxn>
                <a:cxn ang="0">
                  <a:pos x="175544769" y="365477170"/>
                </a:cxn>
                <a:cxn ang="0">
                  <a:pos x="178520250" y="362505405"/>
                </a:cxn>
                <a:cxn ang="0">
                  <a:pos x="178520250" y="80227327"/>
                </a:cxn>
                <a:cxn ang="0">
                  <a:pos x="175544769" y="41599546"/>
                </a:cxn>
                <a:cxn ang="0">
                  <a:pos x="89260988" y="0"/>
                </a:cxn>
                <a:cxn ang="0">
                  <a:pos x="5950963" y="41599546"/>
                </a:cxn>
                <a:cxn ang="0">
                  <a:pos x="2975481" y="80227327"/>
                </a:cxn>
                <a:cxn ang="0">
                  <a:pos x="2975481" y="362505405"/>
                </a:cxn>
                <a:cxn ang="0">
                  <a:pos x="5950963" y="365477170"/>
                </a:cxn>
                <a:cxn ang="0">
                  <a:pos x="29753088" y="62398457"/>
                </a:cxn>
                <a:cxn ang="0">
                  <a:pos x="89260988" y="50513119"/>
                </a:cxn>
                <a:cxn ang="0">
                  <a:pos x="151742644" y="62398457"/>
                </a:cxn>
                <a:cxn ang="0">
                  <a:pos x="154718125" y="68341988"/>
                </a:cxn>
                <a:cxn ang="0">
                  <a:pos x="148767163" y="71312030"/>
                </a:cxn>
                <a:cxn ang="0">
                  <a:pos x="145791682" y="71312030"/>
                </a:cxn>
                <a:cxn ang="0">
                  <a:pos x="133889757" y="68341988"/>
                </a:cxn>
                <a:cxn ang="0">
                  <a:pos x="89260988" y="62398457"/>
                </a:cxn>
                <a:cxn ang="0">
                  <a:pos x="44630494" y="68341988"/>
                </a:cxn>
                <a:cxn ang="0">
                  <a:pos x="32728569" y="71312030"/>
                </a:cxn>
                <a:cxn ang="0">
                  <a:pos x="26777606" y="68341988"/>
                </a:cxn>
                <a:cxn ang="0">
                  <a:pos x="29753088" y="62398457"/>
                </a:cxn>
                <a:cxn ang="0">
                  <a:pos x="29753088" y="112911576"/>
                </a:cxn>
                <a:cxn ang="0">
                  <a:pos x="89260988" y="101026238"/>
                </a:cxn>
                <a:cxn ang="0">
                  <a:pos x="151742644" y="112911576"/>
                </a:cxn>
                <a:cxn ang="0">
                  <a:pos x="154718125" y="118853383"/>
                </a:cxn>
                <a:cxn ang="0">
                  <a:pos x="148767163" y="121825149"/>
                </a:cxn>
                <a:cxn ang="0">
                  <a:pos x="145791682" y="121825149"/>
                </a:cxn>
                <a:cxn ang="0">
                  <a:pos x="133889757" y="118853383"/>
                </a:cxn>
                <a:cxn ang="0">
                  <a:pos x="89260988" y="112911576"/>
                </a:cxn>
                <a:cxn ang="0">
                  <a:pos x="44630494" y="118853383"/>
                </a:cxn>
                <a:cxn ang="0">
                  <a:pos x="32728569" y="121825149"/>
                </a:cxn>
                <a:cxn ang="0">
                  <a:pos x="26777606" y="118853383"/>
                </a:cxn>
                <a:cxn ang="0">
                  <a:pos x="29753088" y="112911576"/>
                </a:cxn>
                <a:cxn ang="0">
                  <a:pos x="29753088" y="163424695"/>
                </a:cxn>
                <a:cxn ang="0">
                  <a:pos x="89260988" y="151539357"/>
                </a:cxn>
                <a:cxn ang="0">
                  <a:pos x="151742644" y="163424695"/>
                </a:cxn>
                <a:cxn ang="0">
                  <a:pos x="154718125" y="169366502"/>
                </a:cxn>
                <a:cxn ang="0">
                  <a:pos x="148767163" y="172338268"/>
                </a:cxn>
                <a:cxn ang="0">
                  <a:pos x="145791682" y="172338268"/>
                </a:cxn>
                <a:cxn ang="0">
                  <a:pos x="133889757" y="169366502"/>
                </a:cxn>
                <a:cxn ang="0">
                  <a:pos x="89260988" y="163424695"/>
                </a:cxn>
                <a:cxn ang="0">
                  <a:pos x="44630494" y="169366502"/>
                </a:cxn>
                <a:cxn ang="0">
                  <a:pos x="32728569" y="172338268"/>
                </a:cxn>
                <a:cxn ang="0">
                  <a:pos x="26777606" y="169366502"/>
                </a:cxn>
                <a:cxn ang="0">
                  <a:pos x="29753088" y="163424695"/>
                </a:cxn>
              </a:cxnLst>
              <a:pathLst>
                <a:path w="60" h="126">
                  <a:moveTo>
                    <a:pt x="2" y="123"/>
                  </a:moveTo>
                  <a:cubicBezTo>
                    <a:pt x="5" y="112"/>
                    <a:pt x="16" y="108"/>
                    <a:pt x="30" y="108"/>
                  </a:cubicBezTo>
                  <a:cubicBezTo>
                    <a:pt x="44" y="108"/>
                    <a:pt x="56" y="112"/>
                    <a:pt x="59" y="123"/>
                  </a:cubicBezTo>
                  <a:cubicBezTo>
                    <a:pt x="60" y="126"/>
                    <a:pt x="60" y="126"/>
                    <a:pt x="60" y="122"/>
                  </a:cubicBezTo>
                  <a:cubicBezTo>
                    <a:pt x="60" y="103"/>
                    <a:pt x="60" y="47"/>
                    <a:pt x="60" y="27"/>
                  </a:cubicBezTo>
                  <a:cubicBezTo>
                    <a:pt x="60" y="24"/>
                    <a:pt x="60" y="17"/>
                    <a:pt x="59" y="14"/>
                  </a:cubicBezTo>
                  <a:cubicBezTo>
                    <a:pt x="55" y="3"/>
                    <a:pt x="44" y="0"/>
                    <a:pt x="30" y="0"/>
                  </a:cubicBezTo>
                  <a:cubicBezTo>
                    <a:pt x="17" y="0"/>
                    <a:pt x="5" y="3"/>
                    <a:pt x="2" y="14"/>
                  </a:cubicBezTo>
                  <a:cubicBezTo>
                    <a:pt x="0" y="17"/>
                    <a:pt x="1" y="24"/>
                    <a:pt x="1" y="27"/>
                  </a:cubicBezTo>
                  <a:cubicBezTo>
                    <a:pt x="1" y="47"/>
                    <a:pt x="1" y="103"/>
                    <a:pt x="1" y="122"/>
                  </a:cubicBezTo>
                  <a:cubicBezTo>
                    <a:pt x="1" y="126"/>
                    <a:pt x="0" y="126"/>
                    <a:pt x="2" y="123"/>
                  </a:cubicBezTo>
                  <a:moveTo>
                    <a:pt x="10" y="21"/>
                  </a:moveTo>
                  <a:cubicBezTo>
                    <a:pt x="15" y="19"/>
                    <a:pt x="22" y="17"/>
                    <a:pt x="30" y="17"/>
                  </a:cubicBezTo>
                  <a:cubicBezTo>
                    <a:pt x="39" y="17"/>
                    <a:pt x="46" y="19"/>
                    <a:pt x="51" y="21"/>
                  </a:cubicBezTo>
                  <a:cubicBezTo>
                    <a:pt x="52" y="21"/>
                    <a:pt x="52" y="23"/>
                    <a:pt x="52" y="23"/>
                  </a:cubicBezTo>
                  <a:cubicBezTo>
                    <a:pt x="51" y="24"/>
                    <a:pt x="51" y="24"/>
                    <a:pt x="50" y="24"/>
                  </a:cubicBezTo>
                  <a:cubicBezTo>
                    <a:pt x="50" y="24"/>
                    <a:pt x="50" y="24"/>
                    <a:pt x="49" y="24"/>
                  </a:cubicBezTo>
                  <a:cubicBezTo>
                    <a:pt x="48" y="24"/>
                    <a:pt x="47" y="23"/>
                    <a:pt x="45" y="23"/>
                  </a:cubicBezTo>
                  <a:cubicBezTo>
                    <a:pt x="41" y="21"/>
                    <a:pt x="36" y="21"/>
                    <a:pt x="30" y="21"/>
                  </a:cubicBezTo>
                  <a:cubicBezTo>
                    <a:pt x="24" y="21"/>
                    <a:pt x="19" y="21"/>
                    <a:pt x="15" y="23"/>
                  </a:cubicBezTo>
                  <a:cubicBezTo>
                    <a:pt x="14" y="23"/>
                    <a:pt x="13" y="24"/>
                    <a:pt x="11" y="24"/>
                  </a:cubicBezTo>
                  <a:cubicBezTo>
                    <a:pt x="11" y="25"/>
                    <a:pt x="10" y="24"/>
                    <a:pt x="9" y="23"/>
                  </a:cubicBezTo>
                  <a:cubicBezTo>
                    <a:pt x="9" y="23"/>
                    <a:pt x="9" y="21"/>
                    <a:pt x="10" y="21"/>
                  </a:cubicBezTo>
                  <a:moveTo>
                    <a:pt x="10" y="38"/>
                  </a:moveTo>
                  <a:cubicBezTo>
                    <a:pt x="15" y="36"/>
                    <a:pt x="22" y="34"/>
                    <a:pt x="30" y="34"/>
                  </a:cubicBezTo>
                  <a:cubicBezTo>
                    <a:pt x="39" y="34"/>
                    <a:pt x="46" y="36"/>
                    <a:pt x="51" y="38"/>
                  </a:cubicBezTo>
                  <a:cubicBezTo>
                    <a:pt x="52" y="38"/>
                    <a:pt x="52" y="39"/>
                    <a:pt x="52" y="40"/>
                  </a:cubicBezTo>
                  <a:cubicBezTo>
                    <a:pt x="51" y="41"/>
                    <a:pt x="51" y="41"/>
                    <a:pt x="50" y="41"/>
                  </a:cubicBezTo>
                  <a:cubicBezTo>
                    <a:pt x="50" y="41"/>
                    <a:pt x="50" y="41"/>
                    <a:pt x="49" y="41"/>
                  </a:cubicBezTo>
                  <a:cubicBezTo>
                    <a:pt x="48" y="41"/>
                    <a:pt x="47" y="40"/>
                    <a:pt x="45" y="40"/>
                  </a:cubicBezTo>
                  <a:cubicBezTo>
                    <a:pt x="41" y="38"/>
                    <a:pt x="36" y="38"/>
                    <a:pt x="30" y="38"/>
                  </a:cubicBezTo>
                  <a:cubicBezTo>
                    <a:pt x="24" y="38"/>
                    <a:pt x="19" y="38"/>
                    <a:pt x="15" y="40"/>
                  </a:cubicBezTo>
                  <a:cubicBezTo>
                    <a:pt x="14" y="40"/>
                    <a:pt x="13" y="41"/>
                    <a:pt x="11" y="41"/>
                  </a:cubicBezTo>
                  <a:cubicBezTo>
                    <a:pt x="11" y="42"/>
                    <a:pt x="10" y="41"/>
                    <a:pt x="9" y="40"/>
                  </a:cubicBezTo>
                  <a:cubicBezTo>
                    <a:pt x="9" y="39"/>
                    <a:pt x="9" y="38"/>
                    <a:pt x="10" y="38"/>
                  </a:cubicBezTo>
                  <a:moveTo>
                    <a:pt x="10" y="55"/>
                  </a:moveTo>
                  <a:cubicBezTo>
                    <a:pt x="15" y="52"/>
                    <a:pt x="22" y="51"/>
                    <a:pt x="30" y="51"/>
                  </a:cubicBezTo>
                  <a:cubicBezTo>
                    <a:pt x="39" y="51"/>
                    <a:pt x="46" y="52"/>
                    <a:pt x="51" y="55"/>
                  </a:cubicBezTo>
                  <a:cubicBezTo>
                    <a:pt x="52" y="55"/>
                    <a:pt x="52" y="56"/>
                    <a:pt x="52" y="57"/>
                  </a:cubicBezTo>
                  <a:cubicBezTo>
                    <a:pt x="51" y="58"/>
                    <a:pt x="51" y="58"/>
                    <a:pt x="50" y="58"/>
                  </a:cubicBezTo>
                  <a:cubicBezTo>
                    <a:pt x="50" y="58"/>
                    <a:pt x="50" y="58"/>
                    <a:pt x="49" y="58"/>
                  </a:cubicBezTo>
                  <a:cubicBezTo>
                    <a:pt x="48" y="57"/>
                    <a:pt x="47" y="57"/>
                    <a:pt x="45" y="57"/>
                  </a:cubicBezTo>
                  <a:cubicBezTo>
                    <a:pt x="41" y="55"/>
                    <a:pt x="36" y="55"/>
                    <a:pt x="30" y="55"/>
                  </a:cubicBezTo>
                  <a:cubicBezTo>
                    <a:pt x="24" y="55"/>
                    <a:pt x="19" y="55"/>
                    <a:pt x="15" y="57"/>
                  </a:cubicBezTo>
                  <a:cubicBezTo>
                    <a:pt x="14" y="57"/>
                    <a:pt x="13" y="57"/>
                    <a:pt x="11" y="58"/>
                  </a:cubicBezTo>
                  <a:cubicBezTo>
                    <a:pt x="11" y="59"/>
                    <a:pt x="10" y="58"/>
                    <a:pt x="9" y="57"/>
                  </a:cubicBezTo>
                  <a:cubicBezTo>
                    <a:pt x="9" y="56"/>
                    <a:pt x="9" y="55"/>
                    <a:pt x="10" y="55"/>
                  </a:cubicBezTo>
                </a:path>
              </a:pathLst>
            </a:custGeom>
            <a:solidFill>
              <a:srgbClr val="F3A60D"/>
            </a:solidFill>
            <a:ln w="9525">
              <a:noFill/>
            </a:ln>
          </p:spPr>
          <p:txBody>
            <a:bodyPr/>
            <a:p>
              <a:endParaRPr lang="en-US"/>
            </a:p>
          </p:txBody>
        </p:sp>
        <p:sp>
          <p:nvSpPr>
            <p:cNvPr id="22543" name="Freeform 17"/>
            <p:cNvSpPr>
              <a:spLocks noEditPoints="1"/>
            </p:cNvSpPr>
            <p:nvPr/>
          </p:nvSpPr>
          <p:spPr>
            <a:xfrm>
              <a:off x="1990930" y="4036127"/>
              <a:ext cx="103495" cy="217194"/>
            </a:xfrm>
            <a:custGeom>
              <a:avLst/>
              <a:gdLst/>
              <a:ahLst/>
              <a:cxnLst>
                <a:cxn ang="0">
                  <a:pos x="175544769" y="365477170"/>
                </a:cxn>
                <a:cxn ang="0">
                  <a:pos x="178520250" y="362505405"/>
                </a:cxn>
                <a:cxn ang="0">
                  <a:pos x="178520250" y="80227327"/>
                </a:cxn>
                <a:cxn ang="0">
                  <a:pos x="175544769" y="41599546"/>
                </a:cxn>
                <a:cxn ang="0">
                  <a:pos x="89260988" y="0"/>
                </a:cxn>
                <a:cxn ang="0">
                  <a:pos x="5950963" y="41599546"/>
                </a:cxn>
                <a:cxn ang="0">
                  <a:pos x="2975481" y="80227327"/>
                </a:cxn>
                <a:cxn ang="0">
                  <a:pos x="2975481" y="362505405"/>
                </a:cxn>
                <a:cxn ang="0">
                  <a:pos x="5950963" y="365477170"/>
                </a:cxn>
                <a:cxn ang="0">
                  <a:pos x="89260988" y="320905859"/>
                </a:cxn>
                <a:cxn ang="0">
                  <a:pos x="175544769" y="365477170"/>
                </a:cxn>
                <a:cxn ang="0">
                  <a:pos x="154718125" y="169366502"/>
                </a:cxn>
                <a:cxn ang="0">
                  <a:pos x="148767163" y="172338268"/>
                </a:cxn>
                <a:cxn ang="0">
                  <a:pos x="145791682" y="172338268"/>
                </a:cxn>
                <a:cxn ang="0">
                  <a:pos x="133889757" y="169366502"/>
                </a:cxn>
                <a:cxn ang="0">
                  <a:pos x="89260988" y="163424695"/>
                </a:cxn>
                <a:cxn ang="0">
                  <a:pos x="44630494" y="169366502"/>
                </a:cxn>
                <a:cxn ang="0">
                  <a:pos x="32728569" y="172338268"/>
                </a:cxn>
                <a:cxn ang="0">
                  <a:pos x="26777606" y="169366502"/>
                </a:cxn>
                <a:cxn ang="0">
                  <a:pos x="29753088" y="163424695"/>
                </a:cxn>
                <a:cxn ang="0">
                  <a:pos x="89260988" y="151539357"/>
                </a:cxn>
                <a:cxn ang="0">
                  <a:pos x="151742644" y="163424695"/>
                </a:cxn>
                <a:cxn ang="0">
                  <a:pos x="154718125" y="169366502"/>
                </a:cxn>
                <a:cxn ang="0">
                  <a:pos x="154718125" y="118853383"/>
                </a:cxn>
                <a:cxn ang="0">
                  <a:pos x="148767163" y="121825149"/>
                </a:cxn>
                <a:cxn ang="0">
                  <a:pos x="145791682" y="121825149"/>
                </a:cxn>
                <a:cxn ang="0">
                  <a:pos x="133889757" y="118853383"/>
                </a:cxn>
                <a:cxn ang="0">
                  <a:pos x="89260988" y="112911576"/>
                </a:cxn>
                <a:cxn ang="0">
                  <a:pos x="44630494" y="118853383"/>
                </a:cxn>
                <a:cxn ang="0">
                  <a:pos x="32728569" y="121825149"/>
                </a:cxn>
                <a:cxn ang="0">
                  <a:pos x="26777606" y="118853383"/>
                </a:cxn>
                <a:cxn ang="0">
                  <a:pos x="29753088" y="112911576"/>
                </a:cxn>
                <a:cxn ang="0">
                  <a:pos x="89260988" y="101026238"/>
                </a:cxn>
                <a:cxn ang="0">
                  <a:pos x="151742644" y="112911576"/>
                </a:cxn>
                <a:cxn ang="0">
                  <a:pos x="154718125" y="118853383"/>
                </a:cxn>
                <a:cxn ang="0">
                  <a:pos x="154718125" y="68341988"/>
                </a:cxn>
                <a:cxn ang="0">
                  <a:pos x="148767163" y="71312030"/>
                </a:cxn>
                <a:cxn ang="0">
                  <a:pos x="145791682" y="71312030"/>
                </a:cxn>
                <a:cxn ang="0">
                  <a:pos x="133889757" y="68341988"/>
                </a:cxn>
                <a:cxn ang="0">
                  <a:pos x="89260988" y="62398457"/>
                </a:cxn>
                <a:cxn ang="0">
                  <a:pos x="44630494" y="68341988"/>
                </a:cxn>
                <a:cxn ang="0">
                  <a:pos x="32728569" y="71312030"/>
                </a:cxn>
                <a:cxn ang="0">
                  <a:pos x="26777606" y="68341988"/>
                </a:cxn>
                <a:cxn ang="0">
                  <a:pos x="29753088" y="62398457"/>
                </a:cxn>
                <a:cxn ang="0">
                  <a:pos x="89260988" y="50513119"/>
                </a:cxn>
                <a:cxn ang="0">
                  <a:pos x="151742644" y="62398457"/>
                </a:cxn>
                <a:cxn ang="0">
                  <a:pos x="154718125" y="68341988"/>
                </a:cxn>
              </a:cxnLst>
              <a:pathLst>
                <a:path w="60" h="126">
                  <a:moveTo>
                    <a:pt x="59" y="123"/>
                  </a:moveTo>
                  <a:cubicBezTo>
                    <a:pt x="60" y="126"/>
                    <a:pt x="60" y="126"/>
                    <a:pt x="60" y="122"/>
                  </a:cubicBezTo>
                  <a:cubicBezTo>
                    <a:pt x="60" y="103"/>
                    <a:pt x="60" y="47"/>
                    <a:pt x="60" y="27"/>
                  </a:cubicBezTo>
                  <a:cubicBezTo>
                    <a:pt x="60" y="24"/>
                    <a:pt x="60" y="17"/>
                    <a:pt x="59" y="14"/>
                  </a:cubicBezTo>
                  <a:cubicBezTo>
                    <a:pt x="55" y="3"/>
                    <a:pt x="44" y="0"/>
                    <a:pt x="30" y="0"/>
                  </a:cubicBezTo>
                  <a:cubicBezTo>
                    <a:pt x="17" y="0"/>
                    <a:pt x="5" y="3"/>
                    <a:pt x="2" y="14"/>
                  </a:cubicBezTo>
                  <a:cubicBezTo>
                    <a:pt x="1" y="17"/>
                    <a:pt x="1" y="24"/>
                    <a:pt x="1" y="27"/>
                  </a:cubicBezTo>
                  <a:cubicBezTo>
                    <a:pt x="1" y="47"/>
                    <a:pt x="1" y="103"/>
                    <a:pt x="1" y="122"/>
                  </a:cubicBezTo>
                  <a:cubicBezTo>
                    <a:pt x="1" y="126"/>
                    <a:pt x="0" y="126"/>
                    <a:pt x="2" y="123"/>
                  </a:cubicBezTo>
                  <a:cubicBezTo>
                    <a:pt x="5" y="112"/>
                    <a:pt x="17" y="108"/>
                    <a:pt x="30" y="108"/>
                  </a:cubicBezTo>
                  <a:cubicBezTo>
                    <a:pt x="44" y="108"/>
                    <a:pt x="56" y="112"/>
                    <a:pt x="59" y="123"/>
                  </a:cubicBezTo>
                  <a:moveTo>
                    <a:pt x="52" y="57"/>
                  </a:moveTo>
                  <a:cubicBezTo>
                    <a:pt x="51" y="58"/>
                    <a:pt x="51" y="58"/>
                    <a:pt x="50" y="58"/>
                  </a:cubicBezTo>
                  <a:cubicBezTo>
                    <a:pt x="50" y="58"/>
                    <a:pt x="50" y="58"/>
                    <a:pt x="49" y="58"/>
                  </a:cubicBezTo>
                  <a:cubicBezTo>
                    <a:pt x="48" y="57"/>
                    <a:pt x="47" y="57"/>
                    <a:pt x="45" y="57"/>
                  </a:cubicBezTo>
                  <a:cubicBezTo>
                    <a:pt x="41" y="55"/>
                    <a:pt x="36" y="55"/>
                    <a:pt x="30" y="55"/>
                  </a:cubicBezTo>
                  <a:cubicBezTo>
                    <a:pt x="24" y="55"/>
                    <a:pt x="19" y="55"/>
                    <a:pt x="15" y="57"/>
                  </a:cubicBezTo>
                  <a:cubicBezTo>
                    <a:pt x="14" y="57"/>
                    <a:pt x="13" y="57"/>
                    <a:pt x="11" y="58"/>
                  </a:cubicBezTo>
                  <a:cubicBezTo>
                    <a:pt x="11" y="59"/>
                    <a:pt x="10" y="58"/>
                    <a:pt x="9" y="57"/>
                  </a:cubicBezTo>
                  <a:cubicBezTo>
                    <a:pt x="9" y="56"/>
                    <a:pt x="9" y="55"/>
                    <a:pt x="10" y="55"/>
                  </a:cubicBezTo>
                  <a:cubicBezTo>
                    <a:pt x="15" y="52"/>
                    <a:pt x="22" y="51"/>
                    <a:pt x="30" y="51"/>
                  </a:cubicBezTo>
                  <a:cubicBezTo>
                    <a:pt x="39" y="51"/>
                    <a:pt x="46" y="52"/>
                    <a:pt x="51" y="55"/>
                  </a:cubicBezTo>
                  <a:cubicBezTo>
                    <a:pt x="52" y="55"/>
                    <a:pt x="52" y="56"/>
                    <a:pt x="52" y="57"/>
                  </a:cubicBezTo>
                  <a:moveTo>
                    <a:pt x="52" y="40"/>
                  </a:moveTo>
                  <a:cubicBezTo>
                    <a:pt x="51" y="41"/>
                    <a:pt x="51" y="41"/>
                    <a:pt x="50" y="41"/>
                  </a:cubicBezTo>
                  <a:cubicBezTo>
                    <a:pt x="50" y="41"/>
                    <a:pt x="50" y="41"/>
                    <a:pt x="49" y="41"/>
                  </a:cubicBezTo>
                  <a:cubicBezTo>
                    <a:pt x="48" y="41"/>
                    <a:pt x="47" y="40"/>
                    <a:pt x="45" y="40"/>
                  </a:cubicBezTo>
                  <a:cubicBezTo>
                    <a:pt x="41" y="38"/>
                    <a:pt x="36" y="38"/>
                    <a:pt x="30" y="38"/>
                  </a:cubicBezTo>
                  <a:cubicBezTo>
                    <a:pt x="24" y="38"/>
                    <a:pt x="19" y="38"/>
                    <a:pt x="15" y="40"/>
                  </a:cubicBezTo>
                  <a:cubicBezTo>
                    <a:pt x="14" y="40"/>
                    <a:pt x="13" y="41"/>
                    <a:pt x="11" y="41"/>
                  </a:cubicBezTo>
                  <a:cubicBezTo>
                    <a:pt x="11" y="42"/>
                    <a:pt x="10" y="41"/>
                    <a:pt x="9" y="40"/>
                  </a:cubicBezTo>
                  <a:cubicBezTo>
                    <a:pt x="9" y="39"/>
                    <a:pt x="9" y="38"/>
                    <a:pt x="10" y="38"/>
                  </a:cubicBezTo>
                  <a:cubicBezTo>
                    <a:pt x="15" y="36"/>
                    <a:pt x="22" y="34"/>
                    <a:pt x="30" y="34"/>
                  </a:cubicBezTo>
                  <a:cubicBezTo>
                    <a:pt x="39" y="34"/>
                    <a:pt x="46" y="36"/>
                    <a:pt x="51" y="38"/>
                  </a:cubicBezTo>
                  <a:cubicBezTo>
                    <a:pt x="52" y="38"/>
                    <a:pt x="52" y="39"/>
                    <a:pt x="52" y="40"/>
                  </a:cubicBezTo>
                  <a:moveTo>
                    <a:pt x="52" y="23"/>
                  </a:moveTo>
                  <a:cubicBezTo>
                    <a:pt x="51" y="24"/>
                    <a:pt x="51" y="24"/>
                    <a:pt x="50" y="24"/>
                  </a:cubicBezTo>
                  <a:cubicBezTo>
                    <a:pt x="50" y="24"/>
                    <a:pt x="50" y="24"/>
                    <a:pt x="49" y="24"/>
                  </a:cubicBezTo>
                  <a:cubicBezTo>
                    <a:pt x="48" y="24"/>
                    <a:pt x="47" y="23"/>
                    <a:pt x="45" y="23"/>
                  </a:cubicBezTo>
                  <a:cubicBezTo>
                    <a:pt x="41" y="21"/>
                    <a:pt x="36" y="21"/>
                    <a:pt x="30" y="21"/>
                  </a:cubicBezTo>
                  <a:cubicBezTo>
                    <a:pt x="24" y="21"/>
                    <a:pt x="19" y="21"/>
                    <a:pt x="15" y="23"/>
                  </a:cubicBezTo>
                  <a:cubicBezTo>
                    <a:pt x="14" y="23"/>
                    <a:pt x="13" y="24"/>
                    <a:pt x="11" y="24"/>
                  </a:cubicBezTo>
                  <a:cubicBezTo>
                    <a:pt x="11" y="25"/>
                    <a:pt x="10" y="24"/>
                    <a:pt x="9" y="23"/>
                  </a:cubicBezTo>
                  <a:cubicBezTo>
                    <a:pt x="9" y="23"/>
                    <a:pt x="9" y="21"/>
                    <a:pt x="10" y="21"/>
                  </a:cubicBezTo>
                  <a:cubicBezTo>
                    <a:pt x="15" y="19"/>
                    <a:pt x="22" y="17"/>
                    <a:pt x="30" y="17"/>
                  </a:cubicBezTo>
                  <a:cubicBezTo>
                    <a:pt x="39" y="17"/>
                    <a:pt x="46" y="19"/>
                    <a:pt x="51" y="21"/>
                  </a:cubicBezTo>
                  <a:cubicBezTo>
                    <a:pt x="52" y="21"/>
                    <a:pt x="52" y="23"/>
                    <a:pt x="52" y="23"/>
                  </a:cubicBezTo>
                </a:path>
              </a:pathLst>
            </a:custGeom>
            <a:solidFill>
              <a:srgbClr val="F3A60D"/>
            </a:solidFill>
            <a:ln w="9525">
              <a:noFill/>
            </a:ln>
          </p:spPr>
          <p:txBody>
            <a:bodyPr/>
            <a:p>
              <a:endParaRPr lang="en-US"/>
            </a:p>
          </p:txBody>
        </p:sp>
        <p:sp>
          <p:nvSpPr>
            <p:cNvPr id="22544" name="Freeform 18"/>
            <p:cNvSpPr/>
            <p:nvPr/>
          </p:nvSpPr>
          <p:spPr>
            <a:xfrm>
              <a:off x="2738717" y="3043450"/>
              <a:ext cx="160344" cy="94749"/>
            </a:xfrm>
            <a:custGeom>
              <a:avLst/>
              <a:gdLst/>
              <a:ahLst/>
              <a:cxnLst>
                <a:cxn ang="0">
                  <a:pos x="77287532" y="89031329"/>
                </a:cxn>
                <a:cxn ang="0">
                  <a:pos x="196193815" y="77160140"/>
                </a:cxn>
                <a:cxn ang="0">
                  <a:pos x="169438781" y="103870745"/>
                </a:cxn>
                <a:cxn ang="0">
                  <a:pos x="175385302" y="121676666"/>
                </a:cxn>
                <a:cxn ang="0">
                  <a:pos x="240781516" y="121676666"/>
                </a:cxn>
                <a:cxn ang="0">
                  <a:pos x="249700435" y="121676666"/>
                </a:cxn>
                <a:cxn ang="0">
                  <a:pos x="255645232" y="121676666"/>
                </a:cxn>
                <a:cxn ang="0">
                  <a:pos x="267536550" y="121676666"/>
                </a:cxn>
                <a:cxn ang="0">
                  <a:pos x="273481347" y="115741933"/>
                </a:cxn>
                <a:cxn ang="0">
                  <a:pos x="273481347" y="23742377"/>
                </a:cxn>
                <a:cxn ang="0">
                  <a:pos x="255645232" y="14839416"/>
                </a:cxn>
                <a:cxn ang="0">
                  <a:pos x="228891922" y="41548298"/>
                </a:cxn>
                <a:cxn ang="0">
                  <a:pos x="44589425" y="56385991"/>
                </a:cxn>
                <a:cxn ang="0">
                  <a:pos x="2972398" y="163224964"/>
                </a:cxn>
                <a:cxn ang="0">
                  <a:pos x="50534222" y="163224964"/>
                </a:cxn>
                <a:cxn ang="0">
                  <a:pos x="77287532" y="89031329"/>
                </a:cxn>
              </a:cxnLst>
              <a:pathLst>
                <a:path w="93" h="55">
                  <a:moveTo>
                    <a:pt x="26" y="30"/>
                  </a:moveTo>
                  <a:cubicBezTo>
                    <a:pt x="37" y="20"/>
                    <a:pt x="53" y="18"/>
                    <a:pt x="66" y="26"/>
                  </a:cubicBezTo>
                  <a:cubicBezTo>
                    <a:pt x="61" y="30"/>
                    <a:pt x="57" y="35"/>
                    <a:pt x="57" y="35"/>
                  </a:cubicBezTo>
                  <a:cubicBezTo>
                    <a:pt x="53" y="39"/>
                    <a:pt x="57" y="41"/>
                    <a:pt x="59" y="41"/>
                  </a:cubicBezTo>
                  <a:cubicBezTo>
                    <a:pt x="81" y="41"/>
                    <a:pt x="81" y="41"/>
                    <a:pt x="81" y="41"/>
                  </a:cubicBezTo>
                  <a:cubicBezTo>
                    <a:pt x="83" y="41"/>
                    <a:pt x="84" y="41"/>
                    <a:pt x="84" y="41"/>
                  </a:cubicBezTo>
                  <a:cubicBezTo>
                    <a:pt x="86" y="41"/>
                    <a:pt x="86" y="41"/>
                    <a:pt x="86" y="41"/>
                  </a:cubicBezTo>
                  <a:cubicBezTo>
                    <a:pt x="90" y="41"/>
                    <a:pt x="90" y="41"/>
                    <a:pt x="90" y="41"/>
                  </a:cubicBezTo>
                  <a:cubicBezTo>
                    <a:pt x="91" y="41"/>
                    <a:pt x="92" y="40"/>
                    <a:pt x="92" y="39"/>
                  </a:cubicBezTo>
                  <a:cubicBezTo>
                    <a:pt x="92" y="8"/>
                    <a:pt x="92" y="8"/>
                    <a:pt x="92" y="8"/>
                  </a:cubicBezTo>
                  <a:cubicBezTo>
                    <a:pt x="93" y="5"/>
                    <a:pt x="89" y="2"/>
                    <a:pt x="86" y="5"/>
                  </a:cubicBezTo>
                  <a:cubicBezTo>
                    <a:pt x="86" y="5"/>
                    <a:pt x="81" y="11"/>
                    <a:pt x="77" y="14"/>
                  </a:cubicBezTo>
                  <a:cubicBezTo>
                    <a:pt x="58" y="0"/>
                    <a:pt x="32" y="2"/>
                    <a:pt x="15" y="19"/>
                  </a:cubicBezTo>
                  <a:cubicBezTo>
                    <a:pt x="5" y="29"/>
                    <a:pt x="0" y="42"/>
                    <a:pt x="1" y="55"/>
                  </a:cubicBezTo>
                  <a:cubicBezTo>
                    <a:pt x="17" y="55"/>
                    <a:pt x="17" y="55"/>
                    <a:pt x="17" y="55"/>
                  </a:cubicBezTo>
                  <a:cubicBezTo>
                    <a:pt x="16" y="46"/>
                    <a:pt x="19" y="37"/>
                    <a:pt x="26" y="30"/>
                  </a:cubicBezTo>
                </a:path>
              </a:pathLst>
            </a:custGeom>
            <a:solidFill>
              <a:srgbClr val="494949"/>
            </a:solidFill>
            <a:ln w="9525">
              <a:noFill/>
            </a:ln>
          </p:spPr>
          <p:txBody>
            <a:bodyPr/>
            <a:p>
              <a:endParaRPr lang="en-US"/>
            </a:p>
          </p:txBody>
        </p:sp>
        <p:sp>
          <p:nvSpPr>
            <p:cNvPr id="22545" name="Freeform 19"/>
            <p:cNvSpPr/>
            <p:nvPr/>
          </p:nvSpPr>
          <p:spPr>
            <a:xfrm>
              <a:off x="2746006" y="3129453"/>
              <a:ext cx="158887" cy="92563"/>
            </a:xfrm>
            <a:custGeom>
              <a:avLst/>
              <a:gdLst/>
              <a:ahLst/>
              <a:cxnLst>
                <a:cxn ang="0">
                  <a:pos x="226679938" y="0"/>
                </a:cxn>
                <a:cxn ang="0">
                  <a:pos x="196854085" y="70517579"/>
                </a:cxn>
                <a:cxn ang="0">
                  <a:pos x="80531531" y="85209384"/>
                </a:cxn>
                <a:cxn ang="0">
                  <a:pos x="107374798" y="58765506"/>
                </a:cxn>
                <a:cxn ang="0">
                  <a:pos x="101409628" y="41135683"/>
                </a:cxn>
                <a:cxn ang="0">
                  <a:pos x="32808438" y="41135683"/>
                </a:cxn>
                <a:cxn ang="0">
                  <a:pos x="26843268" y="41135683"/>
                </a:cxn>
                <a:cxn ang="0">
                  <a:pos x="20878097" y="41135683"/>
                </a:cxn>
                <a:cxn ang="0">
                  <a:pos x="5965171" y="41135683"/>
                </a:cxn>
                <a:cxn ang="0">
                  <a:pos x="0" y="47011719"/>
                </a:cxn>
                <a:cxn ang="0">
                  <a:pos x="0" y="138097139"/>
                </a:cxn>
                <a:cxn ang="0">
                  <a:pos x="17895512" y="143973176"/>
                </a:cxn>
                <a:cxn ang="0">
                  <a:pos x="44738780" y="120467316"/>
                </a:cxn>
                <a:cxn ang="0">
                  <a:pos x="232646836" y="105777225"/>
                </a:cxn>
                <a:cxn ang="0">
                  <a:pos x="274403030" y="0"/>
                </a:cxn>
                <a:cxn ang="0">
                  <a:pos x="226679938" y="0"/>
                </a:cxn>
              </a:cxnLst>
              <a:pathLst>
                <a:path w="92" h="54">
                  <a:moveTo>
                    <a:pt x="76" y="0"/>
                  </a:moveTo>
                  <a:cubicBezTo>
                    <a:pt x="76" y="9"/>
                    <a:pt x="73" y="18"/>
                    <a:pt x="66" y="24"/>
                  </a:cubicBezTo>
                  <a:cubicBezTo>
                    <a:pt x="56" y="35"/>
                    <a:pt x="39" y="37"/>
                    <a:pt x="27" y="29"/>
                  </a:cubicBezTo>
                  <a:cubicBezTo>
                    <a:pt x="31" y="25"/>
                    <a:pt x="36" y="20"/>
                    <a:pt x="36" y="20"/>
                  </a:cubicBezTo>
                  <a:cubicBezTo>
                    <a:pt x="39" y="16"/>
                    <a:pt x="36" y="14"/>
                    <a:pt x="34" y="14"/>
                  </a:cubicBezTo>
                  <a:cubicBezTo>
                    <a:pt x="11" y="14"/>
                    <a:pt x="11" y="14"/>
                    <a:pt x="11" y="14"/>
                  </a:cubicBezTo>
                  <a:cubicBezTo>
                    <a:pt x="10" y="14"/>
                    <a:pt x="9" y="14"/>
                    <a:pt x="9" y="14"/>
                  </a:cubicBezTo>
                  <a:cubicBezTo>
                    <a:pt x="7" y="14"/>
                    <a:pt x="7" y="14"/>
                    <a:pt x="7" y="14"/>
                  </a:cubicBezTo>
                  <a:cubicBezTo>
                    <a:pt x="2" y="14"/>
                    <a:pt x="2" y="14"/>
                    <a:pt x="2" y="14"/>
                  </a:cubicBezTo>
                  <a:cubicBezTo>
                    <a:pt x="1" y="14"/>
                    <a:pt x="0" y="15"/>
                    <a:pt x="0" y="16"/>
                  </a:cubicBezTo>
                  <a:cubicBezTo>
                    <a:pt x="0" y="47"/>
                    <a:pt x="0" y="47"/>
                    <a:pt x="0" y="47"/>
                  </a:cubicBezTo>
                  <a:cubicBezTo>
                    <a:pt x="0" y="50"/>
                    <a:pt x="3" y="53"/>
                    <a:pt x="6" y="49"/>
                  </a:cubicBezTo>
                  <a:cubicBezTo>
                    <a:pt x="6" y="49"/>
                    <a:pt x="12" y="44"/>
                    <a:pt x="15" y="41"/>
                  </a:cubicBezTo>
                  <a:cubicBezTo>
                    <a:pt x="34" y="54"/>
                    <a:pt x="61" y="53"/>
                    <a:pt x="78" y="36"/>
                  </a:cubicBezTo>
                  <a:cubicBezTo>
                    <a:pt x="88" y="26"/>
                    <a:pt x="92" y="13"/>
                    <a:pt x="92" y="0"/>
                  </a:cubicBezTo>
                  <a:cubicBezTo>
                    <a:pt x="76" y="0"/>
                    <a:pt x="76" y="0"/>
                    <a:pt x="76" y="0"/>
                  </a:cubicBezTo>
                  <a:close/>
                </a:path>
              </a:pathLst>
            </a:custGeom>
            <a:solidFill>
              <a:srgbClr val="494949"/>
            </a:solidFill>
            <a:ln w="9525">
              <a:noFill/>
            </a:ln>
          </p:spPr>
          <p:txBody>
            <a:bodyPr/>
            <a:p>
              <a:endParaRPr lang="en-US"/>
            </a:p>
          </p:txBody>
        </p:sp>
        <p:sp>
          <p:nvSpPr>
            <p:cNvPr id="22546" name="Freeform 20"/>
            <p:cNvSpPr>
              <a:spLocks noEditPoints="1"/>
            </p:cNvSpPr>
            <p:nvPr/>
          </p:nvSpPr>
          <p:spPr>
            <a:xfrm>
              <a:off x="3430385" y="3450141"/>
              <a:ext cx="317045" cy="280602"/>
            </a:xfrm>
            <a:custGeom>
              <a:avLst/>
              <a:gdLst/>
              <a:ahLst/>
              <a:cxnLst>
                <a:cxn ang="0">
                  <a:pos x="483943346" y="0"/>
                </a:cxn>
                <a:cxn ang="0">
                  <a:pos x="65318162" y="0"/>
                </a:cxn>
                <a:cxn ang="0">
                  <a:pos x="0" y="65197789"/>
                </a:cxn>
                <a:cxn ang="0">
                  <a:pos x="0" y="290423070"/>
                </a:cxn>
                <a:cxn ang="0">
                  <a:pos x="65318162" y="352658184"/>
                </a:cxn>
                <a:cxn ang="0">
                  <a:pos x="97975520" y="352658184"/>
                </a:cxn>
                <a:cxn ang="0">
                  <a:pos x="97975520" y="465270824"/>
                </a:cxn>
                <a:cxn ang="0">
                  <a:pos x="100944371" y="477124968"/>
                </a:cxn>
                <a:cxn ang="0">
                  <a:pos x="124696900" y="477124968"/>
                </a:cxn>
                <a:cxn ang="0">
                  <a:pos x="258300352" y="352658184"/>
                </a:cxn>
                <a:cxn ang="0">
                  <a:pos x="483943346" y="352658184"/>
                </a:cxn>
                <a:cxn ang="0">
                  <a:pos x="546290935" y="290423070"/>
                </a:cxn>
                <a:cxn ang="0">
                  <a:pos x="546290935" y="65197789"/>
                </a:cxn>
                <a:cxn ang="0">
                  <a:pos x="483943346" y="0"/>
                </a:cxn>
                <a:cxn ang="0">
                  <a:pos x="112821497" y="97795822"/>
                </a:cxn>
                <a:cxn ang="0">
                  <a:pos x="371121849" y="97795822"/>
                </a:cxn>
                <a:cxn ang="0">
                  <a:pos x="385966103" y="112612641"/>
                </a:cxn>
                <a:cxn ang="0">
                  <a:pos x="371121849" y="127431181"/>
                </a:cxn>
                <a:cxn ang="0">
                  <a:pos x="112821497" y="127431181"/>
                </a:cxn>
                <a:cxn ang="0">
                  <a:pos x="97975520" y="112612641"/>
                </a:cxn>
                <a:cxn ang="0">
                  <a:pos x="112821497" y="97795822"/>
                </a:cxn>
                <a:cxn ang="0">
                  <a:pos x="240487248" y="257825036"/>
                </a:cxn>
                <a:cxn ang="0">
                  <a:pos x="112821497" y="257825036"/>
                </a:cxn>
                <a:cxn ang="0">
                  <a:pos x="97975520" y="240043821"/>
                </a:cxn>
                <a:cxn ang="0">
                  <a:pos x="112821497" y="225227003"/>
                </a:cxn>
                <a:cxn ang="0">
                  <a:pos x="240487248" y="225227003"/>
                </a:cxn>
                <a:cxn ang="0">
                  <a:pos x="258300352" y="240043821"/>
                </a:cxn>
                <a:cxn ang="0">
                  <a:pos x="240487248" y="257825036"/>
                </a:cxn>
                <a:cxn ang="0">
                  <a:pos x="433469438" y="192628969"/>
                </a:cxn>
                <a:cxn ang="0">
                  <a:pos x="112821497" y="192628969"/>
                </a:cxn>
                <a:cxn ang="0">
                  <a:pos x="97975520" y="177810429"/>
                </a:cxn>
                <a:cxn ang="0">
                  <a:pos x="112821497" y="160029214"/>
                </a:cxn>
                <a:cxn ang="0">
                  <a:pos x="433469438" y="160029214"/>
                </a:cxn>
                <a:cxn ang="0">
                  <a:pos x="451284265" y="177810429"/>
                </a:cxn>
                <a:cxn ang="0">
                  <a:pos x="433469438" y="192628969"/>
                </a:cxn>
              </a:cxnLst>
              <a:pathLst>
                <a:path w="184" h="163">
                  <a:moveTo>
                    <a:pt x="163" y="0"/>
                  </a:moveTo>
                  <a:cubicBezTo>
                    <a:pt x="22" y="0"/>
                    <a:pt x="22" y="0"/>
                    <a:pt x="22" y="0"/>
                  </a:cubicBezTo>
                  <a:cubicBezTo>
                    <a:pt x="10" y="0"/>
                    <a:pt x="0" y="10"/>
                    <a:pt x="0" y="22"/>
                  </a:cubicBezTo>
                  <a:cubicBezTo>
                    <a:pt x="0" y="98"/>
                    <a:pt x="0" y="98"/>
                    <a:pt x="0" y="98"/>
                  </a:cubicBezTo>
                  <a:cubicBezTo>
                    <a:pt x="0" y="110"/>
                    <a:pt x="10" y="119"/>
                    <a:pt x="22" y="119"/>
                  </a:cubicBezTo>
                  <a:cubicBezTo>
                    <a:pt x="33" y="119"/>
                    <a:pt x="33" y="119"/>
                    <a:pt x="33" y="119"/>
                  </a:cubicBezTo>
                  <a:cubicBezTo>
                    <a:pt x="33" y="157"/>
                    <a:pt x="33" y="157"/>
                    <a:pt x="33" y="157"/>
                  </a:cubicBezTo>
                  <a:cubicBezTo>
                    <a:pt x="33" y="159"/>
                    <a:pt x="33" y="160"/>
                    <a:pt x="34" y="161"/>
                  </a:cubicBezTo>
                  <a:cubicBezTo>
                    <a:pt x="36" y="163"/>
                    <a:pt x="40" y="163"/>
                    <a:pt x="42" y="161"/>
                  </a:cubicBezTo>
                  <a:cubicBezTo>
                    <a:pt x="87" y="119"/>
                    <a:pt x="87" y="119"/>
                    <a:pt x="87" y="119"/>
                  </a:cubicBezTo>
                  <a:cubicBezTo>
                    <a:pt x="163" y="119"/>
                    <a:pt x="163" y="119"/>
                    <a:pt x="163" y="119"/>
                  </a:cubicBezTo>
                  <a:cubicBezTo>
                    <a:pt x="175" y="119"/>
                    <a:pt x="184" y="110"/>
                    <a:pt x="184" y="98"/>
                  </a:cubicBezTo>
                  <a:cubicBezTo>
                    <a:pt x="184" y="22"/>
                    <a:pt x="184" y="22"/>
                    <a:pt x="184" y="22"/>
                  </a:cubicBezTo>
                  <a:cubicBezTo>
                    <a:pt x="184" y="10"/>
                    <a:pt x="175" y="0"/>
                    <a:pt x="163" y="0"/>
                  </a:cubicBezTo>
                  <a:moveTo>
                    <a:pt x="38" y="33"/>
                  </a:moveTo>
                  <a:cubicBezTo>
                    <a:pt x="125" y="33"/>
                    <a:pt x="125" y="33"/>
                    <a:pt x="125" y="33"/>
                  </a:cubicBezTo>
                  <a:cubicBezTo>
                    <a:pt x="128" y="33"/>
                    <a:pt x="130" y="35"/>
                    <a:pt x="130" y="38"/>
                  </a:cubicBezTo>
                  <a:cubicBezTo>
                    <a:pt x="130" y="41"/>
                    <a:pt x="128" y="43"/>
                    <a:pt x="125" y="43"/>
                  </a:cubicBezTo>
                  <a:cubicBezTo>
                    <a:pt x="38" y="43"/>
                    <a:pt x="38" y="43"/>
                    <a:pt x="38" y="43"/>
                  </a:cubicBezTo>
                  <a:cubicBezTo>
                    <a:pt x="35" y="43"/>
                    <a:pt x="33" y="41"/>
                    <a:pt x="33" y="38"/>
                  </a:cubicBezTo>
                  <a:cubicBezTo>
                    <a:pt x="33" y="35"/>
                    <a:pt x="35" y="33"/>
                    <a:pt x="38" y="33"/>
                  </a:cubicBezTo>
                  <a:moveTo>
                    <a:pt x="81" y="87"/>
                  </a:moveTo>
                  <a:cubicBezTo>
                    <a:pt x="38" y="87"/>
                    <a:pt x="38" y="87"/>
                    <a:pt x="38" y="87"/>
                  </a:cubicBezTo>
                  <a:cubicBezTo>
                    <a:pt x="35" y="87"/>
                    <a:pt x="33" y="84"/>
                    <a:pt x="33" y="81"/>
                  </a:cubicBezTo>
                  <a:cubicBezTo>
                    <a:pt x="33" y="78"/>
                    <a:pt x="35" y="76"/>
                    <a:pt x="38" y="76"/>
                  </a:cubicBezTo>
                  <a:cubicBezTo>
                    <a:pt x="81" y="76"/>
                    <a:pt x="81" y="76"/>
                    <a:pt x="81" y="76"/>
                  </a:cubicBezTo>
                  <a:cubicBezTo>
                    <a:pt x="84" y="76"/>
                    <a:pt x="87" y="78"/>
                    <a:pt x="87" y="81"/>
                  </a:cubicBezTo>
                  <a:cubicBezTo>
                    <a:pt x="87" y="84"/>
                    <a:pt x="84" y="87"/>
                    <a:pt x="81" y="87"/>
                  </a:cubicBezTo>
                  <a:moveTo>
                    <a:pt x="146" y="65"/>
                  </a:moveTo>
                  <a:cubicBezTo>
                    <a:pt x="38" y="65"/>
                    <a:pt x="38" y="65"/>
                    <a:pt x="38" y="65"/>
                  </a:cubicBezTo>
                  <a:cubicBezTo>
                    <a:pt x="35" y="65"/>
                    <a:pt x="33" y="63"/>
                    <a:pt x="33" y="60"/>
                  </a:cubicBezTo>
                  <a:cubicBezTo>
                    <a:pt x="33" y="57"/>
                    <a:pt x="35" y="54"/>
                    <a:pt x="38" y="54"/>
                  </a:cubicBezTo>
                  <a:cubicBezTo>
                    <a:pt x="146" y="54"/>
                    <a:pt x="146" y="54"/>
                    <a:pt x="146" y="54"/>
                  </a:cubicBezTo>
                  <a:cubicBezTo>
                    <a:pt x="149" y="54"/>
                    <a:pt x="152" y="57"/>
                    <a:pt x="152" y="60"/>
                  </a:cubicBezTo>
                  <a:cubicBezTo>
                    <a:pt x="152" y="63"/>
                    <a:pt x="149" y="65"/>
                    <a:pt x="146" y="65"/>
                  </a:cubicBezTo>
                </a:path>
              </a:pathLst>
            </a:custGeom>
            <a:solidFill>
              <a:srgbClr val="494949"/>
            </a:solidFill>
            <a:ln w="9525">
              <a:noFill/>
            </a:ln>
          </p:spPr>
          <p:txBody>
            <a:bodyPr/>
            <a:p>
              <a:endParaRPr lang="en-US"/>
            </a:p>
          </p:txBody>
        </p:sp>
        <p:sp>
          <p:nvSpPr>
            <p:cNvPr id="22547" name="Oval 21"/>
            <p:cNvSpPr/>
            <p:nvPr/>
          </p:nvSpPr>
          <p:spPr>
            <a:xfrm>
              <a:off x="1375062" y="2894767"/>
              <a:ext cx="600562" cy="599833"/>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48" name="Freeform 22"/>
            <p:cNvSpPr/>
            <p:nvPr/>
          </p:nvSpPr>
          <p:spPr>
            <a:xfrm>
              <a:off x="1497507" y="3043450"/>
              <a:ext cx="358588" cy="349842"/>
            </a:xfrm>
            <a:custGeom>
              <a:avLst/>
              <a:gdLst/>
              <a:ahLst/>
              <a:cxnLst>
                <a:cxn ang="0">
                  <a:pos x="618198816" y="225717024"/>
                </a:cxn>
                <a:cxn ang="0">
                  <a:pos x="315043694" y="193047296"/>
                </a:cxn>
                <a:cxn ang="0">
                  <a:pos x="309099408" y="222747676"/>
                </a:cxn>
                <a:cxn ang="0">
                  <a:pos x="303155122" y="193047296"/>
                </a:cxn>
                <a:cxn ang="0">
                  <a:pos x="0" y="234626794"/>
                </a:cxn>
                <a:cxn ang="0">
                  <a:pos x="315043694" y="602903571"/>
                </a:cxn>
                <a:cxn ang="0">
                  <a:pos x="315043694" y="602903571"/>
                </a:cxn>
                <a:cxn ang="0">
                  <a:pos x="315043694" y="602903571"/>
                </a:cxn>
                <a:cxn ang="0">
                  <a:pos x="315043694" y="602903571"/>
                </a:cxn>
                <a:cxn ang="0">
                  <a:pos x="315043694" y="602903571"/>
                </a:cxn>
                <a:cxn ang="0">
                  <a:pos x="618198816" y="225717024"/>
                </a:cxn>
              </a:cxnLst>
              <a:pathLst>
                <a:path w="208" h="203">
                  <a:moveTo>
                    <a:pt x="208" y="76"/>
                  </a:moveTo>
                  <a:cubicBezTo>
                    <a:pt x="207" y="7"/>
                    <a:pt x="121" y="0"/>
                    <a:pt x="106" y="65"/>
                  </a:cubicBezTo>
                  <a:cubicBezTo>
                    <a:pt x="104" y="75"/>
                    <a:pt x="104" y="75"/>
                    <a:pt x="104" y="75"/>
                  </a:cubicBezTo>
                  <a:cubicBezTo>
                    <a:pt x="102" y="65"/>
                    <a:pt x="102" y="65"/>
                    <a:pt x="102" y="65"/>
                  </a:cubicBezTo>
                  <a:cubicBezTo>
                    <a:pt x="85" y="0"/>
                    <a:pt x="0" y="10"/>
                    <a:pt x="0" y="79"/>
                  </a:cubicBezTo>
                  <a:cubicBezTo>
                    <a:pt x="1" y="134"/>
                    <a:pt x="70" y="171"/>
                    <a:pt x="106" y="203"/>
                  </a:cubicBezTo>
                  <a:cubicBezTo>
                    <a:pt x="106" y="203"/>
                    <a:pt x="106" y="203"/>
                    <a:pt x="106" y="203"/>
                  </a:cubicBezTo>
                  <a:cubicBezTo>
                    <a:pt x="106" y="203"/>
                    <a:pt x="106" y="203"/>
                    <a:pt x="106" y="203"/>
                  </a:cubicBezTo>
                  <a:cubicBezTo>
                    <a:pt x="106" y="203"/>
                    <a:pt x="106" y="203"/>
                    <a:pt x="106" y="203"/>
                  </a:cubicBezTo>
                  <a:cubicBezTo>
                    <a:pt x="106" y="203"/>
                    <a:pt x="106" y="203"/>
                    <a:pt x="106" y="203"/>
                  </a:cubicBezTo>
                  <a:cubicBezTo>
                    <a:pt x="140" y="170"/>
                    <a:pt x="208" y="131"/>
                    <a:pt x="208" y="76"/>
                  </a:cubicBezTo>
                  <a:close/>
                </a:path>
              </a:pathLst>
            </a:custGeom>
            <a:solidFill>
              <a:schemeClr val="bg1"/>
            </a:solidFill>
            <a:ln w="9525">
              <a:noFill/>
            </a:ln>
          </p:spPr>
          <p:txBody>
            <a:bodyPr/>
            <a:p>
              <a:endParaRPr lang="en-US"/>
            </a:p>
          </p:txBody>
        </p:sp>
        <p:sp>
          <p:nvSpPr>
            <p:cNvPr id="22549" name="Oval 23"/>
            <p:cNvSpPr/>
            <p:nvPr/>
          </p:nvSpPr>
          <p:spPr>
            <a:xfrm>
              <a:off x="1727090" y="2282543"/>
              <a:ext cx="607121" cy="607122"/>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50" name="Freeform 24"/>
            <p:cNvSpPr/>
            <p:nvPr/>
          </p:nvSpPr>
          <p:spPr>
            <a:xfrm>
              <a:off x="2090780" y="2464024"/>
              <a:ext cx="131191" cy="244889"/>
            </a:xfrm>
            <a:custGeom>
              <a:avLst/>
              <a:gdLst/>
              <a:ahLst/>
              <a:cxnLst>
                <a:cxn ang="0">
                  <a:pos x="226461559" y="380690298"/>
                </a:cxn>
                <a:cxn ang="0">
                  <a:pos x="214542166" y="422328326"/>
                </a:cxn>
                <a:cxn ang="0">
                  <a:pos x="0" y="184396243"/>
                </a:cxn>
                <a:cxn ang="0">
                  <a:pos x="211562749" y="0"/>
                </a:cxn>
                <a:cxn ang="0">
                  <a:pos x="226461559" y="44612912"/>
                </a:cxn>
                <a:cxn ang="0">
                  <a:pos x="226461559" y="380690298"/>
                </a:cxn>
              </a:cxnLst>
              <a:pathLst>
                <a:path w="76" h="142">
                  <a:moveTo>
                    <a:pt x="76" y="128"/>
                  </a:moveTo>
                  <a:cubicBezTo>
                    <a:pt x="76" y="133"/>
                    <a:pt x="74" y="138"/>
                    <a:pt x="72" y="142"/>
                  </a:cubicBezTo>
                  <a:cubicBezTo>
                    <a:pt x="0" y="62"/>
                    <a:pt x="0" y="62"/>
                    <a:pt x="0" y="62"/>
                  </a:cubicBezTo>
                  <a:cubicBezTo>
                    <a:pt x="71" y="0"/>
                    <a:pt x="71" y="0"/>
                    <a:pt x="71" y="0"/>
                  </a:cubicBezTo>
                  <a:cubicBezTo>
                    <a:pt x="74" y="4"/>
                    <a:pt x="76" y="9"/>
                    <a:pt x="76" y="15"/>
                  </a:cubicBezTo>
                  <a:lnTo>
                    <a:pt x="76" y="128"/>
                  </a:lnTo>
                  <a:close/>
                </a:path>
              </a:pathLst>
            </a:custGeom>
            <a:solidFill>
              <a:schemeClr val="bg1"/>
            </a:solidFill>
            <a:ln w="9525">
              <a:noFill/>
            </a:ln>
          </p:spPr>
          <p:txBody>
            <a:bodyPr/>
            <a:p>
              <a:endParaRPr lang="en-US"/>
            </a:p>
          </p:txBody>
        </p:sp>
        <p:sp>
          <p:nvSpPr>
            <p:cNvPr id="22551" name="Freeform 25"/>
            <p:cNvSpPr/>
            <p:nvPr/>
          </p:nvSpPr>
          <p:spPr>
            <a:xfrm>
              <a:off x="1856095" y="2437786"/>
              <a:ext cx="348384" cy="157429"/>
            </a:xfrm>
            <a:custGeom>
              <a:avLst/>
              <a:gdLst/>
              <a:ahLst/>
              <a:cxnLst>
                <a:cxn ang="0">
                  <a:pos x="300424286" y="272350440"/>
                </a:cxn>
                <a:cxn ang="0">
                  <a:pos x="600848572" y="8978643"/>
                </a:cxn>
                <a:cxn ang="0">
                  <a:pos x="559206336" y="0"/>
                </a:cxn>
                <a:cxn ang="0">
                  <a:pos x="41642236" y="0"/>
                </a:cxn>
                <a:cxn ang="0">
                  <a:pos x="0" y="8978643"/>
                </a:cxn>
                <a:cxn ang="0">
                  <a:pos x="300424286" y="272350440"/>
                </a:cxn>
              </a:cxnLst>
              <a:pathLst>
                <a:path w="202" h="91">
                  <a:moveTo>
                    <a:pt x="101" y="91"/>
                  </a:moveTo>
                  <a:cubicBezTo>
                    <a:pt x="202" y="3"/>
                    <a:pt x="202" y="3"/>
                    <a:pt x="202" y="3"/>
                  </a:cubicBezTo>
                  <a:cubicBezTo>
                    <a:pt x="197" y="1"/>
                    <a:pt x="193" y="0"/>
                    <a:pt x="188" y="0"/>
                  </a:cubicBezTo>
                  <a:cubicBezTo>
                    <a:pt x="14" y="0"/>
                    <a:pt x="14" y="0"/>
                    <a:pt x="14" y="0"/>
                  </a:cubicBezTo>
                  <a:cubicBezTo>
                    <a:pt x="9" y="0"/>
                    <a:pt x="4" y="1"/>
                    <a:pt x="0" y="3"/>
                  </a:cubicBezTo>
                  <a:lnTo>
                    <a:pt x="101" y="91"/>
                  </a:lnTo>
                  <a:close/>
                </a:path>
              </a:pathLst>
            </a:custGeom>
            <a:solidFill>
              <a:schemeClr val="bg1"/>
            </a:solidFill>
            <a:ln w="9525">
              <a:noFill/>
            </a:ln>
          </p:spPr>
          <p:txBody>
            <a:bodyPr/>
            <a:p>
              <a:endParaRPr lang="en-US"/>
            </a:p>
          </p:txBody>
        </p:sp>
        <p:sp>
          <p:nvSpPr>
            <p:cNvPr id="22552" name="Freeform 26"/>
            <p:cNvSpPr/>
            <p:nvPr/>
          </p:nvSpPr>
          <p:spPr>
            <a:xfrm>
              <a:off x="1854638" y="2586468"/>
              <a:ext cx="352029" cy="150141"/>
            </a:xfrm>
            <a:custGeom>
              <a:avLst/>
              <a:gdLst/>
              <a:ahLst/>
              <a:cxnLst>
                <a:cxn ang="0">
                  <a:pos x="387114557" y="0"/>
                </a:cxn>
                <a:cxn ang="0">
                  <a:pos x="318625935" y="59564559"/>
                </a:cxn>
                <a:cxn ang="0">
                  <a:pos x="303737179" y="65521878"/>
                </a:cxn>
                <a:cxn ang="0">
                  <a:pos x="288846697" y="59564559"/>
                </a:cxn>
                <a:cxn ang="0">
                  <a:pos x="220358075" y="0"/>
                </a:cxn>
                <a:cxn ang="0">
                  <a:pos x="0" y="247194213"/>
                </a:cxn>
                <a:cxn ang="0">
                  <a:pos x="44666268" y="259107125"/>
                </a:cxn>
                <a:cxn ang="0">
                  <a:pos x="562806364" y="259107125"/>
                </a:cxn>
                <a:cxn ang="0">
                  <a:pos x="607472632" y="247194213"/>
                </a:cxn>
                <a:cxn ang="0">
                  <a:pos x="387114557" y="0"/>
                </a:cxn>
              </a:cxnLst>
              <a:pathLst>
                <a:path w="204" h="87">
                  <a:moveTo>
                    <a:pt x="130" y="0"/>
                  </a:moveTo>
                  <a:cubicBezTo>
                    <a:pt x="107" y="20"/>
                    <a:pt x="107" y="20"/>
                    <a:pt x="107" y="20"/>
                  </a:cubicBezTo>
                  <a:cubicBezTo>
                    <a:pt x="105" y="22"/>
                    <a:pt x="104" y="22"/>
                    <a:pt x="102" y="22"/>
                  </a:cubicBezTo>
                  <a:cubicBezTo>
                    <a:pt x="100" y="22"/>
                    <a:pt x="99" y="22"/>
                    <a:pt x="97" y="20"/>
                  </a:cubicBezTo>
                  <a:cubicBezTo>
                    <a:pt x="74" y="0"/>
                    <a:pt x="74" y="0"/>
                    <a:pt x="74" y="0"/>
                  </a:cubicBezTo>
                  <a:cubicBezTo>
                    <a:pt x="0" y="83"/>
                    <a:pt x="0" y="83"/>
                    <a:pt x="0" y="83"/>
                  </a:cubicBezTo>
                  <a:cubicBezTo>
                    <a:pt x="4" y="86"/>
                    <a:pt x="10" y="87"/>
                    <a:pt x="15" y="87"/>
                  </a:cubicBezTo>
                  <a:cubicBezTo>
                    <a:pt x="189" y="87"/>
                    <a:pt x="189" y="87"/>
                    <a:pt x="189" y="87"/>
                  </a:cubicBezTo>
                  <a:cubicBezTo>
                    <a:pt x="194" y="87"/>
                    <a:pt x="200" y="86"/>
                    <a:pt x="204" y="83"/>
                  </a:cubicBezTo>
                  <a:lnTo>
                    <a:pt x="130" y="0"/>
                  </a:lnTo>
                  <a:close/>
                </a:path>
              </a:pathLst>
            </a:custGeom>
            <a:solidFill>
              <a:schemeClr val="bg1"/>
            </a:solidFill>
            <a:ln w="9525">
              <a:noFill/>
            </a:ln>
          </p:spPr>
          <p:txBody>
            <a:bodyPr/>
            <a:p>
              <a:endParaRPr lang="en-US"/>
            </a:p>
          </p:txBody>
        </p:sp>
        <p:sp>
          <p:nvSpPr>
            <p:cNvPr id="22553" name="Freeform 27"/>
            <p:cNvSpPr/>
            <p:nvPr/>
          </p:nvSpPr>
          <p:spPr>
            <a:xfrm>
              <a:off x="1830585" y="2460380"/>
              <a:ext cx="132649" cy="249992"/>
            </a:xfrm>
            <a:custGeom>
              <a:avLst/>
              <a:gdLst/>
              <a:ahLst/>
              <a:cxnLst>
                <a:cxn ang="0">
                  <a:pos x="14839461" y="0"/>
                </a:cxn>
                <a:cxn ang="0">
                  <a:pos x="0" y="47558823"/>
                </a:cxn>
                <a:cxn ang="0">
                  <a:pos x="0" y="389392711"/>
                </a:cxn>
                <a:cxn ang="0">
                  <a:pos x="11871224" y="431006897"/>
                </a:cxn>
                <a:cxn ang="0">
                  <a:pos x="228516327" y="187264697"/>
                </a:cxn>
                <a:cxn ang="0">
                  <a:pos x="14839461" y="0"/>
                </a:cxn>
              </a:cxnLst>
              <a:pathLst>
                <a:path w="77" h="145">
                  <a:moveTo>
                    <a:pt x="5" y="0"/>
                  </a:moveTo>
                  <a:cubicBezTo>
                    <a:pt x="2" y="5"/>
                    <a:pt x="0" y="10"/>
                    <a:pt x="0" y="16"/>
                  </a:cubicBezTo>
                  <a:cubicBezTo>
                    <a:pt x="0" y="131"/>
                    <a:pt x="0" y="131"/>
                    <a:pt x="0" y="131"/>
                  </a:cubicBezTo>
                  <a:cubicBezTo>
                    <a:pt x="0" y="136"/>
                    <a:pt x="2" y="141"/>
                    <a:pt x="4" y="145"/>
                  </a:cubicBezTo>
                  <a:cubicBezTo>
                    <a:pt x="77" y="63"/>
                    <a:pt x="77" y="63"/>
                    <a:pt x="77" y="63"/>
                  </a:cubicBezTo>
                  <a:lnTo>
                    <a:pt x="5" y="0"/>
                  </a:lnTo>
                  <a:close/>
                </a:path>
              </a:pathLst>
            </a:custGeom>
            <a:solidFill>
              <a:schemeClr val="bg1"/>
            </a:solidFill>
            <a:ln w="9525">
              <a:noFill/>
            </a:ln>
          </p:spPr>
          <p:txBody>
            <a:bodyPr/>
            <a:p>
              <a:endParaRPr lang="en-US"/>
            </a:p>
          </p:txBody>
        </p:sp>
        <p:sp>
          <p:nvSpPr>
            <p:cNvPr id="22554" name="Oval 28"/>
            <p:cNvSpPr/>
            <p:nvPr/>
          </p:nvSpPr>
          <p:spPr>
            <a:xfrm>
              <a:off x="1978540" y="3503346"/>
              <a:ext cx="494881" cy="492695"/>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55" name="Freeform 29"/>
            <p:cNvSpPr>
              <a:spLocks noEditPoints="1"/>
            </p:cNvSpPr>
            <p:nvPr/>
          </p:nvSpPr>
          <p:spPr>
            <a:xfrm>
              <a:off x="2128680" y="3580603"/>
              <a:ext cx="198244" cy="350571"/>
            </a:xfrm>
            <a:custGeom>
              <a:avLst/>
              <a:gdLst/>
              <a:ahLst/>
              <a:cxnLst>
                <a:cxn ang="0">
                  <a:pos x="297169480" y="0"/>
                </a:cxn>
                <a:cxn ang="0">
                  <a:pos x="41603658" y="0"/>
                </a:cxn>
                <a:cxn ang="0">
                  <a:pos x="0" y="44734932"/>
                </a:cxn>
                <a:cxn ang="0">
                  <a:pos x="0" y="563666359"/>
                </a:cxn>
                <a:cxn ang="0">
                  <a:pos x="41603658" y="605418847"/>
                </a:cxn>
                <a:cxn ang="0">
                  <a:pos x="297169480" y="605418847"/>
                </a:cxn>
                <a:cxn ang="0">
                  <a:pos x="341745074" y="563666359"/>
                </a:cxn>
                <a:cxn ang="0">
                  <a:pos x="341745074" y="44734932"/>
                </a:cxn>
                <a:cxn ang="0">
                  <a:pos x="297169480" y="0"/>
                </a:cxn>
                <a:cxn ang="0">
                  <a:pos x="267451842" y="29824439"/>
                </a:cxn>
                <a:cxn ang="0">
                  <a:pos x="279339587" y="41752488"/>
                </a:cxn>
                <a:cxn ang="0">
                  <a:pos x="267451842" y="50699820"/>
                </a:cxn>
                <a:cxn ang="0">
                  <a:pos x="255565822" y="41752488"/>
                </a:cxn>
                <a:cxn ang="0">
                  <a:pos x="267451842" y="29824439"/>
                </a:cxn>
                <a:cxn ang="0">
                  <a:pos x="109953018" y="32805156"/>
                </a:cxn>
                <a:cxn ang="0">
                  <a:pos x="228820120" y="32805156"/>
                </a:cxn>
                <a:cxn ang="0">
                  <a:pos x="228820120" y="47717376"/>
                </a:cxn>
                <a:cxn ang="0">
                  <a:pos x="109953018" y="47717376"/>
                </a:cxn>
                <a:cxn ang="0">
                  <a:pos x="109953018" y="32805156"/>
                </a:cxn>
                <a:cxn ang="0">
                  <a:pos x="169386569" y="578576852"/>
                </a:cxn>
                <a:cxn ang="0">
                  <a:pos x="139668932" y="548754140"/>
                </a:cxn>
                <a:cxn ang="0">
                  <a:pos x="169386569" y="521912145"/>
                </a:cxn>
                <a:cxn ang="0">
                  <a:pos x="199104207" y="548754140"/>
                </a:cxn>
                <a:cxn ang="0">
                  <a:pos x="169386569" y="578576852"/>
                </a:cxn>
                <a:cxn ang="0">
                  <a:pos x="306085288" y="492089432"/>
                </a:cxn>
                <a:cxn ang="0">
                  <a:pos x="32687850" y="492089432"/>
                </a:cxn>
                <a:cxn ang="0">
                  <a:pos x="32687850" y="74559371"/>
                </a:cxn>
                <a:cxn ang="0">
                  <a:pos x="306085288" y="74559371"/>
                </a:cxn>
                <a:cxn ang="0">
                  <a:pos x="306085288" y="492089432"/>
                </a:cxn>
              </a:cxnLst>
              <a:pathLst>
                <a:path w="115" h="203">
                  <a:moveTo>
                    <a:pt x="100" y="0"/>
                  </a:moveTo>
                  <a:cubicBezTo>
                    <a:pt x="14" y="0"/>
                    <a:pt x="14" y="0"/>
                    <a:pt x="14" y="0"/>
                  </a:cubicBezTo>
                  <a:cubicBezTo>
                    <a:pt x="6" y="0"/>
                    <a:pt x="0" y="7"/>
                    <a:pt x="0" y="15"/>
                  </a:cubicBezTo>
                  <a:cubicBezTo>
                    <a:pt x="0" y="189"/>
                    <a:pt x="0" y="189"/>
                    <a:pt x="0" y="189"/>
                  </a:cubicBezTo>
                  <a:cubicBezTo>
                    <a:pt x="0" y="197"/>
                    <a:pt x="6" y="203"/>
                    <a:pt x="14" y="203"/>
                  </a:cubicBezTo>
                  <a:cubicBezTo>
                    <a:pt x="100" y="203"/>
                    <a:pt x="100" y="203"/>
                    <a:pt x="100" y="203"/>
                  </a:cubicBezTo>
                  <a:cubicBezTo>
                    <a:pt x="108" y="203"/>
                    <a:pt x="115" y="197"/>
                    <a:pt x="115" y="189"/>
                  </a:cubicBezTo>
                  <a:cubicBezTo>
                    <a:pt x="115" y="15"/>
                    <a:pt x="115" y="15"/>
                    <a:pt x="115" y="15"/>
                  </a:cubicBezTo>
                  <a:cubicBezTo>
                    <a:pt x="115" y="7"/>
                    <a:pt x="108" y="0"/>
                    <a:pt x="100" y="0"/>
                  </a:cubicBezTo>
                  <a:moveTo>
                    <a:pt x="90" y="10"/>
                  </a:moveTo>
                  <a:cubicBezTo>
                    <a:pt x="92" y="10"/>
                    <a:pt x="94" y="11"/>
                    <a:pt x="94" y="14"/>
                  </a:cubicBezTo>
                  <a:cubicBezTo>
                    <a:pt x="94" y="16"/>
                    <a:pt x="92" y="17"/>
                    <a:pt x="90" y="17"/>
                  </a:cubicBezTo>
                  <a:cubicBezTo>
                    <a:pt x="88" y="17"/>
                    <a:pt x="86" y="16"/>
                    <a:pt x="86" y="14"/>
                  </a:cubicBezTo>
                  <a:cubicBezTo>
                    <a:pt x="86" y="11"/>
                    <a:pt x="88" y="10"/>
                    <a:pt x="90" y="10"/>
                  </a:cubicBezTo>
                  <a:moveTo>
                    <a:pt x="37" y="11"/>
                  </a:moveTo>
                  <a:cubicBezTo>
                    <a:pt x="77" y="11"/>
                    <a:pt x="77" y="11"/>
                    <a:pt x="77" y="11"/>
                  </a:cubicBezTo>
                  <a:cubicBezTo>
                    <a:pt x="77" y="16"/>
                    <a:pt x="77" y="16"/>
                    <a:pt x="77" y="16"/>
                  </a:cubicBezTo>
                  <a:cubicBezTo>
                    <a:pt x="37" y="16"/>
                    <a:pt x="37" y="16"/>
                    <a:pt x="37" y="16"/>
                  </a:cubicBezTo>
                  <a:lnTo>
                    <a:pt x="37" y="11"/>
                  </a:lnTo>
                  <a:close/>
                  <a:moveTo>
                    <a:pt x="57" y="194"/>
                  </a:moveTo>
                  <a:cubicBezTo>
                    <a:pt x="52" y="194"/>
                    <a:pt x="47" y="190"/>
                    <a:pt x="47" y="184"/>
                  </a:cubicBezTo>
                  <a:cubicBezTo>
                    <a:pt x="47" y="179"/>
                    <a:pt x="52" y="175"/>
                    <a:pt x="57" y="175"/>
                  </a:cubicBezTo>
                  <a:cubicBezTo>
                    <a:pt x="63" y="175"/>
                    <a:pt x="67" y="179"/>
                    <a:pt x="67" y="184"/>
                  </a:cubicBezTo>
                  <a:cubicBezTo>
                    <a:pt x="67" y="190"/>
                    <a:pt x="63" y="194"/>
                    <a:pt x="57" y="194"/>
                  </a:cubicBezTo>
                  <a:moveTo>
                    <a:pt x="103" y="165"/>
                  </a:moveTo>
                  <a:cubicBezTo>
                    <a:pt x="11" y="165"/>
                    <a:pt x="11" y="165"/>
                    <a:pt x="11" y="165"/>
                  </a:cubicBezTo>
                  <a:cubicBezTo>
                    <a:pt x="11" y="25"/>
                    <a:pt x="11" y="25"/>
                    <a:pt x="11" y="25"/>
                  </a:cubicBezTo>
                  <a:cubicBezTo>
                    <a:pt x="103" y="25"/>
                    <a:pt x="103" y="25"/>
                    <a:pt x="103" y="25"/>
                  </a:cubicBezTo>
                  <a:lnTo>
                    <a:pt x="103" y="165"/>
                  </a:lnTo>
                  <a:close/>
                </a:path>
              </a:pathLst>
            </a:custGeom>
            <a:solidFill>
              <a:schemeClr val="bg1"/>
            </a:solidFill>
            <a:ln w="9525">
              <a:noFill/>
            </a:ln>
          </p:spPr>
          <p:txBody>
            <a:bodyPr/>
            <a:p>
              <a:endParaRPr lang="en-US"/>
            </a:p>
          </p:txBody>
        </p:sp>
        <p:sp>
          <p:nvSpPr>
            <p:cNvPr id="22556" name="Oval 30"/>
            <p:cNvSpPr/>
            <p:nvPr/>
          </p:nvSpPr>
          <p:spPr>
            <a:xfrm>
              <a:off x="1244600" y="3577688"/>
              <a:ext cx="613682" cy="613682"/>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57" name="Freeform 31"/>
            <p:cNvSpPr/>
            <p:nvPr/>
          </p:nvSpPr>
          <p:spPr>
            <a:xfrm>
              <a:off x="1406402" y="3713981"/>
              <a:ext cx="289349" cy="341096"/>
            </a:xfrm>
            <a:custGeom>
              <a:avLst/>
              <a:gdLst/>
              <a:ahLst/>
              <a:cxnLst>
                <a:cxn ang="0">
                  <a:pos x="272906054" y="0"/>
                </a:cxn>
                <a:cxn ang="0">
                  <a:pos x="225444207" y="0"/>
                </a:cxn>
                <a:cxn ang="0">
                  <a:pos x="225444207" y="430320167"/>
                </a:cxn>
                <a:cxn ang="0">
                  <a:pos x="136453888" y="406577818"/>
                </a:cxn>
                <a:cxn ang="0">
                  <a:pos x="0" y="498577267"/>
                </a:cxn>
                <a:cxn ang="0">
                  <a:pos x="136453888" y="587608491"/>
                </a:cxn>
                <a:cxn ang="0">
                  <a:pos x="272906054" y="498577267"/>
                </a:cxn>
                <a:cxn ang="0">
                  <a:pos x="272906054" y="136515922"/>
                </a:cxn>
                <a:cxn ang="0">
                  <a:pos x="498350261" y="317546594"/>
                </a:cxn>
                <a:cxn ang="0">
                  <a:pos x="272906054" y="0"/>
                </a:cxn>
              </a:cxnLst>
              <a:pathLst>
                <a:path w="168" h="198">
                  <a:moveTo>
                    <a:pt x="92" y="0"/>
                  </a:moveTo>
                  <a:cubicBezTo>
                    <a:pt x="76" y="0"/>
                    <a:pt x="76" y="0"/>
                    <a:pt x="76" y="0"/>
                  </a:cubicBezTo>
                  <a:cubicBezTo>
                    <a:pt x="76" y="145"/>
                    <a:pt x="76" y="145"/>
                    <a:pt x="76" y="145"/>
                  </a:cubicBezTo>
                  <a:cubicBezTo>
                    <a:pt x="68" y="140"/>
                    <a:pt x="58" y="137"/>
                    <a:pt x="46" y="137"/>
                  </a:cubicBezTo>
                  <a:cubicBezTo>
                    <a:pt x="21" y="137"/>
                    <a:pt x="0" y="151"/>
                    <a:pt x="0" y="168"/>
                  </a:cubicBezTo>
                  <a:cubicBezTo>
                    <a:pt x="0" y="184"/>
                    <a:pt x="21" y="198"/>
                    <a:pt x="46" y="198"/>
                  </a:cubicBezTo>
                  <a:cubicBezTo>
                    <a:pt x="71" y="198"/>
                    <a:pt x="92" y="184"/>
                    <a:pt x="92" y="168"/>
                  </a:cubicBezTo>
                  <a:cubicBezTo>
                    <a:pt x="92" y="46"/>
                    <a:pt x="92" y="46"/>
                    <a:pt x="92" y="46"/>
                  </a:cubicBezTo>
                  <a:cubicBezTo>
                    <a:pt x="130" y="40"/>
                    <a:pt x="152" y="84"/>
                    <a:pt x="168" y="107"/>
                  </a:cubicBezTo>
                  <a:cubicBezTo>
                    <a:pt x="158" y="0"/>
                    <a:pt x="92" y="0"/>
                    <a:pt x="92" y="0"/>
                  </a:cubicBezTo>
                </a:path>
              </a:pathLst>
            </a:custGeom>
            <a:solidFill>
              <a:schemeClr val="bg1"/>
            </a:solidFill>
            <a:ln w="9525">
              <a:noFill/>
            </a:ln>
          </p:spPr>
          <p:txBody>
            <a:bodyPr/>
            <a:p>
              <a:endParaRPr lang="en-US"/>
            </a:p>
          </p:txBody>
        </p:sp>
        <p:sp>
          <p:nvSpPr>
            <p:cNvPr id="22558" name="Oval 32"/>
            <p:cNvSpPr/>
            <p:nvPr/>
          </p:nvSpPr>
          <p:spPr>
            <a:xfrm>
              <a:off x="1939183" y="4770066"/>
              <a:ext cx="615139" cy="615868"/>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grpSp>
          <p:nvGrpSpPr>
            <p:cNvPr id="22559" name="组合 31"/>
            <p:cNvGrpSpPr/>
            <p:nvPr/>
          </p:nvGrpSpPr>
          <p:grpSpPr>
            <a:xfrm>
              <a:off x="2076933" y="4913647"/>
              <a:ext cx="338181" cy="318503"/>
              <a:chOff x="2076933" y="4913647"/>
              <a:chExt cx="338181" cy="318503"/>
            </a:xfrm>
          </p:grpSpPr>
          <p:sp>
            <p:nvSpPr>
              <p:cNvPr id="22560" name="Freeform 33"/>
              <p:cNvSpPr/>
              <p:nvPr/>
            </p:nvSpPr>
            <p:spPr>
              <a:xfrm>
                <a:off x="2076933" y="5095857"/>
                <a:ext cx="338181" cy="136293"/>
              </a:xfrm>
              <a:custGeom>
                <a:avLst/>
                <a:gdLst/>
                <a:ahLst/>
                <a:cxnLst>
                  <a:cxn ang="0">
                    <a:pos x="160955206" y="0"/>
                  </a:cxn>
                  <a:cxn ang="0">
                    <a:pos x="160955206" y="26560372"/>
                  </a:cxn>
                  <a:cxn ang="0">
                    <a:pos x="160955206" y="43027773"/>
                  </a:cxn>
                  <a:cxn ang="0">
                    <a:pos x="160955206" y="44090421"/>
                  </a:cxn>
                  <a:cxn ang="0">
                    <a:pos x="85524080" y="44090421"/>
                  </a:cxn>
                  <a:cxn ang="0">
                    <a:pos x="85524080" y="26560372"/>
                  </a:cxn>
                  <a:cxn ang="0">
                    <a:pos x="85524080" y="26560372"/>
                  </a:cxn>
                  <a:cxn ang="0">
                    <a:pos x="85524080" y="0"/>
                  </a:cxn>
                  <a:cxn ang="0">
                    <a:pos x="0" y="0"/>
                  </a:cxn>
                  <a:cxn ang="0">
                    <a:pos x="0" y="99335732"/>
                  </a:cxn>
                  <a:cxn ang="0">
                    <a:pos x="246479286" y="99335732"/>
                  </a:cxn>
                  <a:cxn ang="0">
                    <a:pos x="246479286" y="0"/>
                  </a:cxn>
                  <a:cxn ang="0">
                    <a:pos x="160955206" y="0"/>
                  </a:cxn>
                </a:cxnLst>
                <a:pathLst>
                  <a:path w="464" h="187">
                    <a:moveTo>
                      <a:pt x="303" y="0"/>
                    </a:moveTo>
                    <a:lnTo>
                      <a:pt x="303" y="50"/>
                    </a:lnTo>
                    <a:lnTo>
                      <a:pt x="303" y="81"/>
                    </a:lnTo>
                    <a:lnTo>
                      <a:pt x="303" y="83"/>
                    </a:lnTo>
                    <a:lnTo>
                      <a:pt x="161" y="83"/>
                    </a:lnTo>
                    <a:lnTo>
                      <a:pt x="161" y="50"/>
                    </a:lnTo>
                    <a:lnTo>
                      <a:pt x="161" y="0"/>
                    </a:lnTo>
                    <a:lnTo>
                      <a:pt x="0" y="0"/>
                    </a:lnTo>
                    <a:lnTo>
                      <a:pt x="0" y="187"/>
                    </a:lnTo>
                    <a:lnTo>
                      <a:pt x="464" y="187"/>
                    </a:lnTo>
                    <a:lnTo>
                      <a:pt x="464" y="0"/>
                    </a:lnTo>
                    <a:lnTo>
                      <a:pt x="303" y="0"/>
                    </a:lnTo>
                    <a:close/>
                  </a:path>
                </a:pathLst>
              </a:custGeom>
              <a:solidFill>
                <a:schemeClr val="bg1"/>
              </a:solidFill>
              <a:ln w="9525">
                <a:noFill/>
              </a:ln>
            </p:spPr>
            <p:txBody>
              <a:bodyPr/>
              <a:p>
                <a:endParaRPr lang="en-US"/>
              </a:p>
            </p:txBody>
          </p:sp>
          <p:sp>
            <p:nvSpPr>
              <p:cNvPr id="22561" name="Freeform 34"/>
              <p:cNvSpPr/>
              <p:nvPr/>
            </p:nvSpPr>
            <p:spPr>
              <a:xfrm>
                <a:off x="2076933" y="4979243"/>
                <a:ext cx="338181" cy="153056"/>
              </a:xfrm>
              <a:custGeom>
                <a:avLst/>
                <a:gdLst/>
                <a:ahLst/>
                <a:cxnLst>
                  <a:cxn ang="0">
                    <a:pos x="172110806" y="0"/>
                  </a:cxn>
                  <a:cxn ang="0">
                    <a:pos x="172110806" y="0"/>
                  </a:cxn>
                  <a:cxn ang="0">
                    <a:pos x="146081802" y="0"/>
                  </a:cxn>
                  <a:cxn ang="0">
                    <a:pos x="146081802" y="0"/>
                  </a:cxn>
                  <a:cxn ang="0">
                    <a:pos x="100397484" y="0"/>
                  </a:cxn>
                  <a:cxn ang="0">
                    <a:pos x="100397484" y="0"/>
                  </a:cxn>
                  <a:cxn ang="0">
                    <a:pos x="74368480" y="0"/>
                  </a:cxn>
                  <a:cxn ang="0">
                    <a:pos x="74368480" y="0"/>
                  </a:cxn>
                  <a:cxn ang="0">
                    <a:pos x="0" y="0"/>
                  </a:cxn>
                  <a:cxn ang="0">
                    <a:pos x="0" y="69056681"/>
                  </a:cxn>
                  <a:cxn ang="0">
                    <a:pos x="103054100" y="69056681"/>
                  </a:cxn>
                  <a:cxn ang="0">
                    <a:pos x="103054100" y="69056681"/>
                  </a:cxn>
                  <a:cxn ang="0">
                    <a:pos x="103054100" y="111553044"/>
                  </a:cxn>
                  <a:cxn ang="0">
                    <a:pos x="143425186" y="111553044"/>
                  </a:cxn>
                  <a:cxn ang="0">
                    <a:pos x="143425186" y="69056681"/>
                  </a:cxn>
                  <a:cxn ang="0">
                    <a:pos x="143425186" y="69056681"/>
                  </a:cxn>
                  <a:cxn ang="0">
                    <a:pos x="143425186" y="69056681"/>
                  </a:cxn>
                  <a:cxn ang="0">
                    <a:pos x="246479286" y="69056681"/>
                  </a:cxn>
                  <a:cxn ang="0">
                    <a:pos x="246479286" y="0"/>
                  </a:cxn>
                  <a:cxn ang="0">
                    <a:pos x="172110806" y="0"/>
                  </a:cxn>
                </a:cxnLst>
                <a:pathLst>
                  <a:path w="464" h="210">
                    <a:moveTo>
                      <a:pt x="324" y="0"/>
                    </a:moveTo>
                    <a:lnTo>
                      <a:pt x="324" y="0"/>
                    </a:lnTo>
                    <a:lnTo>
                      <a:pt x="275" y="0"/>
                    </a:lnTo>
                    <a:lnTo>
                      <a:pt x="189" y="0"/>
                    </a:lnTo>
                    <a:lnTo>
                      <a:pt x="140" y="0"/>
                    </a:lnTo>
                    <a:lnTo>
                      <a:pt x="0" y="0"/>
                    </a:lnTo>
                    <a:lnTo>
                      <a:pt x="0" y="130"/>
                    </a:lnTo>
                    <a:lnTo>
                      <a:pt x="194" y="130"/>
                    </a:lnTo>
                    <a:lnTo>
                      <a:pt x="194" y="210"/>
                    </a:lnTo>
                    <a:lnTo>
                      <a:pt x="270" y="210"/>
                    </a:lnTo>
                    <a:lnTo>
                      <a:pt x="270" y="130"/>
                    </a:lnTo>
                    <a:lnTo>
                      <a:pt x="464" y="130"/>
                    </a:lnTo>
                    <a:lnTo>
                      <a:pt x="464" y="0"/>
                    </a:lnTo>
                    <a:lnTo>
                      <a:pt x="324" y="0"/>
                    </a:lnTo>
                    <a:close/>
                  </a:path>
                </a:pathLst>
              </a:custGeom>
              <a:solidFill>
                <a:schemeClr val="bg1"/>
              </a:solidFill>
              <a:ln w="9525">
                <a:noFill/>
              </a:ln>
            </p:spPr>
            <p:txBody>
              <a:bodyPr/>
              <a:p>
                <a:endParaRPr lang="en-US"/>
              </a:p>
            </p:txBody>
          </p:sp>
          <p:sp>
            <p:nvSpPr>
              <p:cNvPr id="22562" name="Freeform 35"/>
              <p:cNvSpPr/>
              <p:nvPr/>
            </p:nvSpPr>
            <p:spPr>
              <a:xfrm>
                <a:off x="2178970" y="4913647"/>
                <a:ext cx="134106" cy="65595"/>
              </a:xfrm>
              <a:custGeom>
                <a:avLst/>
                <a:gdLst/>
                <a:ahLst/>
                <a:cxnLst>
                  <a:cxn ang="0">
                    <a:pos x="26028954" y="29747333"/>
                  </a:cxn>
                  <a:cxn ang="0">
                    <a:pos x="71712455" y="29747333"/>
                  </a:cxn>
                  <a:cxn ang="0">
                    <a:pos x="71712455" y="47807823"/>
                  </a:cxn>
                  <a:cxn ang="0">
                    <a:pos x="97741409" y="47807823"/>
                  </a:cxn>
                  <a:cxn ang="0">
                    <a:pos x="97741409" y="0"/>
                  </a:cxn>
                  <a:cxn ang="0">
                    <a:pos x="0" y="0"/>
                  </a:cxn>
                  <a:cxn ang="0">
                    <a:pos x="0" y="47807823"/>
                  </a:cxn>
                  <a:cxn ang="0">
                    <a:pos x="26028954" y="47807823"/>
                  </a:cxn>
                  <a:cxn ang="0">
                    <a:pos x="26028954" y="29747333"/>
                  </a:cxn>
                </a:cxnLst>
                <a:pathLst>
                  <a:path w="184" h="90">
                    <a:moveTo>
                      <a:pt x="49" y="56"/>
                    </a:moveTo>
                    <a:lnTo>
                      <a:pt x="135" y="56"/>
                    </a:lnTo>
                    <a:lnTo>
                      <a:pt x="135" y="90"/>
                    </a:lnTo>
                    <a:lnTo>
                      <a:pt x="184" y="90"/>
                    </a:lnTo>
                    <a:lnTo>
                      <a:pt x="184" y="0"/>
                    </a:lnTo>
                    <a:lnTo>
                      <a:pt x="0" y="0"/>
                    </a:lnTo>
                    <a:lnTo>
                      <a:pt x="0" y="90"/>
                    </a:lnTo>
                    <a:lnTo>
                      <a:pt x="49" y="90"/>
                    </a:lnTo>
                    <a:lnTo>
                      <a:pt x="49" y="56"/>
                    </a:lnTo>
                    <a:close/>
                  </a:path>
                </a:pathLst>
              </a:custGeom>
              <a:solidFill>
                <a:schemeClr val="bg1"/>
              </a:solidFill>
              <a:ln w="9525">
                <a:noFill/>
              </a:ln>
            </p:spPr>
            <p:txBody>
              <a:bodyPr/>
              <a:p>
                <a:endParaRPr lang="en-US"/>
              </a:p>
            </p:txBody>
          </p:sp>
        </p:grpSp>
        <p:sp>
          <p:nvSpPr>
            <p:cNvPr id="22563" name="Oval 36"/>
            <p:cNvSpPr/>
            <p:nvPr/>
          </p:nvSpPr>
          <p:spPr>
            <a:xfrm>
              <a:off x="2880112" y="3170997"/>
              <a:ext cx="483219" cy="482490"/>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64" name="Freeform 37"/>
            <p:cNvSpPr>
              <a:spLocks noEditPoints="1"/>
            </p:cNvSpPr>
            <p:nvPr/>
          </p:nvSpPr>
          <p:spPr>
            <a:xfrm>
              <a:off x="2966843" y="3291255"/>
              <a:ext cx="309756" cy="260195"/>
            </a:xfrm>
            <a:custGeom>
              <a:avLst/>
              <a:gdLst/>
              <a:ahLst/>
              <a:cxnLst>
                <a:cxn ang="0">
                  <a:pos x="319829953" y="77200373"/>
                </a:cxn>
                <a:cxn ang="0">
                  <a:pos x="367210575" y="148461064"/>
                </a:cxn>
                <a:cxn ang="0">
                  <a:pos x="399786581" y="157369727"/>
                </a:cxn>
                <a:cxn ang="0">
                  <a:pos x="476783319" y="77200373"/>
                </a:cxn>
                <a:cxn ang="0">
                  <a:pos x="399786581" y="0"/>
                </a:cxn>
                <a:cxn ang="0">
                  <a:pos x="319829953" y="77200373"/>
                </a:cxn>
                <a:cxn ang="0">
                  <a:pos x="269485999" y="237539080"/>
                </a:cxn>
                <a:cxn ang="0">
                  <a:pos x="349442627" y="157369727"/>
                </a:cxn>
                <a:cxn ang="0">
                  <a:pos x="269485999" y="80169353"/>
                </a:cxn>
                <a:cxn ang="0">
                  <a:pos x="192489262" y="157369727"/>
                </a:cxn>
                <a:cxn ang="0">
                  <a:pos x="269485999" y="237539080"/>
                </a:cxn>
                <a:cxn ang="0">
                  <a:pos x="302060284" y="243477040"/>
                </a:cxn>
                <a:cxn ang="0">
                  <a:pos x="236909993" y="243477040"/>
                </a:cxn>
                <a:cxn ang="0">
                  <a:pos x="136223805" y="341461997"/>
                </a:cxn>
                <a:cxn ang="0">
                  <a:pos x="136223805" y="424600331"/>
                </a:cxn>
                <a:cxn ang="0">
                  <a:pos x="136223805" y="424600331"/>
                </a:cxn>
                <a:cxn ang="0">
                  <a:pos x="142147028" y="427569311"/>
                </a:cxn>
                <a:cxn ang="0">
                  <a:pos x="278369113" y="448353894"/>
                </a:cxn>
                <a:cxn ang="0">
                  <a:pos x="396824970" y="427569311"/>
                </a:cxn>
                <a:cxn ang="0">
                  <a:pos x="402748193" y="424600331"/>
                </a:cxn>
                <a:cxn ang="0">
                  <a:pos x="402748193" y="424600331"/>
                </a:cxn>
                <a:cxn ang="0">
                  <a:pos x="402748193" y="341461997"/>
                </a:cxn>
                <a:cxn ang="0">
                  <a:pos x="302060284" y="243477040"/>
                </a:cxn>
                <a:cxn ang="0">
                  <a:pos x="432362587" y="160338707"/>
                </a:cxn>
                <a:cxn ang="0">
                  <a:pos x="367210575" y="160338707"/>
                </a:cxn>
                <a:cxn ang="0">
                  <a:pos x="337597902" y="228630417"/>
                </a:cxn>
                <a:cxn ang="0">
                  <a:pos x="420516141" y="341461997"/>
                </a:cxn>
                <a:cxn ang="0">
                  <a:pos x="420516141" y="368184541"/>
                </a:cxn>
                <a:cxn ang="0">
                  <a:pos x="527125552" y="344430977"/>
                </a:cxn>
                <a:cxn ang="0">
                  <a:pos x="533048775" y="344430977"/>
                </a:cxn>
                <a:cxn ang="0">
                  <a:pos x="533048775" y="344430977"/>
                </a:cxn>
                <a:cxn ang="0">
                  <a:pos x="533048775" y="261292644"/>
                </a:cxn>
                <a:cxn ang="0">
                  <a:pos x="432362587" y="160338707"/>
                </a:cxn>
                <a:cxn ang="0">
                  <a:pos x="133262194" y="157369727"/>
                </a:cxn>
                <a:cxn ang="0">
                  <a:pos x="174721314" y="142523104"/>
                </a:cxn>
                <a:cxn ang="0">
                  <a:pos x="210258931" y="83138334"/>
                </a:cxn>
                <a:cxn ang="0">
                  <a:pos x="210258931" y="77200373"/>
                </a:cxn>
                <a:cxn ang="0">
                  <a:pos x="133262194" y="0"/>
                </a:cxn>
                <a:cxn ang="0">
                  <a:pos x="56265457" y="77200373"/>
                </a:cxn>
                <a:cxn ang="0">
                  <a:pos x="133262194" y="157369727"/>
                </a:cxn>
                <a:cxn ang="0">
                  <a:pos x="204335708" y="228630417"/>
                </a:cxn>
                <a:cxn ang="0">
                  <a:pos x="174721314" y="160338707"/>
                </a:cxn>
                <a:cxn ang="0">
                  <a:pos x="165838200" y="160338707"/>
                </a:cxn>
                <a:cxn ang="0">
                  <a:pos x="100686188" y="160338707"/>
                </a:cxn>
                <a:cxn ang="0">
                  <a:pos x="0" y="261292644"/>
                </a:cxn>
                <a:cxn ang="0">
                  <a:pos x="0" y="344430977"/>
                </a:cxn>
                <a:cxn ang="0">
                  <a:pos x="0" y="344430977"/>
                </a:cxn>
                <a:cxn ang="0">
                  <a:pos x="5923223" y="347399957"/>
                </a:cxn>
                <a:cxn ang="0">
                  <a:pos x="118455857" y="368184541"/>
                </a:cxn>
                <a:cxn ang="0">
                  <a:pos x="118455857" y="341461997"/>
                </a:cxn>
                <a:cxn ang="0">
                  <a:pos x="204335708" y="228630417"/>
                </a:cxn>
              </a:cxnLst>
              <a:pathLst>
                <a:path w="180" h="151">
                  <a:moveTo>
                    <a:pt x="108" y="26"/>
                  </a:moveTo>
                  <a:cubicBezTo>
                    <a:pt x="117" y="31"/>
                    <a:pt x="123" y="40"/>
                    <a:pt x="124" y="50"/>
                  </a:cubicBezTo>
                  <a:cubicBezTo>
                    <a:pt x="127" y="52"/>
                    <a:pt x="131" y="53"/>
                    <a:pt x="135" y="53"/>
                  </a:cubicBezTo>
                  <a:cubicBezTo>
                    <a:pt x="149" y="53"/>
                    <a:pt x="161" y="41"/>
                    <a:pt x="161" y="26"/>
                  </a:cubicBezTo>
                  <a:cubicBezTo>
                    <a:pt x="161" y="12"/>
                    <a:pt x="149" y="0"/>
                    <a:pt x="135" y="0"/>
                  </a:cubicBezTo>
                  <a:cubicBezTo>
                    <a:pt x="120" y="0"/>
                    <a:pt x="109" y="11"/>
                    <a:pt x="108" y="26"/>
                  </a:cubicBezTo>
                  <a:moveTo>
                    <a:pt x="91" y="80"/>
                  </a:moveTo>
                  <a:cubicBezTo>
                    <a:pt x="106" y="80"/>
                    <a:pt x="118" y="68"/>
                    <a:pt x="118" y="53"/>
                  </a:cubicBezTo>
                  <a:cubicBezTo>
                    <a:pt x="118" y="39"/>
                    <a:pt x="106" y="27"/>
                    <a:pt x="91" y="27"/>
                  </a:cubicBezTo>
                  <a:cubicBezTo>
                    <a:pt x="77" y="27"/>
                    <a:pt x="65" y="39"/>
                    <a:pt x="65" y="53"/>
                  </a:cubicBezTo>
                  <a:cubicBezTo>
                    <a:pt x="65" y="68"/>
                    <a:pt x="77" y="80"/>
                    <a:pt x="91" y="80"/>
                  </a:cubicBezTo>
                  <a:moveTo>
                    <a:pt x="102" y="82"/>
                  </a:moveTo>
                  <a:cubicBezTo>
                    <a:pt x="80" y="82"/>
                    <a:pt x="80" y="82"/>
                    <a:pt x="80" y="82"/>
                  </a:cubicBezTo>
                  <a:cubicBezTo>
                    <a:pt x="61" y="82"/>
                    <a:pt x="46" y="97"/>
                    <a:pt x="46" y="115"/>
                  </a:cubicBezTo>
                  <a:cubicBezTo>
                    <a:pt x="46" y="143"/>
                    <a:pt x="46" y="143"/>
                    <a:pt x="46" y="143"/>
                  </a:cubicBezTo>
                  <a:cubicBezTo>
                    <a:pt x="46" y="143"/>
                    <a:pt x="46" y="143"/>
                    <a:pt x="46" y="143"/>
                  </a:cubicBezTo>
                  <a:cubicBezTo>
                    <a:pt x="48" y="144"/>
                    <a:pt x="48" y="144"/>
                    <a:pt x="48" y="144"/>
                  </a:cubicBezTo>
                  <a:cubicBezTo>
                    <a:pt x="66" y="149"/>
                    <a:pt x="81" y="151"/>
                    <a:pt x="94" y="151"/>
                  </a:cubicBezTo>
                  <a:cubicBezTo>
                    <a:pt x="119" y="151"/>
                    <a:pt x="133" y="144"/>
                    <a:pt x="134" y="144"/>
                  </a:cubicBezTo>
                  <a:cubicBezTo>
                    <a:pt x="136" y="143"/>
                    <a:pt x="136" y="143"/>
                    <a:pt x="136" y="143"/>
                  </a:cubicBezTo>
                  <a:cubicBezTo>
                    <a:pt x="136" y="143"/>
                    <a:pt x="136" y="143"/>
                    <a:pt x="136" y="143"/>
                  </a:cubicBezTo>
                  <a:cubicBezTo>
                    <a:pt x="136" y="115"/>
                    <a:pt x="136" y="115"/>
                    <a:pt x="136" y="115"/>
                  </a:cubicBezTo>
                  <a:cubicBezTo>
                    <a:pt x="136" y="97"/>
                    <a:pt x="121" y="82"/>
                    <a:pt x="102" y="82"/>
                  </a:cubicBezTo>
                  <a:moveTo>
                    <a:pt x="146" y="54"/>
                  </a:moveTo>
                  <a:cubicBezTo>
                    <a:pt x="124" y="54"/>
                    <a:pt x="124" y="54"/>
                    <a:pt x="124" y="54"/>
                  </a:cubicBezTo>
                  <a:cubicBezTo>
                    <a:pt x="124" y="63"/>
                    <a:pt x="120" y="71"/>
                    <a:pt x="114" y="77"/>
                  </a:cubicBezTo>
                  <a:cubicBezTo>
                    <a:pt x="130" y="82"/>
                    <a:pt x="142" y="97"/>
                    <a:pt x="142" y="115"/>
                  </a:cubicBezTo>
                  <a:cubicBezTo>
                    <a:pt x="142" y="124"/>
                    <a:pt x="142" y="124"/>
                    <a:pt x="142" y="124"/>
                  </a:cubicBezTo>
                  <a:cubicBezTo>
                    <a:pt x="164" y="123"/>
                    <a:pt x="177" y="117"/>
                    <a:pt x="178" y="116"/>
                  </a:cubicBezTo>
                  <a:cubicBezTo>
                    <a:pt x="180" y="116"/>
                    <a:pt x="180" y="116"/>
                    <a:pt x="180" y="116"/>
                  </a:cubicBezTo>
                  <a:cubicBezTo>
                    <a:pt x="180" y="116"/>
                    <a:pt x="180" y="116"/>
                    <a:pt x="180" y="116"/>
                  </a:cubicBezTo>
                  <a:cubicBezTo>
                    <a:pt x="180" y="88"/>
                    <a:pt x="180" y="88"/>
                    <a:pt x="180" y="88"/>
                  </a:cubicBezTo>
                  <a:cubicBezTo>
                    <a:pt x="180" y="70"/>
                    <a:pt x="165" y="54"/>
                    <a:pt x="146" y="54"/>
                  </a:cubicBezTo>
                  <a:moveTo>
                    <a:pt x="45" y="53"/>
                  </a:moveTo>
                  <a:cubicBezTo>
                    <a:pt x="50" y="53"/>
                    <a:pt x="55" y="51"/>
                    <a:pt x="59" y="48"/>
                  </a:cubicBezTo>
                  <a:cubicBezTo>
                    <a:pt x="60" y="40"/>
                    <a:pt x="65" y="33"/>
                    <a:pt x="71" y="28"/>
                  </a:cubicBezTo>
                  <a:cubicBezTo>
                    <a:pt x="71" y="27"/>
                    <a:pt x="71" y="27"/>
                    <a:pt x="71" y="26"/>
                  </a:cubicBezTo>
                  <a:cubicBezTo>
                    <a:pt x="71" y="12"/>
                    <a:pt x="59" y="0"/>
                    <a:pt x="45" y="0"/>
                  </a:cubicBezTo>
                  <a:cubicBezTo>
                    <a:pt x="30" y="0"/>
                    <a:pt x="19" y="12"/>
                    <a:pt x="19" y="26"/>
                  </a:cubicBezTo>
                  <a:cubicBezTo>
                    <a:pt x="19" y="41"/>
                    <a:pt x="30" y="53"/>
                    <a:pt x="45" y="53"/>
                  </a:cubicBezTo>
                  <a:moveTo>
                    <a:pt x="69" y="77"/>
                  </a:moveTo>
                  <a:cubicBezTo>
                    <a:pt x="63" y="71"/>
                    <a:pt x="59" y="63"/>
                    <a:pt x="59" y="54"/>
                  </a:cubicBezTo>
                  <a:cubicBezTo>
                    <a:pt x="58" y="54"/>
                    <a:pt x="57" y="54"/>
                    <a:pt x="56" y="54"/>
                  </a:cubicBezTo>
                  <a:cubicBezTo>
                    <a:pt x="34" y="54"/>
                    <a:pt x="34" y="54"/>
                    <a:pt x="34" y="54"/>
                  </a:cubicBezTo>
                  <a:cubicBezTo>
                    <a:pt x="15" y="54"/>
                    <a:pt x="0" y="70"/>
                    <a:pt x="0" y="88"/>
                  </a:cubicBezTo>
                  <a:cubicBezTo>
                    <a:pt x="0" y="116"/>
                    <a:pt x="0" y="116"/>
                    <a:pt x="0" y="116"/>
                  </a:cubicBezTo>
                  <a:cubicBezTo>
                    <a:pt x="0" y="116"/>
                    <a:pt x="0" y="116"/>
                    <a:pt x="0" y="116"/>
                  </a:cubicBezTo>
                  <a:cubicBezTo>
                    <a:pt x="2" y="117"/>
                    <a:pt x="2" y="117"/>
                    <a:pt x="2" y="117"/>
                  </a:cubicBezTo>
                  <a:cubicBezTo>
                    <a:pt x="16" y="121"/>
                    <a:pt x="29" y="123"/>
                    <a:pt x="40" y="124"/>
                  </a:cubicBezTo>
                  <a:cubicBezTo>
                    <a:pt x="40" y="115"/>
                    <a:pt x="40" y="115"/>
                    <a:pt x="40" y="115"/>
                  </a:cubicBezTo>
                  <a:cubicBezTo>
                    <a:pt x="40" y="97"/>
                    <a:pt x="52" y="82"/>
                    <a:pt x="69" y="77"/>
                  </a:cubicBezTo>
                </a:path>
              </a:pathLst>
            </a:custGeom>
            <a:solidFill>
              <a:schemeClr val="bg1"/>
            </a:solidFill>
            <a:ln w="9525">
              <a:noFill/>
            </a:ln>
          </p:spPr>
          <p:txBody>
            <a:bodyPr/>
            <a:p>
              <a:endParaRPr lang="en-US"/>
            </a:p>
          </p:txBody>
        </p:sp>
        <p:sp>
          <p:nvSpPr>
            <p:cNvPr id="22565" name="Oval 38"/>
            <p:cNvSpPr/>
            <p:nvPr/>
          </p:nvSpPr>
          <p:spPr>
            <a:xfrm>
              <a:off x="3247447" y="1964041"/>
              <a:ext cx="598376" cy="596189"/>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66" name="Freeform 39"/>
            <p:cNvSpPr>
              <a:spLocks noEditPoints="1"/>
            </p:cNvSpPr>
            <p:nvPr/>
          </p:nvSpPr>
          <p:spPr>
            <a:xfrm>
              <a:off x="3345839" y="2062434"/>
              <a:ext cx="400132" cy="399403"/>
            </a:xfrm>
            <a:custGeom>
              <a:avLst/>
              <a:gdLst/>
              <a:ahLst/>
              <a:cxnLst>
                <a:cxn ang="0">
                  <a:pos x="345055210" y="687598088"/>
                </a:cxn>
                <a:cxn ang="0">
                  <a:pos x="690110420" y="343799905"/>
                </a:cxn>
                <a:cxn ang="0">
                  <a:pos x="345055210" y="0"/>
                </a:cxn>
                <a:cxn ang="0">
                  <a:pos x="0" y="343799905"/>
                </a:cxn>
                <a:cxn ang="0">
                  <a:pos x="345055210" y="687598088"/>
                </a:cxn>
                <a:cxn ang="0">
                  <a:pos x="345055210" y="65202540"/>
                </a:cxn>
                <a:cxn ang="0">
                  <a:pos x="624668141" y="343799905"/>
                </a:cxn>
                <a:cxn ang="0">
                  <a:pos x="345055210" y="622395548"/>
                </a:cxn>
                <a:cxn ang="0">
                  <a:pos x="65442278" y="343799905"/>
                </a:cxn>
                <a:cxn ang="0">
                  <a:pos x="345055210" y="65202540"/>
                </a:cxn>
                <a:cxn ang="0">
                  <a:pos x="345055210" y="403075097"/>
                </a:cxn>
                <a:cxn ang="0">
                  <a:pos x="562202707" y="343799905"/>
                </a:cxn>
                <a:cxn ang="0">
                  <a:pos x="345055210" y="557191287"/>
                </a:cxn>
                <a:cxn ang="0">
                  <a:pos x="130882832" y="343799905"/>
                </a:cxn>
                <a:cxn ang="0">
                  <a:pos x="345055210" y="403075097"/>
                </a:cxn>
                <a:cxn ang="0">
                  <a:pos x="172527605" y="237102492"/>
                </a:cxn>
                <a:cxn ang="0">
                  <a:pos x="217147497" y="299342219"/>
                </a:cxn>
                <a:cxn ang="0">
                  <a:pos x="258792270" y="237102492"/>
                </a:cxn>
                <a:cxn ang="0">
                  <a:pos x="217147497" y="171899952"/>
                </a:cxn>
                <a:cxn ang="0">
                  <a:pos x="172527605" y="237102492"/>
                </a:cxn>
                <a:cxn ang="0">
                  <a:pos x="431319875" y="237102492"/>
                </a:cxn>
                <a:cxn ang="0">
                  <a:pos x="475938042" y="299342219"/>
                </a:cxn>
                <a:cxn ang="0">
                  <a:pos x="517582815" y="237102492"/>
                </a:cxn>
                <a:cxn ang="0">
                  <a:pos x="475938042" y="171899952"/>
                </a:cxn>
                <a:cxn ang="0">
                  <a:pos x="431319875" y="237102492"/>
                </a:cxn>
              </a:cxnLst>
              <a:pathLst>
                <a:path w="232" h="232">
                  <a:moveTo>
                    <a:pt x="116" y="232"/>
                  </a:moveTo>
                  <a:cubicBezTo>
                    <a:pt x="180" y="232"/>
                    <a:pt x="232" y="180"/>
                    <a:pt x="232" y="116"/>
                  </a:cubicBezTo>
                  <a:cubicBezTo>
                    <a:pt x="232" y="52"/>
                    <a:pt x="180" y="0"/>
                    <a:pt x="116" y="0"/>
                  </a:cubicBezTo>
                  <a:cubicBezTo>
                    <a:pt x="52" y="0"/>
                    <a:pt x="0" y="52"/>
                    <a:pt x="0" y="116"/>
                  </a:cubicBezTo>
                  <a:cubicBezTo>
                    <a:pt x="0" y="180"/>
                    <a:pt x="52" y="232"/>
                    <a:pt x="116" y="232"/>
                  </a:cubicBezTo>
                  <a:moveTo>
                    <a:pt x="116" y="22"/>
                  </a:moveTo>
                  <a:cubicBezTo>
                    <a:pt x="168" y="22"/>
                    <a:pt x="210" y="64"/>
                    <a:pt x="210" y="116"/>
                  </a:cubicBezTo>
                  <a:cubicBezTo>
                    <a:pt x="210" y="168"/>
                    <a:pt x="168" y="210"/>
                    <a:pt x="116" y="210"/>
                  </a:cubicBezTo>
                  <a:cubicBezTo>
                    <a:pt x="64" y="210"/>
                    <a:pt x="22" y="168"/>
                    <a:pt x="22" y="116"/>
                  </a:cubicBezTo>
                  <a:cubicBezTo>
                    <a:pt x="22" y="64"/>
                    <a:pt x="64" y="22"/>
                    <a:pt x="116" y="22"/>
                  </a:cubicBezTo>
                  <a:moveTo>
                    <a:pt x="116" y="136"/>
                  </a:moveTo>
                  <a:cubicBezTo>
                    <a:pt x="143" y="136"/>
                    <a:pt x="168" y="129"/>
                    <a:pt x="189" y="116"/>
                  </a:cubicBezTo>
                  <a:cubicBezTo>
                    <a:pt x="185" y="157"/>
                    <a:pt x="154" y="188"/>
                    <a:pt x="116" y="188"/>
                  </a:cubicBezTo>
                  <a:cubicBezTo>
                    <a:pt x="79" y="188"/>
                    <a:pt x="47" y="157"/>
                    <a:pt x="44" y="116"/>
                  </a:cubicBezTo>
                  <a:cubicBezTo>
                    <a:pt x="65" y="129"/>
                    <a:pt x="90" y="136"/>
                    <a:pt x="116" y="136"/>
                  </a:cubicBezTo>
                  <a:moveTo>
                    <a:pt x="58" y="80"/>
                  </a:moveTo>
                  <a:cubicBezTo>
                    <a:pt x="58" y="92"/>
                    <a:pt x="65" y="101"/>
                    <a:pt x="73" y="101"/>
                  </a:cubicBezTo>
                  <a:cubicBezTo>
                    <a:pt x="81" y="101"/>
                    <a:pt x="87" y="92"/>
                    <a:pt x="87" y="80"/>
                  </a:cubicBezTo>
                  <a:cubicBezTo>
                    <a:pt x="87" y="68"/>
                    <a:pt x="81" y="58"/>
                    <a:pt x="73" y="58"/>
                  </a:cubicBezTo>
                  <a:cubicBezTo>
                    <a:pt x="65" y="58"/>
                    <a:pt x="58" y="68"/>
                    <a:pt x="58" y="80"/>
                  </a:cubicBezTo>
                  <a:moveTo>
                    <a:pt x="145" y="80"/>
                  </a:moveTo>
                  <a:cubicBezTo>
                    <a:pt x="145" y="92"/>
                    <a:pt x="152" y="101"/>
                    <a:pt x="160" y="101"/>
                  </a:cubicBezTo>
                  <a:cubicBezTo>
                    <a:pt x="168" y="101"/>
                    <a:pt x="174" y="92"/>
                    <a:pt x="174" y="80"/>
                  </a:cubicBezTo>
                  <a:cubicBezTo>
                    <a:pt x="174" y="68"/>
                    <a:pt x="168" y="58"/>
                    <a:pt x="160" y="58"/>
                  </a:cubicBezTo>
                  <a:cubicBezTo>
                    <a:pt x="152" y="58"/>
                    <a:pt x="145" y="68"/>
                    <a:pt x="145" y="80"/>
                  </a:cubicBezTo>
                </a:path>
              </a:pathLst>
            </a:custGeom>
            <a:solidFill>
              <a:schemeClr val="bg1"/>
            </a:solidFill>
            <a:ln w="9525">
              <a:noFill/>
            </a:ln>
          </p:spPr>
          <p:txBody>
            <a:bodyPr/>
            <a:p>
              <a:endParaRPr lang="en-US"/>
            </a:p>
          </p:txBody>
        </p:sp>
        <p:sp>
          <p:nvSpPr>
            <p:cNvPr id="22567" name="Freeform 40"/>
            <p:cNvSpPr/>
            <p:nvPr/>
          </p:nvSpPr>
          <p:spPr>
            <a:xfrm>
              <a:off x="4133713" y="4256964"/>
              <a:ext cx="60494" cy="59765"/>
            </a:xfrm>
            <a:custGeom>
              <a:avLst/>
              <a:gdLst/>
              <a:ahLst/>
              <a:cxnLst>
                <a:cxn ang="0">
                  <a:pos x="35848744" y="5831356"/>
                </a:cxn>
                <a:cxn ang="0">
                  <a:pos x="95596076" y="34989846"/>
                </a:cxn>
                <a:cxn ang="0">
                  <a:pos x="65722410" y="93305118"/>
                </a:cxn>
                <a:cxn ang="0">
                  <a:pos x="8961754" y="64148336"/>
                </a:cxn>
                <a:cxn ang="0">
                  <a:pos x="35848744" y="5831356"/>
                </a:cxn>
              </a:cxnLst>
              <a:pathLst>
                <a:path w="35" h="35">
                  <a:moveTo>
                    <a:pt x="12" y="2"/>
                  </a:moveTo>
                  <a:cubicBezTo>
                    <a:pt x="20" y="0"/>
                    <a:pt x="29" y="4"/>
                    <a:pt x="32" y="12"/>
                  </a:cubicBezTo>
                  <a:cubicBezTo>
                    <a:pt x="35" y="20"/>
                    <a:pt x="31" y="29"/>
                    <a:pt x="22" y="32"/>
                  </a:cubicBezTo>
                  <a:cubicBezTo>
                    <a:pt x="14" y="35"/>
                    <a:pt x="5" y="30"/>
                    <a:pt x="3" y="22"/>
                  </a:cubicBezTo>
                  <a:cubicBezTo>
                    <a:pt x="0" y="14"/>
                    <a:pt x="4" y="5"/>
                    <a:pt x="12" y="2"/>
                  </a:cubicBezTo>
                </a:path>
              </a:pathLst>
            </a:custGeom>
            <a:solidFill>
              <a:srgbClr val="494949"/>
            </a:solidFill>
            <a:ln w="9525">
              <a:noFill/>
            </a:ln>
          </p:spPr>
          <p:txBody>
            <a:bodyPr/>
            <a:p>
              <a:endParaRPr lang="en-US"/>
            </a:p>
          </p:txBody>
        </p:sp>
        <p:sp>
          <p:nvSpPr>
            <p:cNvPr id="22568" name="Freeform 41"/>
            <p:cNvSpPr/>
            <p:nvPr/>
          </p:nvSpPr>
          <p:spPr>
            <a:xfrm>
              <a:off x="4075406" y="4184081"/>
              <a:ext cx="146496" cy="98393"/>
            </a:xfrm>
            <a:custGeom>
              <a:avLst/>
              <a:gdLst/>
              <a:ahLst/>
              <a:cxnLst>
                <a:cxn ang="0">
                  <a:pos x="219809492" y="32776952"/>
                </a:cxn>
                <a:cxn ang="0">
                  <a:pos x="216838209" y="32776952"/>
                </a:cxn>
                <a:cxn ang="0">
                  <a:pos x="213868649" y="32776952"/>
                </a:cxn>
                <a:cxn ang="0">
                  <a:pos x="213868649" y="29797543"/>
                </a:cxn>
                <a:cxn ang="0">
                  <a:pos x="17822531" y="104291401"/>
                </a:cxn>
                <a:cxn ang="0">
                  <a:pos x="14851247" y="113229629"/>
                </a:cxn>
                <a:cxn ang="0">
                  <a:pos x="8910404" y="125148991"/>
                </a:cxn>
                <a:cxn ang="0">
                  <a:pos x="20792091" y="163886488"/>
                </a:cxn>
                <a:cxn ang="0">
                  <a:pos x="59408437" y="148987716"/>
                </a:cxn>
                <a:cxn ang="0">
                  <a:pos x="71290124" y="131107809"/>
                </a:cxn>
                <a:cxn ang="0">
                  <a:pos x="196046118" y="86413221"/>
                </a:cxn>
                <a:cxn ang="0">
                  <a:pos x="210897365" y="92372039"/>
                </a:cxn>
                <a:cxn ang="0">
                  <a:pos x="249513711" y="80452676"/>
                </a:cxn>
                <a:cxn ang="0">
                  <a:pos x="249513711" y="56615677"/>
                </a:cxn>
                <a:cxn ang="0">
                  <a:pos x="234660740" y="41716906"/>
                </a:cxn>
                <a:cxn ang="0">
                  <a:pos x="219809492" y="32776952"/>
                </a:cxn>
              </a:cxnLst>
              <a:pathLst>
                <a:path w="85" h="57">
                  <a:moveTo>
                    <a:pt x="74" y="11"/>
                  </a:moveTo>
                  <a:cubicBezTo>
                    <a:pt x="74" y="11"/>
                    <a:pt x="74" y="11"/>
                    <a:pt x="73" y="11"/>
                  </a:cubicBezTo>
                  <a:cubicBezTo>
                    <a:pt x="72" y="11"/>
                    <a:pt x="72" y="11"/>
                    <a:pt x="72" y="11"/>
                  </a:cubicBezTo>
                  <a:cubicBezTo>
                    <a:pt x="72" y="10"/>
                    <a:pt x="72" y="10"/>
                    <a:pt x="72" y="10"/>
                  </a:cubicBezTo>
                  <a:cubicBezTo>
                    <a:pt x="47" y="0"/>
                    <a:pt x="18" y="10"/>
                    <a:pt x="6" y="35"/>
                  </a:cubicBezTo>
                  <a:cubicBezTo>
                    <a:pt x="5" y="38"/>
                    <a:pt x="5" y="38"/>
                    <a:pt x="5" y="38"/>
                  </a:cubicBezTo>
                  <a:cubicBezTo>
                    <a:pt x="3" y="42"/>
                    <a:pt x="3" y="42"/>
                    <a:pt x="3" y="42"/>
                  </a:cubicBezTo>
                  <a:cubicBezTo>
                    <a:pt x="0" y="47"/>
                    <a:pt x="2" y="53"/>
                    <a:pt x="7" y="55"/>
                  </a:cubicBezTo>
                  <a:cubicBezTo>
                    <a:pt x="12" y="57"/>
                    <a:pt x="18" y="55"/>
                    <a:pt x="20" y="50"/>
                  </a:cubicBezTo>
                  <a:cubicBezTo>
                    <a:pt x="24" y="44"/>
                    <a:pt x="24" y="44"/>
                    <a:pt x="24" y="44"/>
                  </a:cubicBezTo>
                  <a:cubicBezTo>
                    <a:pt x="31" y="28"/>
                    <a:pt x="50" y="21"/>
                    <a:pt x="66" y="29"/>
                  </a:cubicBezTo>
                  <a:cubicBezTo>
                    <a:pt x="71" y="31"/>
                    <a:pt x="71" y="31"/>
                    <a:pt x="71" y="31"/>
                  </a:cubicBezTo>
                  <a:cubicBezTo>
                    <a:pt x="75" y="34"/>
                    <a:pt x="81" y="32"/>
                    <a:pt x="84" y="27"/>
                  </a:cubicBezTo>
                  <a:cubicBezTo>
                    <a:pt x="85" y="24"/>
                    <a:pt x="85" y="22"/>
                    <a:pt x="84" y="19"/>
                  </a:cubicBezTo>
                  <a:cubicBezTo>
                    <a:pt x="83" y="17"/>
                    <a:pt x="81" y="15"/>
                    <a:pt x="79" y="14"/>
                  </a:cubicBezTo>
                  <a:lnTo>
                    <a:pt x="74" y="11"/>
                  </a:lnTo>
                  <a:close/>
                </a:path>
              </a:pathLst>
            </a:custGeom>
            <a:solidFill>
              <a:srgbClr val="494949"/>
            </a:solidFill>
            <a:ln w="9525">
              <a:noFill/>
            </a:ln>
          </p:spPr>
          <p:txBody>
            <a:bodyPr/>
            <a:p>
              <a:endParaRPr lang="en-US"/>
            </a:p>
          </p:txBody>
        </p:sp>
        <p:sp>
          <p:nvSpPr>
            <p:cNvPr id="22569" name="Freeform 42"/>
            <p:cNvSpPr/>
            <p:nvPr/>
          </p:nvSpPr>
          <p:spPr>
            <a:xfrm>
              <a:off x="4023659" y="4122129"/>
              <a:ext cx="222295" cy="134835"/>
            </a:xfrm>
            <a:custGeom>
              <a:avLst/>
              <a:gdLst/>
              <a:ahLst/>
              <a:cxnLst>
                <a:cxn ang="0">
                  <a:pos x="365246194" y="59764749"/>
                </a:cxn>
                <a:cxn ang="0">
                  <a:pos x="353368059" y="53788793"/>
                </a:cxn>
                <a:cxn ang="0">
                  <a:pos x="353368059" y="53788793"/>
                </a:cxn>
                <a:cxn ang="0">
                  <a:pos x="344459027" y="50799951"/>
                </a:cxn>
                <a:cxn ang="0">
                  <a:pos x="338520821" y="47811108"/>
                </a:cxn>
                <a:cxn ang="0">
                  <a:pos x="17816341" y="167342336"/>
                </a:cxn>
                <a:cxn ang="0">
                  <a:pos x="17816341" y="170329449"/>
                </a:cxn>
                <a:cxn ang="0">
                  <a:pos x="5938206" y="191247890"/>
                </a:cxn>
                <a:cxn ang="0">
                  <a:pos x="17816341" y="227107085"/>
                </a:cxn>
                <a:cxn ang="0">
                  <a:pos x="53450747" y="215153444"/>
                </a:cxn>
                <a:cxn ang="0">
                  <a:pos x="65328882" y="194236732"/>
                </a:cxn>
                <a:cxn ang="0">
                  <a:pos x="65328882" y="191247890"/>
                </a:cxn>
                <a:cxn ang="0">
                  <a:pos x="323673583" y="101599901"/>
                </a:cxn>
                <a:cxn ang="0">
                  <a:pos x="341489924" y="107577586"/>
                </a:cxn>
                <a:cxn ang="0">
                  <a:pos x="377124329" y="95623945"/>
                </a:cxn>
                <a:cxn ang="0">
                  <a:pos x="365246194" y="59764749"/>
                </a:cxn>
              </a:cxnLst>
              <a:pathLst>
                <a:path w="129" h="78">
                  <a:moveTo>
                    <a:pt x="123" y="20"/>
                  </a:moveTo>
                  <a:cubicBezTo>
                    <a:pt x="119" y="18"/>
                    <a:pt x="119" y="18"/>
                    <a:pt x="119" y="18"/>
                  </a:cubicBezTo>
                  <a:cubicBezTo>
                    <a:pt x="119" y="18"/>
                    <a:pt x="119" y="18"/>
                    <a:pt x="119" y="18"/>
                  </a:cubicBezTo>
                  <a:cubicBezTo>
                    <a:pt x="116" y="17"/>
                    <a:pt x="116" y="17"/>
                    <a:pt x="116" y="17"/>
                  </a:cubicBezTo>
                  <a:cubicBezTo>
                    <a:pt x="115" y="17"/>
                    <a:pt x="114" y="16"/>
                    <a:pt x="114" y="16"/>
                  </a:cubicBezTo>
                  <a:cubicBezTo>
                    <a:pt x="73" y="0"/>
                    <a:pt x="26" y="17"/>
                    <a:pt x="6" y="56"/>
                  </a:cubicBezTo>
                  <a:cubicBezTo>
                    <a:pt x="6" y="56"/>
                    <a:pt x="6" y="57"/>
                    <a:pt x="6" y="57"/>
                  </a:cubicBezTo>
                  <a:cubicBezTo>
                    <a:pt x="2" y="64"/>
                    <a:pt x="2" y="64"/>
                    <a:pt x="2" y="64"/>
                  </a:cubicBezTo>
                  <a:cubicBezTo>
                    <a:pt x="0" y="69"/>
                    <a:pt x="2" y="74"/>
                    <a:pt x="6" y="76"/>
                  </a:cubicBezTo>
                  <a:cubicBezTo>
                    <a:pt x="11" y="78"/>
                    <a:pt x="16" y="76"/>
                    <a:pt x="18" y="72"/>
                  </a:cubicBezTo>
                  <a:cubicBezTo>
                    <a:pt x="22" y="65"/>
                    <a:pt x="22" y="65"/>
                    <a:pt x="22" y="65"/>
                  </a:cubicBezTo>
                  <a:cubicBezTo>
                    <a:pt x="22" y="65"/>
                    <a:pt x="22" y="64"/>
                    <a:pt x="22" y="64"/>
                  </a:cubicBezTo>
                  <a:cubicBezTo>
                    <a:pt x="38" y="32"/>
                    <a:pt x="77" y="19"/>
                    <a:pt x="109" y="34"/>
                  </a:cubicBezTo>
                  <a:cubicBezTo>
                    <a:pt x="115" y="36"/>
                    <a:pt x="115" y="36"/>
                    <a:pt x="115" y="36"/>
                  </a:cubicBezTo>
                  <a:cubicBezTo>
                    <a:pt x="120" y="39"/>
                    <a:pt x="125" y="37"/>
                    <a:pt x="127" y="32"/>
                  </a:cubicBezTo>
                  <a:cubicBezTo>
                    <a:pt x="129" y="28"/>
                    <a:pt x="127" y="23"/>
                    <a:pt x="123" y="20"/>
                  </a:cubicBezTo>
                </a:path>
              </a:pathLst>
            </a:custGeom>
            <a:solidFill>
              <a:srgbClr val="494949"/>
            </a:solidFill>
            <a:ln w="9525">
              <a:noFill/>
            </a:ln>
          </p:spPr>
          <p:txBody>
            <a:bodyPr/>
            <a:p>
              <a:endParaRPr lang="en-US"/>
            </a:p>
          </p:txBody>
        </p:sp>
        <p:sp>
          <p:nvSpPr>
            <p:cNvPr id="22570" name="Oval 43"/>
            <p:cNvSpPr/>
            <p:nvPr/>
          </p:nvSpPr>
          <p:spPr>
            <a:xfrm>
              <a:off x="3684020" y="4767151"/>
              <a:ext cx="606393" cy="606393"/>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71" name="Freeform 44"/>
            <p:cNvSpPr>
              <a:spLocks noEditPoints="1"/>
            </p:cNvSpPr>
            <p:nvPr/>
          </p:nvSpPr>
          <p:spPr>
            <a:xfrm>
              <a:off x="3773667" y="4867002"/>
              <a:ext cx="421997" cy="411794"/>
            </a:xfrm>
            <a:custGeom>
              <a:avLst/>
              <a:gdLst/>
              <a:ahLst/>
              <a:cxnLst>
                <a:cxn ang="0">
                  <a:pos x="427217706" y="5937415"/>
                </a:cxn>
                <a:cxn ang="0">
                  <a:pos x="311513018" y="5937415"/>
                </a:cxn>
                <a:cxn ang="0">
                  <a:pos x="403482528" y="697641064"/>
                </a:cxn>
                <a:cxn ang="0">
                  <a:pos x="640825697" y="486864563"/>
                </a:cxn>
                <a:cxn ang="0">
                  <a:pos x="554789982" y="451240075"/>
                </a:cxn>
                <a:cxn ang="0">
                  <a:pos x="542922393" y="602642428"/>
                </a:cxn>
                <a:cxn ang="0">
                  <a:pos x="136472107" y="169214597"/>
                </a:cxn>
                <a:cxn ang="0">
                  <a:pos x="133506071" y="323587381"/>
                </a:cxn>
                <a:cxn ang="0">
                  <a:pos x="157239527" y="302806429"/>
                </a:cxn>
                <a:cxn ang="0">
                  <a:pos x="192840572" y="317649966"/>
                </a:cxn>
                <a:cxn ang="0">
                  <a:pos x="219541786" y="382959805"/>
                </a:cxn>
                <a:cxn ang="0">
                  <a:pos x="258110590" y="424521708"/>
                </a:cxn>
                <a:cxn ang="0">
                  <a:pos x="261076626" y="510614222"/>
                </a:cxn>
                <a:cxn ang="0">
                  <a:pos x="278878009" y="590769321"/>
                </a:cxn>
                <a:cxn ang="0">
                  <a:pos x="314479054" y="620454672"/>
                </a:cxn>
                <a:cxn ang="0">
                  <a:pos x="370849241" y="525457759"/>
                </a:cxn>
                <a:cxn ang="0">
                  <a:pos x="415350117" y="403740757"/>
                </a:cxn>
                <a:cxn ang="0">
                  <a:pos x="338214232" y="391865927"/>
                </a:cxn>
                <a:cxn ang="0">
                  <a:pos x="269978179" y="382959805"/>
                </a:cxn>
                <a:cxn ang="0">
                  <a:pos x="228443339" y="365147561"/>
                </a:cxn>
                <a:cxn ang="0">
                  <a:pos x="255144554" y="335462210"/>
                </a:cxn>
                <a:cxn ang="0">
                  <a:pos x="261076626" y="317649966"/>
                </a:cxn>
                <a:cxn ang="0">
                  <a:pos x="213607992" y="282025477"/>
                </a:cxn>
                <a:cxn ang="0">
                  <a:pos x="353047858" y="338430917"/>
                </a:cxn>
                <a:cxn ang="0">
                  <a:pos x="361947688" y="308743844"/>
                </a:cxn>
                <a:cxn ang="0">
                  <a:pos x="391616661" y="201870378"/>
                </a:cxn>
                <a:cxn ang="0">
                  <a:pos x="406450286" y="175152012"/>
                </a:cxn>
                <a:cxn ang="0">
                  <a:pos x="430183742" y="148433646"/>
                </a:cxn>
                <a:cxn ang="0">
                  <a:pos x="379749072" y="130621401"/>
                </a:cxn>
                <a:cxn ang="0">
                  <a:pos x="329312679" y="127652694"/>
                </a:cxn>
                <a:cxn ang="0">
                  <a:pos x="284811804" y="139527524"/>
                </a:cxn>
                <a:cxn ang="0">
                  <a:pos x="344148027" y="92029929"/>
                </a:cxn>
                <a:cxn ang="0">
                  <a:pos x="320412849" y="71248977"/>
                </a:cxn>
                <a:cxn ang="0">
                  <a:pos x="308545260" y="59374147"/>
                </a:cxn>
                <a:cxn ang="0">
                  <a:pos x="400516491" y="80155099"/>
                </a:cxn>
                <a:cxn ang="0">
                  <a:pos x="489519965" y="86092514"/>
                </a:cxn>
                <a:cxn ang="0">
                  <a:pos x="495453759" y="130621401"/>
                </a:cxn>
                <a:cxn ang="0">
                  <a:pos x="531054804" y="154371060"/>
                </a:cxn>
                <a:cxn ang="0">
                  <a:pos x="575557402" y="151402353"/>
                </a:cxn>
                <a:cxn ang="0">
                  <a:pos x="614124483" y="175152012"/>
                </a:cxn>
                <a:cxn ang="0">
                  <a:pos x="587423269" y="276088063"/>
                </a:cxn>
                <a:cxn ang="0">
                  <a:pos x="655661045" y="377022390"/>
                </a:cxn>
              </a:cxnLst>
              <a:pathLst>
                <a:path w="245" h="239">
                  <a:moveTo>
                    <a:pt x="241" y="103"/>
                  </a:moveTo>
                  <a:cubicBezTo>
                    <a:pt x="239" y="84"/>
                    <a:pt x="232" y="65"/>
                    <a:pt x="220" y="49"/>
                  </a:cubicBezTo>
                  <a:cubicBezTo>
                    <a:pt x="201" y="23"/>
                    <a:pt x="175" y="8"/>
                    <a:pt x="144" y="2"/>
                  </a:cubicBezTo>
                  <a:cubicBezTo>
                    <a:pt x="137" y="1"/>
                    <a:pt x="131" y="1"/>
                    <a:pt x="124" y="0"/>
                  </a:cubicBezTo>
                  <a:cubicBezTo>
                    <a:pt x="123" y="0"/>
                    <a:pt x="123" y="0"/>
                    <a:pt x="123" y="0"/>
                  </a:cubicBezTo>
                  <a:cubicBezTo>
                    <a:pt x="117" y="1"/>
                    <a:pt x="111" y="1"/>
                    <a:pt x="105" y="2"/>
                  </a:cubicBezTo>
                  <a:cubicBezTo>
                    <a:pt x="44" y="11"/>
                    <a:pt x="0" y="69"/>
                    <a:pt x="7" y="130"/>
                  </a:cubicBezTo>
                  <a:cubicBezTo>
                    <a:pt x="10" y="160"/>
                    <a:pt x="23" y="185"/>
                    <a:pt x="45" y="205"/>
                  </a:cubicBezTo>
                  <a:cubicBezTo>
                    <a:pt x="70" y="228"/>
                    <a:pt x="101" y="239"/>
                    <a:pt x="136" y="235"/>
                  </a:cubicBezTo>
                  <a:cubicBezTo>
                    <a:pt x="163" y="233"/>
                    <a:pt x="186" y="222"/>
                    <a:pt x="206" y="203"/>
                  </a:cubicBezTo>
                  <a:cubicBezTo>
                    <a:pt x="234" y="176"/>
                    <a:pt x="245" y="142"/>
                    <a:pt x="241" y="103"/>
                  </a:cubicBezTo>
                  <a:moveTo>
                    <a:pt x="216" y="164"/>
                  </a:moveTo>
                  <a:cubicBezTo>
                    <a:pt x="213" y="159"/>
                    <a:pt x="209" y="151"/>
                    <a:pt x="208" y="145"/>
                  </a:cubicBezTo>
                  <a:cubicBezTo>
                    <a:pt x="205" y="136"/>
                    <a:pt x="199" y="145"/>
                    <a:pt x="199" y="151"/>
                  </a:cubicBezTo>
                  <a:cubicBezTo>
                    <a:pt x="198" y="157"/>
                    <a:pt x="195" y="161"/>
                    <a:pt x="187" y="152"/>
                  </a:cubicBezTo>
                  <a:cubicBezTo>
                    <a:pt x="179" y="143"/>
                    <a:pt x="177" y="145"/>
                    <a:pt x="175" y="145"/>
                  </a:cubicBezTo>
                  <a:cubicBezTo>
                    <a:pt x="173" y="145"/>
                    <a:pt x="168" y="151"/>
                    <a:pt x="169" y="179"/>
                  </a:cubicBezTo>
                  <a:cubicBezTo>
                    <a:pt x="170" y="198"/>
                    <a:pt x="178" y="201"/>
                    <a:pt x="183" y="203"/>
                  </a:cubicBezTo>
                  <a:cubicBezTo>
                    <a:pt x="173" y="209"/>
                    <a:pt x="162" y="214"/>
                    <a:pt x="150" y="217"/>
                  </a:cubicBezTo>
                  <a:cubicBezTo>
                    <a:pt x="104" y="229"/>
                    <a:pt x="57" y="208"/>
                    <a:pt x="35" y="165"/>
                  </a:cubicBezTo>
                  <a:cubicBezTo>
                    <a:pt x="15" y="126"/>
                    <a:pt x="25" y="82"/>
                    <a:pt x="46" y="57"/>
                  </a:cubicBezTo>
                  <a:cubicBezTo>
                    <a:pt x="46" y="61"/>
                    <a:pt x="47" y="65"/>
                    <a:pt x="47" y="69"/>
                  </a:cubicBezTo>
                  <a:cubicBezTo>
                    <a:pt x="48" y="80"/>
                    <a:pt x="47" y="91"/>
                    <a:pt x="45" y="102"/>
                  </a:cubicBezTo>
                  <a:cubicBezTo>
                    <a:pt x="45" y="104"/>
                    <a:pt x="45" y="106"/>
                    <a:pt x="45" y="109"/>
                  </a:cubicBezTo>
                  <a:cubicBezTo>
                    <a:pt x="46" y="110"/>
                    <a:pt x="48" y="111"/>
                    <a:pt x="49" y="111"/>
                  </a:cubicBezTo>
                  <a:cubicBezTo>
                    <a:pt x="50" y="112"/>
                    <a:pt x="52" y="110"/>
                    <a:pt x="52" y="109"/>
                  </a:cubicBezTo>
                  <a:cubicBezTo>
                    <a:pt x="53" y="107"/>
                    <a:pt x="53" y="104"/>
                    <a:pt x="53" y="102"/>
                  </a:cubicBezTo>
                  <a:cubicBezTo>
                    <a:pt x="53" y="100"/>
                    <a:pt x="53" y="99"/>
                    <a:pt x="53" y="96"/>
                  </a:cubicBezTo>
                  <a:cubicBezTo>
                    <a:pt x="55" y="98"/>
                    <a:pt x="56" y="98"/>
                    <a:pt x="57" y="99"/>
                  </a:cubicBezTo>
                  <a:cubicBezTo>
                    <a:pt x="60" y="102"/>
                    <a:pt x="62" y="105"/>
                    <a:pt x="65" y="107"/>
                  </a:cubicBezTo>
                  <a:cubicBezTo>
                    <a:pt x="66" y="109"/>
                    <a:pt x="67" y="110"/>
                    <a:pt x="67" y="112"/>
                  </a:cubicBezTo>
                  <a:cubicBezTo>
                    <a:pt x="67" y="115"/>
                    <a:pt x="68" y="117"/>
                    <a:pt x="70" y="119"/>
                  </a:cubicBezTo>
                  <a:cubicBezTo>
                    <a:pt x="72" y="122"/>
                    <a:pt x="72" y="126"/>
                    <a:pt x="74" y="129"/>
                  </a:cubicBezTo>
                  <a:cubicBezTo>
                    <a:pt x="74" y="130"/>
                    <a:pt x="74" y="132"/>
                    <a:pt x="75" y="133"/>
                  </a:cubicBezTo>
                  <a:cubicBezTo>
                    <a:pt x="76" y="136"/>
                    <a:pt x="78" y="138"/>
                    <a:pt x="82" y="138"/>
                  </a:cubicBezTo>
                  <a:cubicBezTo>
                    <a:pt x="85" y="138"/>
                    <a:pt x="86" y="140"/>
                    <a:pt x="87" y="143"/>
                  </a:cubicBezTo>
                  <a:cubicBezTo>
                    <a:pt x="86" y="143"/>
                    <a:pt x="85" y="143"/>
                    <a:pt x="84" y="143"/>
                  </a:cubicBezTo>
                  <a:cubicBezTo>
                    <a:pt x="80" y="144"/>
                    <a:pt x="78" y="146"/>
                    <a:pt x="78" y="150"/>
                  </a:cubicBezTo>
                  <a:cubicBezTo>
                    <a:pt x="78" y="159"/>
                    <a:pt x="81" y="166"/>
                    <a:pt x="88" y="172"/>
                  </a:cubicBezTo>
                  <a:cubicBezTo>
                    <a:pt x="90" y="174"/>
                    <a:pt x="91" y="175"/>
                    <a:pt x="93" y="177"/>
                  </a:cubicBezTo>
                  <a:cubicBezTo>
                    <a:pt x="97" y="181"/>
                    <a:pt x="98" y="186"/>
                    <a:pt x="97" y="191"/>
                  </a:cubicBezTo>
                  <a:cubicBezTo>
                    <a:pt x="96" y="193"/>
                    <a:pt x="94" y="196"/>
                    <a:pt x="94" y="199"/>
                  </a:cubicBezTo>
                  <a:cubicBezTo>
                    <a:pt x="94" y="201"/>
                    <a:pt x="94" y="204"/>
                    <a:pt x="94" y="207"/>
                  </a:cubicBezTo>
                  <a:cubicBezTo>
                    <a:pt x="95" y="209"/>
                    <a:pt x="95" y="215"/>
                    <a:pt x="97" y="215"/>
                  </a:cubicBezTo>
                  <a:cubicBezTo>
                    <a:pt x="102" y="214"/>
                    <a:pt x="105" y="215"/>
                    <a:pt x="106" y="209"/>
                  </a:cubicBezTo>
                  <a:cubicBezTo>
                    <a:pt x="106" y="208"/>
                    <a:pt x="106" y="208"/>
                    <a:pt x="105" y="207"/>
                  </a:cubicBezTo>
                  <a:cubicBezTo>
                    <a:pt x="104" y="202"/>
                    <a:pt x="111" y="187"/>
                    <a:pt x="115" y="185"/>
                  </a:cubicBezTo>
                  <a:cubicBezTo>
                    <a:pt x="118" y="182"/>
                    <a:pt x="121" y="180"/>
                    <a:pt x="125" y="177"/>
                  </a:cubicBezTo>
                  <a:cubicBezTo>
                    <a:pt x="129" y="173"/>
                    <a:pt x="131" y="168"/>
                    <a:pt x="129" y="162"/>
                  </a:cubicBezTo>
                  <a:cubicBezTo>
                    <a:pt x="127" y="157"/>
                    <a:pt x="129" y="153"/>
                    <a:pt x="133" y="149"/>
                  </a:cubicBezTo>
                  <a:cubicBezTo>
                    <a:pt x="137" y="146"/>
                    <a:pt x="140" y="141"/>
                    <a:pt x="140" y="136"/>
                  </a:cubicBezTo>
                  <a:cubicBezTo>
                    <a:pt x="139" y="130"/>
                    <a:pt x="136" y="126"/>
                    <a:pt x="131" y="127"/>
                  </a:cubicBezTo>
                  <a:cubicBezTo>
                    <a:pt x="129" y="127"/>
                    <a:pt x="126" y="128"/>
                    <a:pt x="124" y="129"/>
                  </a:cubicBezTo>
                  <a:cubicBezTo>
                    <a:pt x="121" y="130"/>
                    <a:pt x="117" y="132"/>
                    <a:pt x="114" y="132"/>
                  </a:cubicBezTo>
                  <a:cubicBezTo>
                    <a:pt x="109" y="133"/>
                    <a:pt x="106" y="130"/>
                    <a:pt x="104" y="126"/>
                  </a:cubicBezTo>
                  <a:cubicBezTo>
                    <a:pt x="102" y="123"/>
                    <a:pt x="102" y="123"/>
                    <a:pt x="99" y="125"/>
                  </a:cubicBezTo>
                  <a:cubicBezTo>
                    <a:pt x="96" y="126"/>
                    <a:pt x="94" y="128"/>
                    <a:pt x="91" y="129"/>
                  </a:cubicBezTo>
                  <a:cubicBezTo>
                    <a:pt x="89" y="131"/>
                    <a:pt x="87" y="130"/>
                    <a:pt x="85" y="128"/>
                  </a:cubicBezTo>
                  <a:cubicBezTo>
                    <a:pt x="84" y="127"/>
                    <a:pt x="82" y="126"/>
                    <a:pt x="81" y="125"/>
                  </a:cubicBezTo>
                  <a:cubicBezTo>
                    <a:pt x="79" y="124"/>
                    <a:pt x="78" y="124"/>
                    <a:pt x="77" y="123"/>
                  </a:cubicBezTo>
                  <a:cubicBezTo>
                    <a:pt x="76" y="122"/>
                    <a:pt x="74" y="120"/>
                    <a:pt x="74" y="119"/>
                  </a:cubicBezTo>
                  <a:cubicBezTo>
                    <a:pt x="74" y="117"/>
                    <a:pt x="76" y="115"/>
                    <a:pt x="78" y="115"/>
                  </a:cubicBezTo>
                  <a:cubicBezTo>
                    <a:pt x="80" y="114"/>
                    <a:pt x="83" y="114"/>
                    <a:pt x="86" y="113"/>
                  </a:cubicBezTo>
                  <a:cubicBezTo>
                    <a:pt x="88" y="113"/>
                    <a:pt x="89" y="112"/>
                    <a:pt x="90" y="112"/>
                  </a:cubicBezTo>
                  <a:cubicBezTo>
                    <a:pt x="92" y="111"/>
                    <a:pt x="92" y="110"/>
                    <a:pt x="91" y="109"/>
                  </a:cubicBezTo>
                  <a:cubicBezTo>
                    <a:pt x="90" y="108"/>
                    <a:pt x="89" y="108"/>
                    <a:pt x="88" y="107"/>
                  </a:cubicBezTo>
                  <a:cubicBezTo>
                    <a:pt x="84" y="105"/>
                    <a:pt x="80" y="104"/>
                    <a:pt x="75" y="102"/>
                  </a:cubicBezTo>
                  <a:cubicBezTo>
                    <a:pt x="74" y="102"/>
                    <a:pt x="73" y="101"/>
                    <a:pt x="72" y="100"/>
                  </a:cubicBezTo>
                  <a:cubicBezTo>
                    <a:pt x="70" y="99"/>
                    <a:pt x="69" y="97"/>
                    <a:pt x="72" y="95"/>
                  </a:cubicBezTo>
                  <a:cubicBezTo>
                    <a:pt x="81" y="86"/>
                    <a:pt x="93" y="84"/>
                    <a:pt x="103" y="95"/>
                  </a:cubicBezTo>
                  <a:cubicBezTo>
                    <a:pt x="106" y="98"/>
                    <a:pt x="108" y="103"/>
                    <a:pt x="111" y="106"/>
                  </a:cubicBezTo>
                  <a:cubicBezTo>
                    <a:pt x="113" y="109"/>
                    <a:pt x="116" y="112"/>
                    <a:pt x="119" y="114"/>
                  </a:cubicBezTo>
                  <a:cubicBezTo>
                    <a:pt x="120" y="115"/>
                    <a:pt x="123" y="115"/>
                    <a:pt x="124" y="115"/>
                  </a:cubicBezTo>
                  <a:cubicBezTo>
                    <a:pt x="126" y="114"/>
                    <a:pt x="126" y="111"/>
                    <a:pt x="125" y="109"/>
                  </a:cubicBezTo>
                  <a:cubicBezTo>
                    <a:pt x="124" y="107"/>
                    <a:pt x="123" y="105"/>
                    <a:pt x="122" y="104"/>
                  </a:cubicBezTo>
                  <a:cubicBezTo>
                    <a:pt x="116" y="96"/>
                    <a:pt x="117" y="82"/>
                    <a:pt x="128" y="76"/>
                  </a:cubicBezTo>
                  <a:cubicBezTo>
                    <a:pt x="132" y="74"/>
                    <a:pt x="135" y="72"/>
                    <a:pt x="137" y="67"/>
                  </a:cubicBezTo>
                  <a:cubicBezTo>
                    <a:pt x="135" y="67"/>
                    <a:pt x="133" y="68"/>
                    <a:pt x="132" y="68"/>
                  </a:cubicBezTo>
                  <a:cubicBezTo>
                    <a:pt x="123" y="71"/>
                    <a:pt x="129" y="65"/>
                    <a:pt x="133" y="63"/>
                  </a:cubicBezTo>
                  <a:cubicBezTo>
                    <a:pt x="136" y="63"/>
                    <a:pt x="131" y="61"/>
                    <a:pt x="131" y="61"/>
                  </a:cubicBezTo>
                  <a:cubicBezTo>
                    <a:pt x="131" y="61"/>
                    <a:pt x="134" y="60"/>
                    <a:pt x="137" y="59"/>
                  </a:cubicBezTo>
                  <a:cubicBezTo>
                    <a:pt x="139" y="58"/>
                    <a:pt x="142" y="57"/>
                    <a:pt x="143" y="55"/>
                  </a:cubicBezTo>
                  <a:cubicBezTo>
                    <a:pt x="145" y="54"/>
                    <a:pt x="145" y="52"/>
                    <a:pt x="146" y="51"/>
                  </a:cubicBezTo>
                  <a:cubicBezTo>
                    <a:pt x="146" y="51"/>
                    <a:pt x="146" y="50"/>
                    <a:pt x="145" y="50"/>
                  </a:cubicBezTo>
                  <a:cubicBezTo>
                    <a:pt x="143" y="50"/>
                    <a:pt x="141" y="51"/>
                    <a:pt x="139" y="51"/>
                  </a:cubicBezTo>
                  <a:cubicBezTo>
                    <a:pt x="135" y="51"/>
                    <a:pt x="134" y="51"/>
                    <a:pt x="134" y="47"/>
                  </a:cubicBezTo>
                  <a:cubicBezTo>
                    <a:pt x="133" y="44"/>
                    <a:pt x="131" y="43"/>
                    <a:pt x="128" y="44"/>
                  </a:cubicBezTo>
                  <a:cubicBezTo>
                    <a:pt x="127" y="45"/>
                    <a:pt x="125" y="46"/>
                    <a:pt x="123" y="47"/>
                  </a:cubicBezTo>
                  <a:cubicBezTo>
                    <a:pt x="120" y="50"/>
                    <a:pt x="117" y="49"/>
                    <a:pt x="115" y="45"/>
                  </a:cubicBezTo>
                  <a:cubicBezTo>
                    <a:pt x="115" y="42"/>
                    <a:pt x="113" y="42"/>
                    <a:pt x="111" y="43"/>
                  </a:cubicBezTo>
                  <a:cubicBezTo>
                    <a:pt x="110" y="44"/>
                    <a:pt x="109" y="45"/>
                    <a:pt x="108" y="46"/>
                  </a:cubicBezTo>
                  <a:cubicBezTo>
                    <a:pt x="106" y="47"/>
                    <a:pt x="104" y="48"/>
                    <a:pt x="102" y="48"/>
                  </a:cubicBezTo>
                  <a:cubicBezTo>
                    <a:pt x="100" y="49"/>
                    <a:pt x="97" y="50"/>
                    <a:pt x="96" y="47"/>
                  </a:cubicBezTo>
                  <a:cubicBezTo>
                    <a:pt x="95" y="45"/>
                    <a:pt x="96" y="43"/>
                    <a:pt x="98" y="41"/>
                  </a:cubicBezTo>
                  <a:cubicBezTo>
                    <a:pt x="100" y="39"/>
                    <a:pt x="103" y="38"/>
                    <a:pt x="105" y="37"/>
                  </a:cubicBezTo>
                  <a:cubicBezTo>
                    <a:pt x="109" y="35"/>
                    <a:pt x="113" y="33"/>
                    <a:pt x="116" y="31"/>
                  </a:cubicBezTo>
                  <a:cubicBezTo>
                    <a:pt x="119" y="29"/>
                    <a:pt x="120" y="26"/>
                    <a:pt x="119" y="23"/>
                  </a:cubicBezTo>
                  <a:cubicBezTo>
                    <a:pt x="119" y="20"/>
                    <a:pt x="117" y="19"/>
                    <a:pt x="114" y="21"/>
                  </a:cubicBezTo>
                  <a:cubicBezTo>
                    <a:pt x="112" y="22"/>
                    <a:pt x="110" y="23"/>
                    <a:pt x="108" y="24"/>
                  </a:cubicBezTo>
                  <a:cubicBezTo>
                    <a:pt x="107" y="25"/>
                    <a:pt x="105" y="25"/>
                    <a:pt x="103" y="24"/>
                  </a:cubicBezTo>
                  <a:cubicBezTo>
                    <a:pt x="103" y="24"/>
                    <a:pt x="102" y="23"/>
                    <a:pt x="102" y="22"/>
                  </a:cubicBezTo>
                  <a:cubicBezTo>
                    <a:pt x="102" y="21"/>
                    <a:pt x="103" y="20"/>
                    <a:pt x="104" y="20"/>
                  </a:cubicBezTo>
                  <a:cubicBezTo>
                    <a:pt x="109" y="19"/>
                    <a:pt x="114" y="18"/>
                    <a:pt x="119" y="18"/>
                  </a:cubicBezTo>
                  <a:cubicBezTo>
                    <a:pt x="120" y="18"/>
                    <a:pt x="121" y="18"/>
                    <a:pt x="121" y="19"/>
                  </a:cubicBezTo>
                  <a:cubicBezTo>
                    <a:pt x="125" y="23"/>
                    <a:pt x="129" y="25"/>
                    <a:pt x="135" y="27"/>
                  </a:cubicBezTo>
                  <a:cubicBezTo>
                    <a:pt x="139" y="28"/>
                    <a:pt x="139" y="27"/>
                    <a:pt x="140" y="23"/>
                  </a:cubicBezTo>
                  <a:cubicBezTo>
                    <a:pt x="145" y="22"/>
                    <a:pt x="151" y="19"/>
                    <a:pt x="156" y="22"/>
                  </a:cubicBezTo>
                  <a:cubicBezTo>
                    <a:pt x="159" y="24"/>
                    <a:pt x="162" y="27"/>
                    <a:pt x="165" y="29"/>
                  </a:cubicBezTo>
                  <a:cubicBezTo>
                    <a:pt x="165" y="30"/>
                    <a:pt x="165" y="32"/>
                    <a:pt x="165" y="33"/>
                  </a:cubicBezTo>
                  <a:cubicBezTo>
                    <a:pt x="164" y="35"/>
                    <a:pt x="163" y="36"/>
                    <a:pt x="163" y="38"/>
                  </a:cubicBezTo>
                  <a:cubicBezTo>
                    <a:pt x="162" y="41"/>
                    <a:pt x="164" y="44"/>
                    <a:pt x="167" y="44"/>
                  </a:cubicBezTo>
                  <a:cubicBezTo>
                    <a:pt x="168" y="44"/>
                    <a:pt x="169" y="43"/>
                    <a:pt x="171" y="43"/>
                  </a:cubicBezTo>
                  <a:cubicBezTo>
                    <a:pt x="174" y="43"/>
                    <a:pt x="175" y="44"/>
                    <a:pt x="174" y="48"/>
                  </a:cubicBezTo>
                  <a:cubicBezTo>
                    <a:pt x="174" y="52"/>
                    <a:pt x="175" y="53"/>
                    <a:pt x="179" y="52"/>
                  </a:cubicBezTo>
                  <a:cubicBezTo>
                    <a:pt x="181" y="52"/>
                    <a:pt x="182" y="52"/>
                    <a:pt x="183" y="53"/>
                  </a:cubicBezTo>
                  <a:cubicBezTo>
                    <a:pt x="184" y="53"/>
                    <a:pt x="185" y="54"/>
                    <a:pt x="185" y="54"/>
                  </a:cubicBezTo>
                  <a:cubicBezTo>
                    <a:pt x="190" y="57"/>
                    <a:pt x="193" y="56"/>
                    <a:pt x="194" y="51"/>
                  </a:cubicBezTo>
                  <a:cubicBezTo>
                    <a:pt x="194" y="50"/>
                    <a:pt x="194" y="50"/>
                    <a:pt x="194" y="49"/>
                  </a:cubicBezTo>
                  <a:cubicBezTo>
                    <a:pt x="195" y="47"/>
                    <a:pt x="196" y="46"/>
                    <a:pt x="198" y="48"/>
                  </a:cubicBezTo>
                  <a:cubicBezTo>
                    <a:pt x="201" y="51"/>
                    <a:pt x="204" y="55"/>
                    <a:pt x="207" y="59"/>
                  </a:cubicBezTo>
                  <a:cubicBezTo>
                    <a:pt x="204" y="62"/>
                    <a:pt x="204" y="66"/>
                    <a:pt x="204" y="70"/>
                  </a:cubicBezTo>
                  <a:cubicBezTo>
                    <a:pt x="205" y="75"/>
                    <a:pt x="204" y="78"/>
                    <a:pt x="202" y="82"/>
                  </a:cubicBezTo>
                  <a:cubicBezTo>
                    <a:pt x="201" y="86"/>
                    <a:pt x="199" y="90"/>
                    <a:pt x="198" y="93"/>
                  </a:cubicBezTo>
                  <a:cubicBezTo>
                    <a:pt x="196" y="99"/>
                    <a:pt x="198" y="102"/>
                    <a:pt x="204" y="103"/>
                  </a:cubicBezTo>
                  <a:cubicBezTo>
                    <a:pt x="209" y="104"/>
                    <a:pt x="210" y="105"/>
                    <a:pt x="211" y="111"/>
                  </a:cubicBezTo>
                  <a:cubicBezTo>
                    <a:pt x="211" y="118"/>
                    <a:pt x="215" y="124"/>
                    <a:pt x="221" y="127"/>
                  </a:cubicBezTo>
                  <a:cubicBezTo>
                    <a:pt x="223" y="128"/>
                    <a:pt x="224" y="128"/>
                    <a:pt x="226" y="129"/>
                  </a:cubicBezTo>
                  <a:cubicBezTo>
                    <a:pt x="225" y="140"/>
                    <a:pt x="222" y="152"/>
                    <a:pt x="216" y="164"/>
                  </a:cubicBezTo>
                </a:path>
              </a:pathLst>
            </a:custGeom>
            <a:solidFill>
              <a:schemeClr val="bg1"/>
            </a:solidFill>
            <a:ln w="9525">
              <a:noFill/>
            </a:ln>
          </p:spPr>
          <p:txBody>
            <a:bodyPr/>
            <a:p>
              <a:endParaRPr lang="en-US"/>
            </a:p>
          </p:txBody>
        </p:sp>
        <p:sp>
          <p:nvSpPr>
            <p:cNvPr id="22572" name="Oval 45"/>
            <p:cNvSpPr/>
            <p:nvPr/>
          </p:nvSpPr>
          <p:spPr>
            <a:xfrm>
              <a:off x="4306448" y="2858325"/>
              <a:ext cx="615139" cy="613682"/>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grpSp>
          <p:nvGrpSpPr>
            <p:cNvPr id="22573" name="组合 45"/>
            <p:cNvGrpSpPr/>
            <p:nvPr/>
          </p:nvGrpSpPr>
          <p:grpSpPr>
            <a:xfrm>
              <a:off x="4409943" y="2975668"/>
              <a:ext cx="406691" cy="352028"/>
              <a:chOff x="4409943" y="2975668"/>
              <a:chExt cx="406691" cy="352028"/>
            </a:xfrm>
          </p:grpSpPr>
          <p:sp>
            <p:nvSpPr>
              <p:cNvPr id="22574" name="Freeform 46"/>
              <p:cNvSpPr/>
              <p:nvPr/>
            </p:nvSpPr>
            <p:spPr>
              <a:xfrm>
                <a:off x="4685443" y="2991703"/>
                <a:ext cx="65595" cy="82359"/>
              </a:xfrm>
              <a:custGeom>
                <a:avLst/>
                <a:gdLst/>
                <a:ahLst/>
                <a:cxnLst>
                  <a:cxn ang="0">
                    <a:pos x="47807823" y="0"/>
                  </a:cxn>
                  <a:cxn ang="0">
                    <a:pos x="0" y="0"/>
                  </a:cxn>
                  <a:cxn ang="0">
                    <a:pos x="0" y="21248622"/>
                  </a:cxn>
                  <a:cxn ang="0">
                    <a:pos x="47807823" y="60026592"/>
                  </a:cxn>
                  <a:cxn ang="0">
                    <a:pos x="47807823" y="0"/>
                  </a:cxn>
                </a:cxnLst>
                <a:pathLst>
                  <a:path w="90" h="113">
                    <a:moveTo>
                      <a:pt x="90" y="0"/>
                    </a:moveTo>
                    <a:lnTo>
                      <a:pt x="0" y="0"/>
                    </a:lnTo>
                    <a:lnTo>
                      <a:pt x="0" y="40"/>
                    </a:lnTo>
                    <a:lnTo>
                      <a:pt x="90" y="113"/>
                    </a:lnTo>
                    <a:lnTo>
                      <a:pt x="90" y="0"/>
                    </a:lnTo>
                    <a:close/>
                  </a:path>
                </a:pathLst>
              </a:custGeom>
              <a:solidFill>
                <a:schemeClr val="bg1"/>
              </a:solidFill>
              <a:ln w="9525">
                <a:noFill/>
              </a:ln>
            </p:spPr>
            <p:txBody>
              <a:bodyPr/>
              <a:p>
                <a:endParaRPr lang="en-US"/>
              </a:p>
            </p:txBody>
          </p:sp>
          <p:sp>
            <p:nvSpPr>
              <p:cNvPr id="22575" name="Freeform 47"/>
              <p:cNvSpPr/>
              <p:nvPr/>
            </p:nvSpPr>
            <p:spPr>
              <a:xfrm>
                <a:off x="4474809" y="3062399"/>
                <a:ext cx="276230" cy="265297"/>
              </a:xfrm>
              <a:custGeom>
                <a:avLst/>
                <a:gdLst/>
                <a:ahLst/>
                <a:cxnLst>
                  <a:cxn ang="0">
                    <a:pos x="201327211" y="102522714"/>
                  </a:cxn>
                  <a:cxn ang="0">
                    <a:pos x="201327211" y="81274173"/>
                  </a:cxn>
                  <a:cxn ang="0">
                    <a:pos x="153518284" y="42496352"/>
                  </a:cxn>
                  <a:cxn ang="0">
                    <a:pos x="100928903" y="0"/>
                  </a:cxn>
                  <a:cxn ang="0">
                    <a:pos x="0" y="81274173"/>
                  </a:cxn>
                  <a:cxn ang="0">
                    <a:pos x="0" y="193358512"/>
                  </a:cxn>
                  <a:cxn ang="0">
                    <a:pos x="64276316" y="193358512"/>
                  </a:cxn>
                  <a:cxn ang="0">
                    <a:pos x="64276316" y="83930059"/>
                  </a:cxn>
                  <a:cxn ang="0">
                    <a:pos x="138644866" y="83930059"/>
                  </a:cxn>
                  <a:cxn ang="0">
                    <a:pos x="138644866" y="193358512"/>
                  </a:cxn>
                  <a:cxn ang="0">
                    <a:pos x="201327211" y="193358512"/>
                  </a:cxn>
                  <a:cxn ang="0">
                    <a:pos x="201327211" y="102522714"/>
                  </a:cxn>
                </a:cxnLst>
                <a:pathLst>
                  <a:path w="379" h="364">
                    <a:moveTo>
                      <a:pt x="379" y="193"/>
                    </a:moveTo>
                    <a:lnTo>
                      <a:pt x="379" y="153"/>
                    </a:lnTo>
                    <a:lnTo>
                      <a:pt x="289" y="80"/>
                    </a:lnTo>
                    <a:lnTo>
                      <a:pt x="190" y="0"/>
                    </a:lnTo>
                    <a:lnTo>
                      <a:pt x="0" y="153"/>
                    </a:lnTo>
                    <a:lnTo>
                      <a:pt x="0" y="364"/>
                    </a:lnTo>
                    <a:lnTo>
                      <a:pt x="121" y="364"/>
                    </a:lnTo>
                    <a:lnTo>
                      <a:pt x="121" y="158"/>
                    </a:lnTo>
                    <a:lnTo>
                      <a:pt x="261" y="158"/>
                    </a:lnTo>
                    <a:lnTo>
                      <a:pt x="261" y="364"/>
                    </a:lnTo>
                    <a:lnTo>
                      <a:pt x="379" y="364"/>
                    </a:lnTo>
                    <a:lnTo>
                      <a:pt x="379" y="193"/>
                    </a:lnTo>
                    <a:close/>
                  </a:path>
                </a:pathLst>
              </a:custGeom>
              <a:solidFill>
                <a:schemeClr val="bg1"/>
              </a:solidFill>
              <a:ln w="9525">
                <a:noFill/>
              </a:ln>
            </p:spPr>
            <p:txBody>
              <a:bodyPr/>
              <a:p>
                <a:endParaRPr lang="en-US"/>
              </a:p>
            </p:txBody>
          </p:sp>
          <p:sp>
            <p:nvSpPr>
              <p:cNvPr id="22576" name="Freeform 48"/>
              <p:cNvSpPr/>
              <p:nvPr/>
            </p:nvSpPr>
            <p:spPr>
              <a:xfrm>
                <a:off x="4409943" y="2975668"/>
                <a:ext cx="406691" cy="208447"/>
              </a:xfrm>
              <a:custGeom>
                <a:avLst/>
                <a:gdLst/>
                <a:ahLst/>
                <a:cxnLst>
                  <a:cxn ang="0">
                    <a:pos x="47276735" y="134393652"/>
                  </a:cxn>
                  <a:cxn ang="0">
                    <a:pos x="148206072" y="53120459"/>
                  </a:cxn>
                  <a:cxn ang="0">
                    <a:pos x="200794571" y="94554037"/>
                  </a:cxn>
                  <a:cxn ang="0">
                    <a:pos x="248603357" y="134393652"/>
                  </a:cxn>
                  <a:cxn ang="0">
                    <a:pos x="270913784" y="151923608"/>
                  </a:cxn>
                  <a:cxn ang="0">
                    <a:pos x="296411415" y="120582945"/>
                  </a:cxn>
                  <a:cxn ang="0">
                    <a:pos x="248603357" y="81805244"/>
                  </a:cxn>
                  <a:cxn ang="0">
                    <a:pos x="200794571" y="43027542"/>
                  </a:cxn>
                  <a:cxn ang="0">
                    <a:pos x="148206072" y="0"/>
                  </a:cxn>
                  <a:cxn ang="0">
                    <a:pos x="0" y="120582945"/>
                  </a:cxn>
                  <a:cxn ang="0">
                    <a:pos x="26028953" y="151923608"/>
                  </a:cxn>
                  <a:cxn ang="0">
                    <a:pos x="47276735" y="134393652"/>
                  </a:cxn>
                </a:cxnLst>
                <a:pathLst>
                  <a:path w="558" h="286">
                    <a:moveTo>
                      <a:pt x="89" y="253"/>
                    </a:moveTo>
                    <a:lnTo>
                      <a:pt x="279" y="100"/>
                    </a:lnTo>
                    <a:lnTo>
                      <a:pt x="378" y="178"/>
                    </a:lnTo>
                    <a:lnTo>
                      <a:pt x="468" y="253"/>
                    </a:lnTo>
                    <a:lnTo>
                      <a:pt x="510" y="286"/>
                    </a:lnTo>
                    <a:lnTo>
                      <a:pt x="558" y="227"/>
                    </a:lnTo>
                    <a:lnTo>
                      <a:pt x="468" y="154"/>
                    </a:lnTo>
                    <a:lnTo>
                      <a:pt x="378" y="81"/>
                    </a:lnTo>
                    <a:lnTo>
                      <a:pt x="279" y="0"/>
                    </a:lnTo>
                    <a:lnTo>
                      <a:pt x="0" y="227"/>
                    </a:lnTo>
                    <a:lnTo>
                      <a:pt x="49" y="286"/>
                    </a:lnTo>
                    <a:lnTo>
                      <a:pt x="89" y="253"/>
                    </a:lnTo>
                    <a:close/>
                  </a:path>
                </a:pathLst>
              </a:custGeom>
              <a:solidFill>
                <a:schemeClr val="bg1"/>
              </a:solidFill>
              <a:ln w="9525">
                <a:noFill/>
              </a:ln>
            </p:spPr>
            <p:txBody>
              <a:bodyPr/>
              <a:p>
                <a:endParaRPr lang="en-US"/>
              </a:p>
            </p:txBody>
          </p:sp>
        </p:grpSp>
        <p:sp>
          <p:nvSpPr>
            <p:cNvPr id="22577" name="Oval 49"/>
            <p:cNvSpPr/>
            <p:nvPr/>
          </p:nvSpPr>
          <p:spPr>
            <a:xfrm>
              <a:off x="1423894" y="4264982"/>
              <a:ext cx="606393" cy="608580"/>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78" name="Freeform 50"/>
            <p:cNvSpPr/>
            <p:nvPr/>
          </p:nvSpPr>
          <p:spPr>
            <a:xfrm>
              <a:off x="1513542" y="4489464"/>
              <a:ext cx="306840" cy="263839"/>
            </a:xfrm>
            <a:custGeom>
              <a:avLst/>
              <a:gdLst/>
              <a:ahLst/>
              <a:cxnLst>
                <a:cxn ang="0">
                  <a:pos x="23904367" y="192295630"/>
                </a:cxn>
                <a:cxn ang="0">
                  <a:pos x="62682091" y="149268008"/>
                </a:cxn>
                <a:cxn ang="0">
                  <a:pos x="223636070" y="149268008"/>
                </a:cxn>
                <a:cxn ang="0">
                  <a:pos x="223636070" y="105709792"/>
                </a:cxn>
                <a:cxn ang="0">
                  <a:pos x="77555450" y="105709792"/>
                </a:cxn>
                <a:cxn ang="0">
                  <a:pos x="70118406" y="105709792"/>
                </a:cxn>
                <a:cxn ang="0">
                  <a:pos x="70118406" y="96678773"/>
                </a:cxn>
                <a:cxn ang="0">
                  <a:pos x="70118406" y="0"/>
                </a:cxn>
                <a:cxn ang="0">
                  <a:pos x="0" y="0"/>
                </a:cxn>
                <a:cxn ang="0">
                  <a:pos x="0" y="149268008"/>
                </a:cxn>
                <a:cxn ang="0">
                  <a:pos x="23904367" y="149268008"/>
                </a:cxn>
                <a:cxn ang="0">
                  <a:pos x="23904367" y="192295630"/>
                </a:cxn>
              </a:cxnLst>
              <a:pathLst>
                <a:path w="421" h="362">
                  <a:moveTo>
                    <a:pt x="45" y="362"/>
                  </a:moveTo>
                  <a:lnTo>
                    <a:pt x="118" y="281"/>
                  </a:lnTo>
                  <a:lnTo>
                    <a:pt x="421" y="281"/>
                  </a:lnTo>
                  <a:lnTo>
                    <a:pt x="421" y="199"/>
                  </a:lnTo>
                  <a:lnTo>
                    <a:pt x="146" y="199"/>
                  </a:lnTo>
                  <a:lnTo>
                    <a:pt x="132" y="199"/>
                  </a:lnTo>
                  <a:lnTo>
                    <a:pt x="132" y="182"/>
                  </a:lnTo>
                  <a:lnTo>
                    <a:pt x="132" y="0"/>
                  </a:lnTo>
                  <a:lnTo>
                    <a:pt x="0" y="0"/>
                  </a:lnTo>
                  <a:lnTo>
                    <a:pt x="0" y="281"/>
                  </a:lnTo>
                  <a:lnTo>
                    <a:pt x="45" y="281"/>
                  </a:lnTo>
                  <a:lnTo>
                    <a:pt x="45" y="362"/>
                  </a:lnTo>
                  <a:close/>
                </a:path>
              </a:pathLst>
            </a:custGeom>
            <a:solidFill>
              <a:schemeClr val="bg1"/>
            </a:solidFill>
            <a:ln w="9525">
              <a:noFill/>
            </a:ln>
          </p:spPr>
          <p:txBody>
            <a:bodyPr/>
            <a:p>
              <a:endParaRPr lang="en-US"/>
            </a:p>
          </p:txBody>
        </p:sp>
        <p:sp>
          <p:nvSpPr>
            <p:cNvPr id="22579" name="Freeform 51"/>
            <p:cNvSpPr>
              <a:spLocks noEditPoints="1"/>
            </p:cNvSpPr>
            <p:nvPr/>
          </p:nvSpPr>
          <p:spPr>
            <a:xfrm>
              <a:off x="1622138" y="4408563"/>
              <a:ext cx="317045" cy="274043"/>
            </a:xfrm>
            <a:custGeom>
              <a:avLst/>
              <a:gdLst/>
              <a:ahLst/>
              <a:cxnLst>
                <a:cxn ang="0">
                  <a:pos x="391903804" y="368353433"/>
                </a:cxn>
                <a:cxn ang="0">
                  <a:pos x="489881048" y="472324314"/>
                </a:cxn>
                <a:cxn ang="0">
                  <a:pos x="489881048" y="368353433"/>
                </a:cxn>
                <a:cxn ang="0">
                  <a:pos x="546290935" y="368353433"/>
                </a:cxn>
                <a:cxn ang="0">
                  <a:pos x="546290935" y="0"/>
                </a:cxn>
                <a:cxn ang="0">
                  <a:pos x="0" y="0"/>
                </a:cxn>
                <a:cxn ang="0">
                  <a:pos x="0" y="139617153"/>
                </a:cxn>
                <a:cxn ang="0">
                  <a:pos x="0" y="368353433"/>
                </a:cxn>
                <a:cxn ang="0">
                  <a:pos x="341431619" y="368353433"/>
                </a:cxn>
                <a:cxn ang="0">
                  <a:pos x="391903804" y="368353433"/>
                </a:cxn>
                <a:cxn ang="0">
                  <a:pos x="457221967" y="145559922"/>
                </a:cxn>
                <a:cxn ang="0">
                  <a:pos x="498787600" y="187147239"/>
                </a:cxn>
                <a:cxn ang="0">
                  <a:pos x="457221967" y="228736281"/>
                </a:cxn>
                <a:cxn ang="0">
                  <a:pos x="415656333" y="187147239"/>
                </a:cxn>
                <a:cxn ang="0">
                  <a:pos x="457221967" y="145559922"/>
                </a:cxn>
                <a:cxn ang="0">
                  <a:pos x="106883796" y="228736281"/>
                </a:cxn>
                <a:cxn ang="0">
                  <a:pos x="65318162" y="187147239"/>
                </a:cxn>
                <a:cxn ang="0">
                  <a:pos x="106883796" y="145559922"/>
                </a:cxn>
                <a:cxn ang="0">
                  <a:pos x="148449429" y="187147239"/>
                </a:cxn>
                <a:cxn ang="0">
                  <a:pos x="106883796" y="228736281"/>
                </a:cxn>
                <a:cxn ang="0">
                  <a:pos x="222672420" y="228736281"/>
                </a:cxn>
                <a:cxn ang="0">
                  <a:pos x="181106787" y="187147239"/>
                </a:cxn>
                <a:cxn ang="0">
                  <a:pos x="222672420" y="145559922"/>
                </a:cxn>
                <a:cxn ang="0">
                  <a:pos x="264238054" y="187147239"/>
                </a:cxn>
                <a:cxn ang="0">
                  <a:pos x="222672420" y="228736281"/>
                </a:cxn>
                <a:cxn ang="0">
                  <a:pos x="341431619" y="228736281"/>
                </a:cxn>
                <a:cxn ang="0">
                  <a:pos x="296897135" y="187147239"/>
                </a:cxn>
                <a:cxn ang="0">
                  <a:pos x="341431619" y="145559922"/>
                </a:cxn>
                <a:cxn ang="0">
                  <a:pos x="341431619" y="145559922"/>
                </a:cxn>
                <a:cxn ang="0">
                  <a:pos x="382997252" y="187147239"/>
                </a:cxn>
                <a:cxn ang="0">
                  <a:pos x="341431619" y="228736281"/>
                </a:cxn>
                <a:cxn ang="0">
                  <a:pos x="341431619" y="228736281"/>
                </a:cxn>
              </a:cxnLst>
              <a:pathLst>
                <a:path w="184" h="159">
                  <a:moveTo>
                    <a:pt x="132" y="124"/>
                  </a:moveTo>
                  <a:cubicBezTo>
                    <a:pt x="165" y="159"/>
                    <a:pt x="165" y="159"/>
                    <a:pt x="165" y="159"/>
                  </a:cubicBezTo>
                  <a:cubicBezTo>
                    <a:pt x="165" y="124"/>
                    <a:pt x="165" y="124"/>
                    <a:pt x="165" y="124"/>
                  </a:cubicBezTo>
                  <a:cubicBezTo>
                    <a:pt x="184" y="124"/>
                    <a:pt x="184" y="124"/>
                    <a:pt x="184" y="124"/>
                  </a:cubicBezTo>
                  <a:cubicBezTo>
                    <a:pt x="184" y="0"/>
                    <a:pt x="184" y="0"/>
                    <a:pt x="184" y="0"/>
                  </a:cubicBezTo>
                  <a:cubicBezTo>
                    <a:pt x="0" y="0"/>
                    <a:pt x="0" y="0"/>
                    <a:pt x="0" y="0"/>
                  </a:cubicBezTo>
                  <a:cubicBezTo>
                    <a:pt x="0" y="47"/>
                    <a:pt x="0" y="47"/>
                    <a:pt x="0" y="47"/>
                  </a:cubicBezTo>
                  <a:cubicBezTo>
                    <a:pt x="0" y="124"/>
                    <a:pt x="0" y="124"/>
                    <a:pt x="0" y="124"/>
                  </a:cubicBezTo>
                  <a:cubicBezTo>
                    <a:pt x="115" y="124"/>
                    <a:pt x="115" y="124"/>
                    <a:pt x="115" y="124"/>
                  </a:cubicBezTo>
                  <a:lnTo>
                    <a:pt x="132" y="124"/>
                  </a:lnTo>
                  <a:close/>
                  <a:moveTo>
                    <a:pt x="154" y="49"/>
                  </a:moveTo>
                  <a:cubicBezTo>
                    <a:pt x="162" y="49"/>
                    <a:pt x="168" y="56"/>
                    <a:pt x="168" y="63"/>
                  </a:cubicBezTo>
                  <a:cubicBezTo>
                    <a:pt x="168" y="71"/>
                    <a:pt x="162" y="77"/>
                    <a:pt x="154" y="77"/>
                  </a:cubicBezTo>
                  <a:cubicBezTo>
                    <a:pt x="146" y="77"/>
                    <a:pt x="140" y="71"/>
                    <a:pt x="140" y="63"/>
                  </a:cubicBezTo>
                  <a:cubicBezTo>
                    <a:pt x="140" y="56"/>
                    <a:pt x="146" y="49"/>
                    <a:pt x="154" y="49"/>
                  </a:cubicBezTo>
                  <a:moveTo>
                    <a:pt x="36" y="77"/>
                  </a:moveTo>
                  <a:cubicBezTo>
                    <a:pt x="28" y="77"/>
                    <a:pt x="22" y="71"/>
                    <a:pt x="22" y="63"/>
                  </a:cubicBezTo>
                  <a:cubicBezTo>
                    <a:pt x="22" y="56"/>
                    <a:pt x="28" y="49"/>
                    <a:pt x="36" y="49"/>
                  </a:cubicBezTo>
                  <a:cubicBezTo>
                    <a:pt x="44" y="49"/>
                    <a:pt x="50" y="56"/>
                    <a:pt x="50" y="63"/>
                  </a:cubicBezTo>
                  <a:cubicBezTo>
                    <a:pt x="50" y="71"/>
                    <a:pt x="44" y="77"/>
                    <a:pt x="36" y="77"/>
                  </a:cubicBezTo>
                  <a:moveTo>
                    <a:pt x="75" y="77"/>
                  </a:moveTo>
                  <a:cubicBezTo>
                    <a:pt x="67" y="77"/>
                    <a:pt x="61" y="71"/>
                    <a:pt x="61" y="63"/>
                  </a:cubicBezTo>
                  <a:cubicBezTo>
                    <a:pt x="61" y="56"/>
                    <a:pt x="67" y="49"/>
                    <a:pt x="75" y="49"/>
                  </a:cubicBezTo>
                  <a:cubicBezTo>
                    <a:pt x="83" y="49"/>
                    <a:pt x="89" y="56"/>
                    <a:pt x="89" y="63"/>
                  </a:cubicBezTo>
                  <a:cubicBezTo>
                    <a:pt x="89" y="71"/>
                    <a:pt x="83" y="77"/>
                    <a:pt x="75" y="77"/>
                  </a:cubicBezTo>
                  <a:moveTo>
                    <a:pt x="115" y="77"/>
                  </a:moveTo>
                  <a:cubicBezTo>
                    <a:pt x="107" y="77"/>
                    <a:pt x="100" y="71"/>
                    <a:pt x="100" y="63"/>
                  </a:cubicBezTo>
                  <a:cubicBezTo>
                    <a:pt x="100" y="56"/>
                    <a:pt x="107" y="49"/>
                    <a:pt x="115" y="49"/>
                  </a:cubicBezTo>
                  <a:cubicBezTo>
                    <a:pt x="115" y="49"/>
                    <a:pt x="115" y="49"/>
                    <a:pt x="115" y="49"/>
                  </a:cubicBezTo>
                  <a:cubicBezTo>
                    <a:pt x="123" y="50"/>
                    <a:pt x="129" y="56"/>
                    <a:pt x="129" y="63"/>
                  </a:cubicBezTo>
                  <a:cubicBezTo>
                    <a:pt x="129" y="71"/>
                    <a:pt x="123" y="77"/>
                    <a:pt x="115" y="77"/>
                  </a:cubicBezTo>
                  <a:cubicBezTo>
                    <a:pt x="115" y="77"/>
                    <a:pt x="115" y="77"/>
                    <a:pt x="115" y="77"/>
                  </a:cubicBezTo>
                </a:path>
              </a:pathLst>
            </a:custGeom>
            <a:solidFill>
              <a:schemeClr val="bg1"/>
            </a:solidFill>
            <a:ln w="9525">
              <a:noFill/>
            </a:ln>
          </p:spPr>
          <p:txBody>
            <a:bodyPr/>
            <a:p>
              <a:endParaRPr lang="en-US"/>
            </a:p>
          </p:txBody>
        </p:sp>
        <p:sp>
          <p:nvSpPr>
            <p:cNvPr id="22580" name="Oval 52"/>
            <p:cNvSpPr/>
            <p:nvPr/>
          </p:nvSpPr>
          <p:spPr>
            <a:xfrm>
              <a:off x="2931860" y="3740947"/>
              <a:ext cx="410336" cy="412522"/>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81" name="Rectangle 53"/>
            <p:cNvSpPr/>
            <p:nvPr/>
          </p:nvSpPr>
          <p:spPr>
            <a:xfrm>
              <a:off x="3171647" y="3855375"/>
              <a:ext cx="46645" cy="20407"/>
            </a:xfrm>
            <a:prstGeom prst="rect">
              <a:avLst/>
            </a:prstGeom>
            <a:solidFill>
              <a:schemeClr val="bg1"/>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82" name="Freeform 54"/>
            <p:cNvSpPr>
              <a:spLocks noEditPoints="1"/>
            </p:cNvSpPr>
            <p:nvPr/>
          </p:nvSpPr>
          <p:spPr>
            <a:xfrm>
              <a:off x="3001099" y="3882342"/>
              <a:ext cx="244889" cy="179294"/>
            </a:xfrm>
            <a:custGeom>
              <a:avLst/>
              <a:gdLst/>
              <a:ahLst/>
              <a:cxnLst>
                <a:cxn ang="0">
                  <a:pos x="0" y="309099408"/>
                </a:cxn>
                <a:cxn ang="0">
                  <a:pos x="422328326" y="309099408"/>
                </a:cxn>
                <a:cxn ang="0">
                  <a:pos x="422328326" y="0"/>
                </a:cxn>
                <a:cxn ang="0">
                  <a:pos x="0" y="0"/>
                </a:cxn>
                <a:cxn ang="0">
                  <a:pos x="0" y="309099408"/>
                </a:cxn>
                <a:cxn ang="0">
                  <a:pos x="291466198" y="32693571"/>
                </a:cxn>
                <a:cxn ang="0">
                  <a:pos x="377715414" y="32693571"/>
                </a:cxn>
                <a:cxn ang="0">
                  <a:pos x="377715414" y="86190419"/>
                </a:cxn>
                <a:cxn ang="0">
                  <a:pos x="291466198" y="86190419"/>
                </a:cxn>
                <a:cxn ang="0">
                  <a:pos x="291466198" y="32693571"/>
                </a:cxn>
                <a:cxn ang="0">
                  <a:pos x="35689985" y="154549704"/>
                </a:cxn>
                <a:cxn ang="0">
                  <a:pos x="38663144" y="142661133"/>
                </a:cxn>
                <a:cxn ang="0">
                  <a:pos x="38663144" y="130772561"/>
                </a:cxn>
                <a:cxn ang="0">
                  <a:pos x="47586072" y="106995418"/>
                </a:cxn>
                <a:cxn ang="0">
                  <a:pos x="50560956" y="95106847"/>
                </a:cxn>
                <a:cxn ang="0">
                  <a:pos x="56508999" y="86190419"/>
                </a:cxn>
                <a:cxn ang="0">
                  <a:pos x="65431926" y="77275714"/>
                </a:cxn>
                <a:cxn ang="0">
                  <a:pos x="71379970" y="71331428"/>
                </a:cxn>
                <a:cxn ang="0">
                  <a:pos x="157629186" y="32693571"/>
                </a:cxn>
                <a:cxn ang="0">
                  <a:pos x="246853286" y="71331428"/>
                </a:cxn>
                <a:cxn ang="0">
                  <a:pos x="258751097" y="86190419"/>
                </a:cxn>
                <a:cxn ang="0">
                  <a:pos x="264699140" y="95106847"/>
                </a:cxn>
                <a:cxn ang="0">
                  <a:pos x="270647184" y="106995418"/>
                </a:cxn>
                <a:cxn ang="0">
                  <a:pos x="276595227" y="130772561"/>
                </a:cxn>
                <a:cxn ang="0">
                  <a:pos x="279570111" y="142661133"/>
                </a:cxn>
                <a:cxn ang="0">
                  <a:pos x="279570111" y="154549704"/>
                </a:cxn>
                <a:cxn ang="0">
                  <a:pos x="270647184" y="196159704"/>
                </a:cxn>
                <a:cxn ang="0">
                  <a:pos x="258751097" y="222908989"/>
                </a:cxn>
                <a:cxn ang="0">
                  <a:pos x="246853286" y="234795837"/>
                </a:cxn>
                <a:cxn ang="0">
                  <a:pos x="157629186" y="276405837"/>
                </a:cxn>
                <a:cxn ang="0">
                  <a:pos x="121939201" y="270461551"/>
                </a:cxn>
                <a:cxn ang="0">
                  <a:pos x="95172143" y="258572980"/>
                </a:cxn>
                <a:cxn ang="0">
                  <a:pos x="86250941" y="252628694"/>
                </a:cxn>
                <a:cxn ang="0">
                  <a:pos x="80301173" y="246684408"/>
                </a:cxn>
                <a:cxn ang="0">
                  <a:pos x="71379970" y="240740123"/>
                </a:cxn>
                <a:cxn ang="0">
                  <a:pos x="65431926" y="231825418"/>
                </a:cxn>
                <a:cxn ang="0">
                  <a:pos x="62457042" y="228853275"/>
                </a:cxn>
                <a:cxn ang="0">
                  <a:pos x="56508999" y="222908989"/>
                </a:cxn>
                <a:cxn ang="0">
                  <a:pos x="50560956" y="211020418"/>
                </a:cxn>
                <a:cxn ang="0">
                  <a:pos x="44612912" y="196159704"/>
                </a:cxn>
                <a:cxn ang="0">
                  <a:pos x="35689985" y="154549704"/>
                </a:cxn>
              </a:cxnLst>
              <a:pathLst>
                <a:path w="142" h="104">
                  <a:moveTo>
                    <a:pt x="0" y="104"/>
                  </a:moveTo>
                  <a:cubicBezTo>
                    <a:pt x="142" y="104"/>
                    <a:pt x="142" y="104"/>
                    <a:pt x="142" y="104"/>
                  </a:cubicBezTo>
                  <a:cubicBezTo>
                    <a:pt x="142" y="0"/>
                    <a:pt x="142" y="0"/>
                    <a:pt x="142" y="0"/>
                  </a:cubicBezTo>
                  <a:cubicBezTo>
                    <a:pt x="0" y="0"/>
                    <a:pt x="0" y="0"/>
                    <a:pt x="0" y="0"/>
                  </a:cubicBezTo>
                  <a:lnTo>
                    <a:pt x="0" y="104"/>
                  </a:lnTo>
                  <a:close/>
                  <a:moveTo>
                    <a:pt x="98" y="11"/>
                  </a:moveTo>
                  <a:cubicBezTo>
                    <a:pt x="127" y="11"/>
                    <a:pt x="127" y="11"/>
                    <a:pt x="127" y="11"/>
                  </a:cubicBezTo>
                  <a:cubicBezTo>
                    <a:pt x="127" y="29"/>
                    <a:pt x="127" y="29"/>
                    <a:pt x="127" y="29"/>
                  </a:cubicBezTo>
                  <a:cubicBezTo>
                    <a:pt x="98" y="29"/>
                    <a:pt x="98" y="29"/>
                    <a:pt x="98" y="29"/>
                  </a:cubicBezTo>
                  <a:lnTo>
                    <a:pt x="98" y="11"/>
                  </a:lnTo>
                  <a:close/>
                  <a:moveTo>
                    <a:pt x="12" y="52"/>
                  </a:moveTo>
                  <a:cubicBezTo>
                    <a:pt x="12" y="50"/>
                    <a:pt x="13" y="49"/>
                    <a:pt x="13" y="48"/>
                  </a:cubicBezTo>
                  <a:cubicBezTo>
                    <a:pt x="13" y="46"/>
                    <a:pt x="13" y="45"/>
                    <a:pt x="13" y="44"/>
                  </a:cubicBezTo>
                  <a:cubicBezTo>
                    <a:pt x="14" y="41"/>
                    <a:pt x="15" y="38"/>
                    <a:pt x="16" y="36"/>
                  </a:cubicBezTo>
                  <a:cubicBezTo>
                    <a:pt x="16" y="35"/>
                    <a:pt x="17" y="34"/>
                    <a:pt x="17" y="32"/>
                  </a:cubicBezTo>
                  <a:cubicBezTo>
                    <a:pt x="18" y="31"/>
                    <a:pt x="19" y="30"/>
                    <a:pt x="19" y="29"/>
                  </a:cubicBezTo>
                  <a:cubicBezTo>
                    <a:pt x="20" y="28"/>
                    <a:pt x="21" y="27"/>
                    <a:pt x="22" y="26"/>
                  </a:cubicBezTo>
                  <a:cubicBezTo>
                    <a:pt x="22" y="25"/>
                    <a:pt x="23" y="24"/>
                    <a:pt x="24" y="24"/>
                  </a:cubicBezTo>
                  <a:cubicBezTo>
                    <a:pt x="31" y="16"/>
                    <a:pt x="42" y="11"/>
                    <a:pt x="53" y="11"/>
                  </a:cubicBezTo>
                  <a:cubicBezTo>
                    <a:pt x="65" y="11"/>
                    <a:pt x="76" y="16"/>
                    <a:pt x="83" y="24"/>
                  </a:cubicBezTo>
                  <a:cubicBezTo>
                    <a:pt x="85" y="26"/>
                    <a:pt x="86" y="27"/>
                    <a:pt x="87" y="29"/>
                  </a:cubicBezTo>
                  <a:cubicBezTo>
                    <a:pt x="88" y="30"/>
                    <a:pt x="88" y="31"/>
                    <a:pt x="89" y="32"/>
                  </a:cubicBezTo>
                  <a:cubicBezTo>
                    <a:pt x="90" y="34"/>
                    <a:pt x="90" y="35"/>
                    <a:pt x="91" y="36"/>
                  </a:cubicBezTo>
                  <a:cubicBezTo>
                    <a:pt x="92" y="38"/>
                    <a:pt x="93" y="41"/>
                    <a:pt x="93" y="44"/>
                  </a:cubicBezTo>
                  <a:cubicBezTo>
                    <a:pt x="93" y="45"/>
                    <a:pt x="94" y="46"/>
                    <a:pt x="94" y="48"/>
                  </a:cubicBezTo>
                  <a:cubicBezTo>
                    <a:pt x="94" y="49"/>
                    <a:pt x="94" y="50"/>
                    <a:pt x="94" y="52"/>
                  </a:cubicBezTo>
                  <a:cubicBezTo>
                    <a:pt x="94" y="57"/>
                    <a:pt x="93" y="62"/>
                    <a:pt x="91" y="66"/>
                  </a:cubicBezTo>
                  <a:cubicBezTo>
                    <a:pt x="90" y="69"/>
                    <a:pt x="89" y="72"/>
                    <a:pt x="87" y="75"/>
                  </a:cubicBezTo>
                  <a:cubicBezTo>
                    <a:pt x="86" y="76"/>
                    <a:pt x="85" y="78"/>
                    <a:pt x="83" y="79"/>
                  </a:cubicBezTo>
                  <a:cubicBezTo>
                    <a:pt x="76" y="87"/>
                    <a:pt x="65" y="93"/>
                    <a:pt x="53" y="93"/>
                  </a:cubicBezTo>
                  <a:cubicBezTo>
                    <a:pt x="49" y="93"/>
                    <a:pt x="45" y="92"/>
                    <a:pt x="41" y="91"/>
                  </a:cubicBezTo>
                  <a:cubicBezTo>
                    <a:pt x="38" y="90"/>
                    <a:pt x="35" y="88"/>
                    <a:pt x="32" y="87"/>
                  </a:cubicBezTo>
                  <a:cubicBezTo>
                    <a:pt x="31" y="86"/>
                    <a:pt x="30" y="85"/>
                    <a:pt x="29" y="85"/>
                  </a:cubicBezTo>
                  <a:cubicBezTo>
                    <a:pt x="28" y="84"/>
                    <a:pt x="28" y="84"/>
                    <a:pt x="27" y="83"/>
                  </a:cubicBezTo>
                  <a:cubicBezTo>
                    <a:pt x="26" y="82"/>
                    <a:pt x="25" y="82"/>
                    <a:pt x="24" y="81"/>
                  </a:cubicBezTo>
                  <a:cubicBezTo>
                    <a:pt x="24" y="80"/>
                    <a:pt x="23" y="79"/>
                    <a:pt x="22" y="78"/>
                  </a:cubicBezTo>
                  <a:cubicBezTo>
                    <a:pt x="22" y="78"/>
                    <a:pt x="21" y="77"/>
                    <a:pt x="21" y="77"/>
                  </a:cubicBezTo>
                  <a:cubicBezTo>
                    <a:pt x="20" y="76"/>
                    <a:pt x="20" y="75"/>
                    <a:pt x="19" y="75"/>
                  </a:cubicBezTo>
                  <a:cubicBezTo>
                    <a:pt x="19" y="74"/>
                    <a:pt x="18" y="72"/>
                    <a:pt x="17" y="71"/>
                  </a:cubicBezTo>
                  <a:cubicBezTo>
                    <a:pt x="16" y="70"/>
                    <a:pt x="16" y="68"/>
                    <a:pt x="15" y="66"/>
                  </a:cubicBezTo>
                  <a:cubicBezTo>
                    <a:pt x="13" y="62"/>
                    <a:pt x="12" y="57"/>
                    <a:pt x="12" y="52"/>
                  </a:cubicBezTo>
                </a:path>
              </a:pathLst>
            </a:custGeom>
            <a:solidFill>
              <a:schemeClr val="bg1"/>
            </a:solidFill>
            <a:ln w="9525">
              <a:noFill/>
            </a:ln>
          </p:spPr>
          <p:txBody>
            <a:bodyPr/>
            <a:p>
              <a:endParaRPr lang="en-US"/>
            </a:p>
          </p:txBody>
        </p:sp>
        <p:sp>
          <p:nvSpPr>
            <p:cNvPr id="22583" name="Oval 55"/>
            <p:cNvSpPr/>
            <p:nvPr/>
          </p:nvSpPr>
          <p:spPr>
            <a:xfrm>
              <a:off x="3042643" y="3920241"/>
              <a:ext cx="101308" cy="102037"/>
            </a:xfrm>
            <a:prstGeom prst="ellipse">
              <a:avLst/>
            </a:prstGeom>
            <a:solidFill>
              <a:schemeClr val="bg1"/>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84" name="Oval 56"/>
            <p:cNvSpPr/>
            <p:nvPr/>
          </p:nvSpPr>
          <p:spPr>
            <a:xfrm>
              <a:off x="2431877" y="1967685"/>
              <a:ext cx="589630" cy="589630"/>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85" name="Freeform 57"/>
            <p:cNvSpPr/>
            <p:nvPr/>
          </p:nvSpPr>
          <p:spPr>
            <a:xfrm>
              <a:off x="2638867" y="2340121"/>
              <a:ext cx="88189" cy="39357"/>
            </a:xfrm>
            <a:custGeom>
              <a:avLst/>
              <a:gdLst/>
              <a:ahLst/>
              <a:cxnLst>
                <a:cxn ang="0">
                  <a:pos x="61619331" y="28684694"/>
                </a:cxn>
                <a:cxn ang="0">
                  <a:pos x="64275204" y="0"/>
                </a:cxn>
                <a:cxn ang="0">
                  <a:pos x="0" y="0"/>
                </a:cxn>
                <a:cxn ang="0">
                  <a:pos x="2655874" y="28684694"/>
                </a:cxn>
                <a:cxn ang="0">
                  <a:pos x="61619331" y="28684694"/>
                </a:cxn>
              </a:cxnLst>
              <a:pathLst>
                <a:path w="121" h="54">
                  <a:moveTo>
                    <a:pt x="116" y="54"/>
                  </a:moveTo>
                  <a:lnTo>
                    <a:pt x="121" y="0"/>
                  </a:lnTo>
                  <a:lnTo>
                    <a:pt x="0" y="0"/>
                  </a:lnTo>
                  <a:lnTo>
                    <a:pt x="5" y="54"/>
                  </a:lnTo>
                  <a:lnTo>
                    <a:pt x="116" y="54"/>
                  </a:lnTo>
                  <a:close/>
                </a:path>
              </a:pathLst>
            </a:custGeom>
            <a:solidFill>
              <a:schemeClr val="bg1"/>
            </a:solidFill>
            <a:ln w="9525">
              <a:noFill/>
            </a:ln>
          </p:spPr>
          <p:txBody>
            <a:bodyPr/>
            <a:p>
              <a:endParaRPr lang="en-US"/>
            </a:p>
          </p:txBody>
        </p:sp>
        <p:sp>
          <p:nvSpPr>
            <p:cNvPr id="22586" name="Freeform 58"/>
            <p:cNvSpPr/>
            <p:nvPr/>
          </p:nvSpPr>
          <p:spPr>
            <a:xfrm>
              <a:off x="2740904" y="2262136"/>
              <a:ext cx="96207" cy="65595"/>
            </a:xfrm>
            <a:custGeom>
              <a:avLst/>
              <a:gdLst/>
              <a:ahLst/>
              <a:cxnLst>
                <a:cxn ang="0">
                  <a:pos x="0" y="47807823"/>
                </a:cxn>
                <a:cxn ang="0">
                  <a:pos x="57902037" y="47807823"/>
                </a:cxn>
                <a:cxn ang="0">
                  <a:pos x="70119597" y="0"/>
                </a:cxn>
                <a:cxn ang="0">
                  <a:pos x="3718546" y="0"/>
                </a:cxn>
                <a:cxn ang="0">
                  <a:pos x="0" y="47807823"/>
                </a:cxn>
              </a:cxnLst>
              <a:pathLst>
                <a:path w="132" h="90">
                  <a:moveTo>
                    <a:pt x="0" y="90"/>
                  </a:moveTo>
                  <a:lnTo>
                    <a:pt x="109" y="90"/>
                  </a:lnTo>
                  <a:lnTo>
                    <a:pt x="132" y="0"/>
                  </a:lnTo>
                  <a:lnTo>
                    <a:pt x="7" y="0"/>
                  </a:lnTo>
                  <a:lnTo>
                    <a:pt x="0" y="90"/>
                  </a:lnTo>
                  <a:close/>
                </a:path>
              </a:pathLst>
            </a:custGeom>
            <a:solidFill>
              <a:schemeClr val="bg1"/>
            </a:solidFill>
            <a:ln w="9525">
              <a:noFill/>
            </a:ln>
          </p:spPr>
          <p:txBody>
            <a:bodyPr/>
            <a:p>
              <a:endParaRPr lang="en-US"/>
            </a:p>
          </p:txBody>
        </p:sp>
        <p:sp>
          <p:nvSpPr>
            <p:cNvPr id="22587" name="Freeform 59"/>
            <p:cNvSpPr/>
            <p:nvPr/>
          </p:nvSpPr>
          <p:spPr>
            <a:xfrm>
              <a:off x="2549219" y="2340121"/>
              <a:ext cx="80901" cy="39357"/>
            </a:xfrm>
            <a:custGeom>
              <a:avLst/>
              <a:gdLst/>
              <a:ahLst/>
              <a:cxnLst>
                <a:cxn ang="0">
                  <a:pos x="0" y="0"/>
                </a:cxn>
                <a:cxn ang="0">
                  <a:pos x="6374416" y="28684694"/>
                </a:cxn>
                <a:cxn ang="0">
                  <a:pos x="58963710" y="28684694"/>
                </a:cxn>
                <a:cxn ang="0">
                  <a:pos x="56839148" y="0"/>
                </a:cxn>
                <a:cxn ang="0">
                  <a:pos x="0" y="0"/>
                </a:cxn>
              </a:cxnLst>
              <a:pathLst>
                <a:path w="111" h="54">
                  <a:moveTo>
                    <a:pt x="0" y="0"/>
                  </a:moveTo>
                  <a:lnTo>
                    <a:pt x="12" y="54"/>
                  </a:lnTo>
                  <a:lnTo>
                    <a:pt x="111" y="54"/>
                  </a:lnTo>
                  <a:lnTo>
                    <a:pt x="107" y="0"/>
                  </a:lnTo>
                  <a:lnTo>
                    <a:pt x="0" y="0"/>
                  </a:lnTo>
                  <a:close/>
                </a:path>
              </a:pathLst>
            </a:custGeom>
            <a:solidFill>
              <a:schemeClr val="bg1"/>
            </a:solidFill>
            <a:ln w="9525">
              <a:noFill/>
            </a:ln>
          </p:spPr>
          <p:txBody>
            <a:bodyPr/>
            <a:p>
              <a:endParaRPr lang="en-US"/>
            </a:p>
          </p:txBody>
        </p:sp>
        <p:sp>
          <p:nvSpPr>
            <p:cNvPr id="22588" name="Freeform 60"/>
            <p:cNvSpPr/>
            <p:nvPr/>
          </p:nvSpPr>
          <p:spPr>
            <a:xfrm>
              <a:off x="2735802" y="2340121"/>
              <a:ext cx="80901" cy="39357"/>
            </a:xfrm>
            <a:custGeom>
              <a:avLst/>
              <a:gdLst/>
              <a:ahLst/>
              <a:cxnLst>
                <a:cxn ang="0">
                  <a:pos x="58963710" y="0"/>
                </a:cxn>
                <a:cxn ang="0">
                  <a:pos x="2124562" y="0"/>
                </a:cxn>
                <a:cxn ang="0">
                  <a:pos x="0" y="28684694"/>
                </a:cxn>
                <a:cxn ang="0">
                  <a:pos x="51526649" y="28684694"/>
                </a:cxn>
                <a:cxn ang="0">
                  <a:pos x="58963710" y="0"/>
                </a:cxn>
              </a:cxnLst>
              <a:pathLst>
                <a:path w="111" h="54">
                  <a:moveTo>
                    <a:pt x="111" y="0"/>
                  </a:moveTo>
                  <a:lnTo>
                    <a:pt x="4" y="0"/>
                  </a:lnTo>
                  <a:lnTo>
                    <a:pt x="0" y="54"/>
                  </a:lnTo>
                  <a:lnTo>
                    <a:pt x="97" y="54"/>
                  </a:lnTo>
                  <a:lnTo>
                    <a:pt x="111" y="0"/>
                  </a:lnTo>
                  <a:close/>
                </a:path>
              </a:pathLst>
            </a:custGeom>
            <a:solidFill>
              <a:schemeClr val="bg1"/>
            </a:solidFill>
            <a:ln w="9525">
              <a:noFill/>
            </a:ln>
          </p:spPr>
          <p:txBody>
            <a:bodyPr/>
            <a:p>
              <a:endParaRPr lang="en-US"/>
            </a:p>
          </p:txBody>
        </p:sp>
        <p:sp>
          <p:nvSpPr>
            <p:cNvPr id="22589" name="Freeform 61"/>
            <p:cNvSpPr/>
            <p:nvPr/>
          </p:nvSpPr>
          <p:spPr>
            <a:xfrm>
              <a:off x="2746006" y="2144793"/>
              <a:ext cx="198244" cy="105681"/>
            </a:xfrm>
            <a:custGeom>
              <a:avLst/>
              <a:gdLst/>
              <a:ahLst/>
              <a:cxnLst>
                <a:cxn ang="0">
                  <a:pos x="231792056" y="0"/>
                </a:cxn>
                <a:cxn ang="0">
                  <a:pos x="213962163" y="6003027"/>
                </a:cxn>
                <a:cxn ang="0">
                  <a:pos x="208018291" y="12006055"/>
                </a:cxn>
                <a:cxn ang="0">
                  <a:pos x="118867102" y="102049732"/>
                </a:cxn>
                <a:cxn ang="0">
                  <a:pos x="112924954" y="111055139"/>
                </a:cxn>
                <a:cxn ang="0">
                  <a:pos x="5943872" y="111055139"/>
                </a:cxn>
                <a:cxn ang="0">
                  <a:pos x="0" y="183089734"/>
                </a:cxn>
                <a:cxn ang="0">
                  <a:pos x="163442697" y="183089734"/>
                </a:cxn>
                <a:cxn ang="0">
                  <a:pos x="175330441" y="138067895"/>
                </a:cxn>
                <a:cxn ang="0">
                  <a:pos x="243679801" y="69033948"/>
                </a:cxn>
                <a:cxn ang="0">
                  <a:pos x="300141416" y="69033948"/>
                </a:cxn>
                <a:cxn ang="0">
                  <a:pos x="300141416" y="0"/>
                </a:cxn>
                <a:cxn ang="0">
                  <a:pos x="231792056" y="0"/>
                </a:cxn>
              </a:cxnLst>
              <a:pathLst>
                <a:path w="115" h="61">
                  <a:moveTo>
                    <a:pt x="78" y="0"/>
                  </a:moveTo>
                  <a:cubicBezTo>
                    <a:pt x="76" y="0"/>
                    <a:pt x="74" y="1"/>
                    <a:pt x="72" y="2"/>
                  </a:cubicBezTo>
                  <a:cubicBezTo>
                    <a:pt x="71" y="3"/>
                    <a:pt x="71" y="3"/>
                    <a:pt x="70" y="4"/>
                  </a:cubicBezTo>
                  <a:cubicBezTo>
                    <a:pt x="60" y="14"/>
                    <a:pt x="50" y="24"/>
                    <a:pt x="40" y="34"/>
                  </a:cubicBezTo>
                  <a:cubicBezTo>
                    <a:pt x="39" y="35"/>
                    <a:pt x="39" y="36"/>
                    <a:pt x="38" y="37"/>
                  </a:cubicBezTo>
                  <a:cubicBezTo>
                    <a:pt x="2" y="37"/>
                    <a:pt x="2" y="37"/>
                    <a:pt x="2" y="37"/>
                  </a:cubicBezTo>
                  <a:cubicBezTo>
                    <a:pt x="0" y="61"/>
                    <a:pt x="0" y="61"/>
                    <a:pt x="0" y="61"/>
                  </a:cubicBezTo>
                  <a:cubicBezTo>
                    <a:pt x="55" y="61"/>
                    <a:pt x="55" y="61"/>
                    <a:pt x="55" y="61"/>
                  </a:cubicBezTo>
                  <a:cubicBezTo>
                    <a:pt x="59" y="46"/>
                    <a:pt x="59" y="46"/>
                    <a:pt x="59" y="46"/>
                  </a:cubicBezTo>
                  <a:cubicBezTo>
                    <a:pt x="67" y="38"/>
                    <a:pt x="75" y="30"/>
                    <a:pt x="82" y="23"/>
                  </a:cubicBezTo>
                  <a:cubicBezTo>
                    <a:pt x="101" y="23"/>
                    <a:pt x="101" y="23"/>
                    <a:pt x="101" y="23"/>
                  </a:cubicBezTo>
                  <a:cubicBezTo>
                    <a:pt x="115" y="23"/>
                    <a:pt x="115" y="0"/>
                    <a:pt x="101" y="0"/>
                  </a:cubicBezTo>
                  <a:lnTo>
                    <a:pt x="78" y="0"/>
                  </a:lnTo>
                  <a:close/>
                </a:path>
              </a:pathLst>
            </a:custGeom>
            <a:solidFill>
              <a:schemeClr val="bg1"/>
            </a:solidFill>
            <a:ln w="9525">
              <a:noFill/>
            </a:ln>
          </p:spPr>
          <p:txBody>
            <a:bodyPr/>
            <a:p>
              <a:endParaRPr lang="en-US"/>
            </a:p>
          </p:txBody>
        </p:sp>
        <p:sp>
          <p:nvSpPr>
            <p:cNvPr id="22590" name="Freeform 62"/>
            <p:cNvSpPr/>
            <p:nvPr/>
          </p:nvSpPr>
          <p:spPr>
            <a:xfrm>
              <a:off x="2628663" y="2208930"/>
              <a:ext cx="108596" cy="41544"/>
            </a:xfrm>
            <a:custGeom>
              <a:avLst/>
              <a:gdLst/>
              <a:ahLst/>
              <a:cxnLst>
                <a:cxn ang="0">
                  <a:pos x="2655865" y="30279016"/>
                </a:cxn>
                <a:cxn ang="0">
                  <a:pos x="76492399" y="30279016"/>
                </a:cxn>
                <a:cxn ang="0">
                  <a:pos x="79148263" y="0"/>
                </a:cxn>
                <a:cxn ang="0">
                  <a:pos x="0" y="0"/>
                </a:cxn>
                <a:cxn ang="0">
                  <a:pos x="2655865" y="30279016"/>
                </a:cxn>
              </a:cxnLst>
              <a:pathLst>
                <a:path w="149" h="57">
                  <a:moveTo>
                    <a:pt x="5" y="57"/>
                  </a:moveTo>
                  <a:lnTo>
                    <a:pt x="144" y="57"/>
                  </a:lnTo>
                  <a:lnTo>
                    <a:pt x="149" y="0"/>
                  </a:lnTo>
                  <a:lnTo>
                    <a:pt x="0" y="0"/>
                  </a:lnTo>
                  <a:lnTo>
                    <a:pt x="5" y="57"/>
                  </a:lnTo>
                  <a:close/>
                </a:path>
              </a:pathLst>
            </a:custGeom>
            <a:solidFill>
              <a:schemeClr val="bg1"/>
            </a:solidFill>
            <a:ln w="9525">
              <a:noFill/>
            </a:ln>
          </p:spPr>
          <p:txBody>
            <a:bodyPr/>
            <a:p>
              <a:endParaRPr lang="en-US"/>
            </a:p>
          </p:txBody>
        </p:sp>
        <p:sp>
          <p:nvSpPr>
            <p:cNvPr id="22591" name="Freeform 63"/>
            <p:cNvSpPr/>
            <p:nvPr/>
          </p:nvSpPr>
          <p:spPr>
            <a:xfrm>
              <a:off x="2528812" y="2262136"/>
              <a:ext cx="96207" cy="65595"/>
            </a:xfrm>
            <a:custGeom>
              <a:avLst/>
              <a:gdLst/>
              <a:ahLst/>
              <a:cxnLst>
                <a:cxn ang="0">
                  <a:pos x="70119597" y="47807823"/>
                </a:cxn>
                <a:cxn ang="0">
                  <a:pos x="66401051" y="0"/>
                </a:cxn>
                <a:cxn ang="0">
                  <a:pos x="0" y="0"/>
                </a:cxn>
                <a:cxn ang="0">
                  <a:pos x="12748885" y="47807823"/>
                </a:cxn>
                <a:cxn ang="0">
                  <a:pos x="70119597" y="47807823"/>
                </a:cxn>
              </a:cxnLst>
              <a:pathLst>
                <a:path w="132" h="90">
                  <a:moveTo>
                    <a:pt x="132" y="90"/>
                  </a:moveTo>
                  <a:lnTo>
                    <a:pt x="125" y="0"/>
                  </a:lnTo>
                  <a:lnTo>
                    <a:pt x="0" y="0"/>
                  </a:lnTo>
                  <a:lnTo>
                    <a:pt x="24" y="90"/>
                  </a:lnTo>
                  <a:lnTo>
                    <a:pt x="132" y="90"/>
                  </a:lnTo>
                  <a:close/>
                </a:path>
              </a:pathLst>
            </a:custGeom>
            <a:solidFill>
              <a:schemeClr val="bg1"/>
            </a:solidFill>
            <a:ln w="9525">
              <a:noFill/>
            </a:ln>
          </p:spPr>
          <p:txBody>
            <a:bodyPr/>
            <a:p>
              <a:endParaRPr lang="en-US"/>
            </a:p>
          </p:txBody>
        </p:sp>
        <p:sp>
          <p:nvSpPr>
            <p:cNvPr id="22592" name="Freeform 64"/>
            <p:cNvSpPr/>
            <p:nvPr/>
          </p:nvSpPr>
          <p:spPr>
            <a:xfrm>
              <a:off x="2514964" y="2208930"/>
              <a:ext cx="103495" cy="41544"/>
            </a:xfrm>
            <a:custGeom>
              <a:avLst/>
              <a:gdLst/>
              <a:ahLst/>
              <a:cxnLst>
                <a:cxn ang="0">
                  <a:pos x="0" y="0"/>
                </a:cxn>
                <a:cxn ang="0">
                  <a:pos x="7437063" y="30279016"/>
                </a:cxn>
                <a:cxn ang="0">
                  <a:pos x="75431092" y="30279016"/>
                </a:cxn>
                <a:cxn ang="0">
                  <a:pos x="72775206" y="0"/>
                </a:cxn>
                <a:cxn ang="0">
                  <a:pos x="0" y="0"/>
                </a:cxn>
              </a:cxnLst>
              <a:pathLst>
                <a:path w="142" h="57">
                  <a:moveTo>
                    <a:pt x="0" y="0"/>
                  </a:moveTo>
                  <a:lnTo>
                    <a:pt x="14" y="57"/>
                  </a:lnTo>
                  <a:lnTo>
                    <a:pt x="142" y="57"/>
                  </a:lnTo>
                  <a:lnTo>
                    <a:pt x="137" y="0"/>
                  </a:lnTo>
                  <a:lnTo>
                    <a:pt x="0" y="0"/>
                  </a:lnTo>
                  <a:close/>
                </a:path>
              </a:pathLst>
            </a:custGeom>
            <a:solidFill>
              <a:schemeClr val="bg1"/>
            </a:solidFill>
            <a:ln w="9525">
              <a:noFill/>
            </a:ln>
          </p:spPr>
          <p:txBody>
            <a:bodyPr/>
            <a:p>
              <a:endParaRPr lang="en-US"/>
            </a:p>
          </p:txBody>
        </p:sp>
        <p:sp>
          <p:nvSpPr>
            <p:cNvPr id="22593" name="Freeform 65"/>
            <p:cNvSpPr/>
            <p:nvPr/>
          </p:nvSpPr>
          <p:spPr>
            <a:xfrm>
              <a:off x="2632307" y="2262136"/>
              <a:ext cx="101308" cy="65595"/>
            </a:xfrm>
            <a:custGeom>
              <a:avLst/>
              <a:gdLst/>
              <a:ahLst/>
              <a:cxnLst>
                <a:cxn ang="0">
                  <a:pos x="73836769" y="0"/>
                </a:cxn>
                <a:cxn ang="0">
                  <a:pos x="0" y="0"/>
                </a:cxn>
                <a:cxn ang="0">
                  <a:pos x="3718514" y="47807823"/>
                </a:cxn>
                <a:cxn ang="0">
                  <a:pos x="70118255" y="47807823"/>
                </a:cxn>
                <a:cxn ang="0">
                  <a:pos x="73836769" y="0"/>
                </a:cxn>
              </a:cxnLst>
              <a:pathLst>
                <a:path w="139" h="90">
                  <a:moveTo>
                    <a:pt x="139" y="0"/>
                  </a:moveTo>
                  <a:lnTo>
                    <a:pt x="0" y="0"/>
                  </a:lnTo>
                  <a:lnTo>
                    <a:pt x="7" y="90"/>
                  </a:lnTo>
                  <a:lnTo>
                    <a:pt x="132" y="90"/>
                  </a:lnTo>
                  <a:lnTo>
                    <a:pt x="139" y="0"/>
                  </a:lnTo>
                  <a:close/>
                </a:path>
              </a:pathLst>
            </a:custGeom>
            <a:solidFill>
              <a:schemeClr val="bg1"/>
            </a:solidFill>
            <a:ln w="9525">
              <a:noFill/>
            </a:ln>
          </p:spPr>
          <p:txBody>
            <a:bodyPr/>
            <a:p>
              <a:endParaRPr lang="en-US"/>
            </a:p>
          </p:txBody>
        </p:sp>
        <p:sp>
          <p:nvSpPr>
            <p:cNvPr id="22594" name="Oval 66"/>
            <p:cNvSpPr/>
            <p:nvPr/>
          </p:nvSpPr>
          <p:spPr>
            <a:xfrm>
              <a:off x="2563067" y="2389682"/>
              <a:ext cx="65595" cy="65595"/>
            </a:xfrm>
            <a:prstGeom prst="ellipse">
              <a:avLst/>
            </a:prstGeom>
            <a:solidFill>
              <a:schemeClr val="bg1"/>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95" name="Oval 67"/>
            <p:cNvSpPr/>
            <p:nvPr/>
          </p:nvSpPr>
          <p:spPr>
            <a:xfrm>
              <a:off x="2737260" y="2389682"/>
              <a:ext cx="65595" cy="65595"/>
            </a:xfrm>
            <a:prstGeom prst="ellipse">
              <a:avLst/>
            </a:prstGeom>
            <a:solidFill>
              <a:schemeClr val="bg1"/>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96" name="Oval 68"/>
            <p:cNvSpPr/>
            <p:nvPr/>
          </p:nvSpPr>
          <p:spPr>
            <a:xfrm>
              <a:off x="4171613" y="4251134"/>
              <a:ext cx="608580" cy="607122"/>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97" name="Freeform 69"/>
            <p:cNvSpPr>
              <a:spLocks noEditPoints="1"/>
            </p:cNvSpPr>
            <p:nvPr/>
          </p:nvSpPr>
          <p:spPr>
            <a:xfrm>
              <a:off x="4311549" y="4370663"/>
              <a:ext cx="327248" cy="372436"/>
            </a:xfrm>
            <a:custGeom>
              <a:avLst/>
              <a:gdLst/>
              <a:ahLst/>
              <a:cxnLst>
                <a:cxn ang="0">
                  <a:pos x="23732369" y="541087435"/>
                </a:cxn>
                <a:cxn ang="0">
                  <a:pos x="2965900" y="621357739"/>
                </a:cxn>
                <a:cxn ang="0">
                  <a:pos x="35597693" y="621357739"/>
                </a:cxn>
                <a:cxn ang="0">
                  <a:pos x="50430639" y="564871612"/>
                </a:cxn>
                <a:cxn ang="0">
                  <a:pos x="77128909" y="558924706"/>
                </a:cxn>
                <a:cxn ang="0">
                  <a:pos x="77128909" y="627304645"/>
                </a:cxn>
                <a:cxn ang="0">
                  <a:pos x="563638176" y="627304645"/>
                </a:cxn>
                <a:cxn ang="0">
                  <a:pos x="563638176" y="0"/>
                </a:cxn>
                <a:cxn ang="0">
                  <a:pos x="77128909" y="0"/>
                </a:cxn>
                <a:cxn ang="0">
                  <a:pos x="77128909" y="0"/>
                </a:cxn>
                <a:cxn ang="0">
                  <a:pos x="23732369" y="17837270"/>
                </a:cxn>
                <a:cxn ang="0">
                  <a:pos x="2965900" y="98109298"/>
                </a:cxn>
                <a:cxn ang="0">
                  <a:pos x="35597693" y="98109298"/>
                </a:cxn>
                <a:cxn ang="0">
                  <a:pos x="50430639" y="41621447"/>
                </a:cxn>
                <a:cxn ang="0">
                  <a:pos x="77128909" y="32703674"/>
                </a:cxn>
                <a:cxn ang="0">
                  <a:pos x="77128909" y="130812972"/>
                </a:cxn>
                <a:cxn ang="0">
                  <a:pos x="23732369" y="148650243"/>
                </a:cxn>
                <a:cxn ang="0">
                  <a:pos x="2965900" y="228922270"/>
                </a:cxn>
                <a:cxn ang="0">
                  <a:pos x="35597693" y="228922270"/>
                </a:cxn>
                <a:cxn ang="0">
                  <a:pos x="50430639" y="172434420"/>
                </a:cxn>
                <a:cxn ang="0">
                  <a:pos x="77128909" y="163514922"/>
                </a:cxn>
                <a:cxn ang="0">
                  <a:pos x="77128909" y="261624220"/>
                </a:cxn>
                <a:cxn ang="0">
                  <a:pos x="23732369" y="279463215"/>
                </a:cxn>
                <a:cxn ang="0">
                  <a:pos x="2965900" y="359733518"/>
                </a:cxn>
                <a:cxn ang="0">
                  <a:pos x="35597693" y="359733518"/>
                </a:cxn>
                <a:cxn ang="0">
                  <a:pos x="50430639" y="303247392"/>
                </a:cxn>
                <a:cxn ang="0">
                  <a:pos x="77128909" y="294327894"/>
                </a:cxn>
                <a:cxn ang="0">
                  <a:pos x="77128909" y="392437193"/>
                </a:cxn>
                <a:cxn ang="0">
                  <a:pos x="23732369" y="410274463"/>
                </a:cxn>
                <a:cxn ang="0">
                  <a:pos x="2965900" y="490546491"/>
                </a:cxn>
                <a:cxn ang="0">
                  <a:pos x="35597693" y="490546491"/>
                </a:cxn>
                <a:cxn ang="0">
                  <a:pos x="50430639" y="434058640"/>
                </a:cxn>
                <a:cxn ang="0">
                  <a:pos x="77128909" y="425139142"/>
                </a:cxn>
                <a:cxn ang="0">
                  <a:pos x="77128909" y="523248441"/>
                </a:cxn>
                <a:cxn ang="0">
                  <a:pos x="23732369" y="541087435"/>
                </a:cxn>
                <a:cxn ang="0">
                  <a:pos x="189857233" y="65405624"/>
                </a:cxn>
                <a:cxn ang="0">
                  <a:pos x="453877475" y="65405624"/>
                </a:cxn>
                <a:cxn ang="0">
                  <a:pos x="453877475" y="205138094"/>
                </a:cxn>
                <a:cxn ang="0">
                  <a:pos x="189857233" y="205138094"/>
                </a:cxn>
                <a:cxn ang="0">
                  <a:pos x="189857233" y="65405624"/>
                </a:cxn>
              </a:cxnLst>
              <a:pathLst>
                <a:path w="190" h="216">
                  <a:moveTo>
                    <a:pt x="8" y="182"/>
                  </a:moveTo>
                  <a:cubicBezTo>
                    <a:pt x="1" y="189"/>
                    <a:pt x="0" y="199"/>
                    <a:pt x="1" y="209"/>
                  </a:cubicBezTo>
                  <a:cubicBezTo>
                    <a:pt x="1" y="216"/>
                    <a:pt x="13" y="216"/>
                    <a:pt x="12" y="209"/>
                  </a:cubicBezTo>
                  <a:cubicBezTo>
                    <a:pt x="12" y="203"/>
                    <a:pt x="11" y="194"/>
                    <a:pt x="17" y="190"/>
                  </a:cubicBezTo>
                  <a:cubicBezTo>
                    <a:pt x="20" y="188"/>
                    <a:pt x="23" y="188"/>
                    <a:pt x="26" y="188"/>
                  </a:cubicBezTo>
                  <a:cubicBezTo>
                    <a:pt x="26" y="211"/>
                    <a:pt x="26" y="211"/>
                    <a:pt x="26" y="211"/>
                  </a:cubicBezTo>
                  <a:cubicBezTo>
                    <a:pt x="190" y="211"/>
                    <a:pt x="190" y="211"/>
                    <a:pt x="190" y="211"/>
                  </a:cubicBezTo>
                  <a:cubicBezTo>
                    <a:pt x="190" y="0"/>
                    <a:pt x="190" y="0"/>
                    <a:pt x="190" y="0"/>
                  </a:cubicBezTo>
                  <a:cubicBezTo>
                    <a:pt x="26" y="0"/>
                    <a:pt x="26" y="0"/>
                    <a:pt x="26" y="0"/>
                  </a:cubicBezTo>
                  <a:cubicBezTo>
                    <a:pt x="26" y="0"/>
                    <a:pt x="26" y="0"/>
                    <a:pt x="26" y="0"/>
                  </a:cubicBezTo>
                  <a:cubicBezTo>
                    <a:pt x="20" y="0"/>
                    <a:pt x="13" y="1"/>
                    <a:pt x="8" y="6"/>
                  </a:cubicBezTo>
                  <a:cubicBezTo>
                    <a:pt x="1" y="13"/>
                    <a:pt x="0" y="23"/>
                    <a:pt x="1" y="33"/>
                  </a:cubicBezTo>
                  <a:cubicBezTo>
                    <a:pt x="1" y="40"/>
                    <a:pt x="13" y="40"/>
                    <a:pt x="12" y="33"/>
                  </a:cubicBezTo>
                  <a:cubicBezTo>
                    <a:pt x="12" y="26"/>
                    <a:pt x="11" y="18"/>
                    <a:pt x="17" y="14"/>
                  </a:cubicBezTo>
                  <a:cubicBezTo>
                    <a:pt x="20" y="12"/>
                    <a:pt x="23" y="11"/>
                    <a:pt x="26" y="11"/>
                  </a:cubicBezTo>
                  <a:cubicBezTo>
                    <a:pt x="26" y="44"/>
                    <a:pt x="26" y="44"/>
                    <a:pt x="26" y="44"/>
                  </a:cubicBezTo>
                  <a:cubicBezTo>
                    <a:pt x="20" y="44"/>
                    <a:pt x="13" y="45"/>
                    <a:pt x="8" y="50"/>
                  </a:cubicBezTo>
                  <a:cubicBezTo>
                    <a:pt x="1" y="57"/>
                    <a:pt x="0" y="67"/>
                    <a:pt x="1" y="77"/>
                  </a:cubicBezTo>
                  <a:cubicBezTo>
                    <a:pt x="1" y="84"/>
                    <a:pt x="13" y="84"/>
                    <a:pt x="12" y="77"/>
                  </a:cubicBezTo>
                  <a:cubicBezTo>
                    <a:pt x="12" y="70"/>
                    <a:pt x="11" y="62"/>
                    <a:pt x="17" y="58"/>
                  </a:cubicBezTo>
                  <a:cubicBezTo>
                    <a:pt x="20" y="56"/>
                    <a:pt x="23" y="55"/>
                    <a:pt x="26" y="55"/>
                  </a:cubicBezTo>
                  <a:cubicBezTo>
                    <a:pt x="26" y="88"/>
                    <a:pt x="26" y="88"/>
                    <a:pt x="26" y="88"/>
                  </a:cubicBezTo>
                  <a:cubicBezTo>
                    <a:pt x="20" y="88"/>
                    <a:pt x="13" y="89"/>
                    <a:pt x="8" y="94"/>
                  </a:cubicBezTo>
                  <a:cubicBezTo>
                    <a:pt x="1" y="101"/>
                    <a:pt x="0" y="111"/>
                    <a:pt x="1" y="121"/>
                  </a:cubicBezTo>
                  <a:cubicBezTo>
                    <a:pt x="1" y="128"/>
                    <a:pt x="13" y="128"/>
                    <a:pt x="12" y="121"/>
                  </a:cubicBezTo>
                  <a:cubicBezTo>
                    <a:pt x="12" y="114"/>
                    <a:pt x="11" y="106"/>
                    <a:pt x="17" y="102"/>
                  </a:cubicBezTo>
                  <a:cubicBezTo>
                    <a:pt x="20" y="100"/>
                    <a:pt x="23" y="99"/>
                    <a:pt x="26" y="99"/>
                  </a:cubicBezTo>
                  <a:cubicBezTo>
                    <a:pt x="26" y="132"/>
                    <a:pt x="26" y="132"/>
                    <a:pt x="26" y="132"/>
                  </a:cubicBezTo>
                  <a:cubicBezTo>
                    <a:pt x="20" y="132"/>
                    <a:pt x="13" y="133"/>
                    <a:pt x="8" y="138"/>
                  </a:cubicBezTo>
                  <a:cubicBezTo>
                    <a:pt x="1" y="145"/>
                    <a:pt x="0" y="155"/>
                    <a:pt x="1" y="165"/>
                  </a:cubicBezTo>
                  <a:cubicBezTo>
                    <a:pt x="1" y="172"/>
                    <a:pt x="13" y="172"/>
                    <a:pt x="12" y="165"/>
                  </a:cubicBezTo>
                  <a:cubicBezTo>
                    <a:pt x="12" y="159"/>
                    <a:pt x="11" y="150"/>
                    <a:pt x="17" y="146"/>
                  </a:cubicBezTo>
                  <a:cubicBezTo>
                    <a:pt x="20" y="144"/>
                    <a:pt x="23" y="144"/>
                    <a:pt x="26" y="143"/>
                  </a:cubicBezTo>
                  <a:cubicBezTo>
                    <a:pt x="26" y="176"/>
                    <a:pt x="26" y="176"/>
                    <a:pt x="26" y="176"/>
                  </a:cubicBezTo>
                  <a:cubicBezTo>
                    <a:pt x="20" y="176"/>
                    <a:pt x="13" y="177"/>
                    <a:pt x="8" y="182"/>
                  </a:cubicBezTo>
                  <a:moveTo>
                    <a:pt x="64" y="22"/>
                  </a:moveTo>
                  <a:cubicBezTo>
                    <a:pt x="153" y="22"/>
                    <a:pt x="153" y="22"/>
                    <a:pt x="153" y="22"/>
                  </a:cubicBezTo>
                  <a:cubicBezTo>
                    <a:pt x="153" y="69"/>
                    <a:pt x="153" y="69"/>
                    <a:pt x="153" y="69"/>
                  </a:cubicBezTo>
                  <a:cubicBezTo>
                    <a:pt x="64" y="69"/>
                    <a:pt x="64" y="69"/>
                    <a:pt x="64" y="69"/>
                  </a:cubicBezTo>
                  <a:lnTo>
                    <a:pt x="64" y="22"/>
                  </a:lnTo>
                  <a:close/>
                </a:path>
              </a:pathLst>
            </a:custGeom>
            <a:solidFill>
              <a:schemeClr val="bg1"/>
            </a:solidFill>
            <a:ln w="9525">
              <a:noFill/>
            </a:ln>
          </p:spPr>
          <p:txBody>
            <a:bodyPr/>
            <a:p>
              <a:endParaRPr lang="en-US"/>
            </a:p>
          </p:txBody>
        </p:sp>
        <p:sp>
          <p:nvSpPr>
            <p:cNvPr id="22598" name="Oval 70"/>
            <p:cNvSpPr/>
            <p:nvPr/>
          </p:nvSpPr>
          <p:spPr>
            <a:xfrm>
              <a:off x="3589271" y="2902055"/>
              <a:ext cx="494152" cy="492695"/>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599" name="Freeform 71"/>
            <p:cNvSpPr>
              <a:spLocks noEditPoints="1"/>
            </p:cNvSpPr>
            <p:nvPr/>
          </p:nvSpPr>
          <p:spPr>
            <a:xfrm>
              <a:off x="3667986" y="2991703"/>
              <a:ext cx="324333" cy="323604"/>
            </a:xfrm>
            <a:custGeom>
              <a:avLst/>
              <a:gdLst/>
              <a:ahLst/>
              <a:cxnLst>
                <a:cxn ang="0">
                  <a:pos x="392862148" y="287398221"/>
                </a:cxn>
                <a:cxn ang="0">
                  <a:pos x="416673020" y="171845773"/>
                </a:cxn>
                <a:cxn ang="0">
                  <a:pos x="419648948" y="151105855"/>
                </a:cxn>
                <a:cxn ang="0">
                  <a:pos x="398815728" y="151105855"/>
                </a:cxn>
                <a:cxn ang="0">
                  <a:pos x="369053000" y="151105855"/>
                </a:cxn>
                <a:cxn ang="0">
                  <a:pos x="190478356" y="201474473"/>
                </a:cxn>
                <a:cxn ang="0">
                  <a:pos x="133930552" y="334804485"/>
                </a:cxn>
                <a:cxn ang="0">
                  <a:pos x="235122448" y="417764158"/>
                </a:cxn>
                <a:cxn ang="0">
                  <a:pos x="321432980" y="391097811"/>
                </a:cxn>
                <a:cxn ang="0">
                  <a:pos x="398815728" y="417764158"/>
                </a:cxn>
                <a:cxn ang="0">
                  <a:pos x="523816772" y="349617975"/>
                </a:cxn>
                <a:cxn ang="0">
                  <a:pos x="559531356" y="228140820"/>
                </a:cxn>
                <a:cxn ang="0">
                  <a:pos x="470244896" y="53330972"/>
                </a:cxn>
                <a:cxn ang="0">
                  <a:pos x="303575688" y="0"/>
                </a:cxn>
                <a:cxn ang="0">
                  <a:pos x="74405096" y="106663665"/>
                </a:cxn>
                <a:cxn ang="0">
                  <a:pos x="0" y="319989274"/>
                </a:cxn>
                <a:cxn ang="0">
                  <a:pos x="83334604" y="500723830"/>
                </a:cxn>
                <a:cxn ang="0">
                  <a:pos x="258931596" y="557018877"/>
                </a:cxn>
                <a:cxn ang="0">
                  <a:pos x="500005899" y="494799122"/>
                </a:cxn>
                <a:cxn ang="0">
                  <a:pos x="511911336" y="488872694"/>
                </a:cxn>
                <a:cxn ang="0">
                  <a:pos x="505959480" y="474059204"/>
                </a:cxn>
                <a:cxn ang="0">
                  <a:pos x="485126260" y="426652940"/>
                </a:cxn>
                <a:cxn ang="0">
                  <a:pos x="476196752" y="408875375"/>
                </a:cxn>
                <a:cxn ang="0">
                  <a:pos x="461315388" y="417764158"/>
                </a:cxn>
                <a:cxn ang="0">
                  <a:pos x="264885176" y="474059204"/>
                </a:cxn>
                <a:cxn ang="0">
                  <a:pos x="142858335" y="435541722"/>
                </a:cxn>
                <a:cxn ang="0">
                  <a:pos x="98215968" y="322951628"/>
                </a:cxn>
                <a:cxn ang="0">
                  <a:pos x="297623832" y="79997319"/>
                </a:cxn>
                <a:cxn ang="0">
                  <a:pos x="416673020" y="121477155"/>
                </a:cxn>
                <a:cxn ang="0">
                  <a:pos x="461315388" y="234067249"/>
                </a:cxn>
                <a:cxn ang="0">
                  <a:pos x="446434023" y="302211710"/>
                </a:cxn>
                <a:cxn ang="0">
                  <a:pos x="401791656" y="337766839"/>
                </a:cxn>
                <a:cxn ang="0">
                  <a:pos x="386910292" y="322951628"/>
                </a:cxn>
                <a:cxn ang="0">
                  <a:pos x="389886220" y="293322928"/>
                </a:cxn>
                <a:cxn ang="0">
                  <a:pos x="392862148" y="287398221"/>
                </a:cxn>
                <a:cxn ang="0">
                  <a:pos x="306551616" y="234067249"/>
                </a:cxn>
                <a:cxn ang="0">
                  <a:pos x="241074304" y="337766839"/>
                </a:cxn>
                <a:cxn ang="0">
                  <a:pos x="232146520" y="328878057"/>
                </a:cxn>
                <a:cxn ang="0">
                  <a:pos x="270837032" y="248880738"/>
                </a:cxn>
                <a:cxn ang="0">
                  <a:pos x="306551616" y="234067249"/>
                </a:cxn>
              </a:cxnLst>
              <a:pathLst>
                <a:path w="188" h="188">
                  <a:moveTo>
                    <a:pt x="132" y="97"/>
                  </a:moveTo>
                  <a:cubicBezTo>
                    <a:pt x="140" y="58"/>
                    <a:pt x="140" y="58"/>
                    <a:pt x="140" y="58"/>
                  </a:cubicBezTo>
                  <a:cubicBezTo>
                    <a:pt x="141" y="51"/>
                    <a:pt x="141" y="51"/>
                    <a:pt x="141" y="51"/>
                  </a:cubicBezTo>
                  <a:cubicBezTo>
                    <a:pt x="134" y="51"/>
                    <a:pt x="134" y="51"/>
                    <a:pt x="134" y="51"/>
                  </a:cubicBezTo>
                  <a:cubicBezTo>
                    <a:pt x="131" y="51"/>
                    <a:pt x="127" y="51"/>
                    <a:pt x="124" y="51"/>
                  </a:cubicBezTo>
                  <a:cubicBezTo>
                    <a:pt x="88" y="51"/>
                    <a:pt x="73" y="58"/>
                    <a:pt x="64" y="68"/>
                  </a:cubicBezTo>
                  <a:cubicBezTo>
                    <a:pt x="53" y="79"/>
                    <a:pt x="45" y="98"/>
                    <a:pt x="45" y="113"/>
                  </a:cubicBezTo>
                  <a:cubicBezTo>
                    <a:pt x="45" y="129"/>
                    <a:pt x="59" y="141"/>
                    <a:pt x="79" y="141"/>
                  </a:cubicBezTo>
                  <a:cubicBezTo>
                    <a:pt x="92" y="141"/>
                    <a:pt x="100" y="138"/>
                    <a:pt x="108" y="132"/>
                  </a:cubicBezTo>
                  <a:cubicBezTo>
                    <a:pt x="115" y="138"/>
                    <a:pt x="121" y="141"/>
                    <a:pt x="134" y="141"/>
                  </a:cubicBezTo>
                  <a:cubicBezTo>
                    <a:pt x="152" y="141"/>
                    <a:pt x="166" y="133"/>
                    <a:pt x="176" y="118"/>
                  </a:cubicBezTo>
                  <a:cubicBezTo>
                    <a:pt x="184" y="107"/>
                    <a:pt x="188" y="92"/>
                    <a:pt x="188" y="77"/>
                  </a:cubicBezTo>
                  <a:cubicBezTo>
                    <a:pt x="188" y="46"/>
                    <a:pt x="172" y="28"/>
                    <a:pt x="158" y="18"/>
                  </a:cubicBezTo>
                  <a:cubicBezTo>
                    <a:pt x="142" y="7"/>
                    <a:pt x="121" y="0"/>
                    <a:pt x="102" y="0"/>
                  </a:cubicBezTo>
                  <a:cubicBezTo>
                    <a:pt x="62" y="0"/>
                    <a:pt x="38" y="20"/>
                    <a:pt x="25" y="36"/>
                  </a:cubicBezTo>
                  <a:cubicBezTo>
                    <a:pt x="9" y="56"/>
                    <a:pt x="0" y="82"/>
                    <a:pt x="0" y="108"/>
                  </a:cubicBezTo>
                  <a:cubicBezTo>
                    <a:pt x="0" y="134"/>
                    <a:pt x="10" y="155"/>
                    <a:pt x="28" y="169"/>
                  </a:cubicBezTo>
                  <a:cubicBezTo>
                    <a:pt x="44" y="181"/>
                    <a:pt x="65" y="188"/>
                    <a:pt x="87" y="188"/>
                  </a:cubicBezTo>
                  <a:cubicBezTo>
                    <a:pt x="115" y="188"/>
                    <a:pt x="143" y="180"/>
                    <a:pt x="168" y="167"/>
                  </a:cubicBezTo>
                  <a:cubicBezTo>
                    <a:pt x="172" y="165"/>
                    <a:pt x="172" y="165"/>
                    <a:pt x="172" y="165"/>
                  </a:cubicBezTo>
                  <a:cubicBezTo>
                    <a:pt x="170" y="160"/>
                    <a:pt x="170" y="160"/>
                    <a:pt x="170" y="160"/>
                  </a:cubicBezTo>
                  <a:cubicBezTo>
                    <a:pt x="163" y="144"/>
                    <a:pt x="163" y="144"/>
                    <a:pt x="163" y="144"/>
                  </a:cubicBezTo>
                  <a:cubicBezTo>
                    <a:pt x="160" y="138"/>
                    <a:pt x="160" y="138"/>
                    <a:pt x="160" y="138"/>
                  </a:cubicBezTo>
                  <a:cubicBezTo>
                    <a:pt x="155" y="141"/>
                    <a:pt x="155" y="141"/>
                    <a:pt x="155" y="141"/>
                  </a:cubicBezTo>
                  <a:cubicBezTo>
                    <a:pt x="136" y="151"/>
                    <a:pt x="115" y="160"/>
                    <a:pt x="89" y="160"/>
                  </a:cubicBezTo>
                  <a:cubicBezTo>
                    <a:pt x="72" y="160"/>
                    <a:pt x="58" y="156"/>
                    <a:pt x="48" y="147"/>
                  </a:cubicBezTo>
                  <a:cubicBezTo>
                    <a:pt x="38" y="137"/>
                    <a:pt x="33" y="124"/>
                    <a:pt x="33" y="109"/>
                  </a:cubicBezTo>
                  <a:cubicBezTo>
                    <a:pt x="33" y="55"/>
                    <a:pt x="66" y="27"/>
                    <a:pt x="100" y="27"/>
                  </a:cubicBezTo>
                  <a:cubicBezTo>
                    <a:pt x="116" y="27"/>
                    <a:pt x="130" y="32"/>
                    <a:pt x="140" y="41"/>
                  </a:cubicBezTo>
                  <a:cubicBezTo>
                    <a:pt x="150" y="51"/>
                    <a:pt x="155" y="63"/>
                    <a:pt x="155" y="79"/>
                  </a:cubicBezTo>
                  <a:cubicBezTo>
                    <a:pt x="155" y="84"/>
                    <a:pt x="154" y="94"/>
                    <a:pt x="150" y="102"/>
                  </a:cubicBezTo>
                  <a:cubicBezTo>
                    <a:pt x="146" y="110"/>
                    <a:pt x="141" y="114"/>
                    <a:pt x="135" y="114"/>
                  </a:cubicBezTo>
                  <a:cubicBezTo>
                    <a:pt x="131" y="114"/>
                    <a:pt x="130" y="113"/>
                    <a:pt x="130" y="109"/>
                  </a:cubicBezTo>
                  <a:cubicBezTo>
                    <a:pt x="130" y="107"/>
                    <a:pt x="131" y="102"/>
                    <a:pt x="131" y="99"/>
                  </a:cubicBezTo>
                  <a:cubicBezTo>
                    <a:pt x="131" y="98"/>
                    <a:pt x="132" y="97"/>
                    <a:pt x="132" y="97"/>
                  </a:cubicBezTo>
                  <a:moveTo>
                    <a:pt x="103" y="79"/>
                  </a:moveTo>
                  <a:cubicBezTo>
                    <a:pt x="96" y="108"/>
                    <a:pt x="87" y="114"/>
                    <a:pt x="81" y="114"/>
                  </a:cubicBezTo>
                  <a:cubicBezTo>
                    <a:pt x="80" y="114"/>
                    <a:pt x="78" y="114"/>
                    <a:pt x="78" y="111"/>
                  </a:cubicBezTo>
                  <a:cubicBezTo>
                    <a:pt x="78" y="103"/>
                    <a:pt x="84" y="91"/>
                    <a:pt x="91" y="84"/>
                  </a:cubicBezTo>
                  <a:cubicBezTo>
                    <a:pt x="93" y="81"/>
                    <a:pt x="98" y="80"/>
                    <a:pt x="103" y="79"/>
                  </a:cubicBezTo>
                </a:path>
              </a:pathLst>
            </a:custGeom>
            <a:solidFill>
              <a:schemeClr val="bg1"/>
            </a:solidFill>
            <a:ln w="9525">
              <a:noFill/>
            </a:ln>
          </p:spPr>
          <p:txBody>
            <a:bodyPr/>
            <a:p>
              <a:endParaRPr lang="en-US"/>
            </a:p>
          </p:txBody>
        </p:sp>
        <p:sp>
          <p:nvSpPr>
            <p:cNvPr id="22600" name="Oval 72"/>
            <p:cNvSpPr/>
            <p:nvPr/>
          </p:nvSpPr>
          <p:spPr>
            <a:xfrm>
              <a:off x="2872095" y="2557315"/>
              <a:ext cx="499983" cy="499254"/>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01" name="Freeform 73"/>
            <p:cNvSpPr/>
            <p:nvPr/>
          </p:nvSpPr>
          <p:spPr>
            <a:xfrm>
              <a:off x="2950810" y="2648419"/>
              <a:ext cx="219380" cy="317044"/>
            </a:xfrm>
            <a:custGeom>
              <a:avLst/>
              <a:gdLst/>
              <a:ahLst/>
              <a:cxnLst>
                <a:cxn ang="0">
                  <a:pos x="0" y="163079416"/>
                </a:cxn>
                <a:cxn ang="0">
                  <a:pos x="43027633" y="163079416"/>
                </a:cxn>
                <a:cxn ang="0">
                  <a:pos x="43027633" y="182202636"/>
                </a:cxn>
                <a:cxn ang="0">
                  <a:pos x="159892307" y="231073329"/>
                </a:cxn>
                <a:cxn ang="0">
                  <a:pos x="159892307" y="115271368"/>
                </a:cxn>
                <a:cxn ang="0">
                  <a:pos x="159892307" y="0"/>
                </a:cxn>
                <a:cxn ang="0">
                  <a:pos x="43027633" y="48870693"/>
                </a:cxn>
                <a:cxn ang="0">
                  <a:pos x="43027633" y="67993912"/>
                </a:cxn>
                <a:cxn ang="0">
                  <a:pos x="0" y="67993912"/>
                </a:cxn>
                <a:cxn ang="0">
                  <a:pos x="0" y="163079416"/>
                </a:cxn>
              </a:cxnLst>
              <a:pathLst>
                <a:path w="301" h="435">
                  <a:moveTo>
                    <a:pt x="0" y="307"/>
                  </a:moveTo>
                  <a:lnTo>
                    <a:pt x="81" y="307"/>
                  </a:lnTo>
                  <a:lnTo>
                    <a:pt x="81" y="343"/>
                  </a:lnTo>
                  <a:lnTo>
                    <a:pt x="301" y="435"/>
                  </a:lnTo>
                  <a:lnTo>
                    <a:pt x="301" y="217"/>
                  </a:lnTo>
                  <a:lnTo>
                    <a:pt x="301" y="0"/>
                  </a:lnTo>
                  <a:lnTo>
                    <a:pt x="81" y="92"/>
                  </a:lnTo>
                  <a:lnTo>
                    <a:pt x="81" y="128"/>
                  </a:lnTo>
                  <a:lnTo>
                    <a:pt x="0" y="128"/>
                  </a:lnTo>
                  <a:lnTo>
                    <a:pt x="0" y="307"/>
                  </a:lnTo>
                  <a:close/>
                </a:path>
              </a:pathLst>
            </a:custGeom>
            <a:solidFill>
              <a:schemeClr val="bg1"/>
            </a:solidFill>
            <a:ln w="9525">
              <a:noFill/>
            </a:ln>
          </p:spPr>
          <p:txBody>
            <a:bodyPr/>
            <a:p>
              <a:endParaRPr lang="en-US"/>
            </a:p>
          </p:txBody>
        </p:sp>
        <p:sp>
          <p:nvSpPr>
            <p:cNvPr id="22602" name="Freeform 74"/>
            <p:cNvSpPr/>
            <p:nvPr/>
          </p:nvSpPr>
          <p:spPr>
            <a:xfrm>
              <a:off x="3185495" y="2703811"/>
              <a:ext cx="50290" cy="206261"/>
            </a:xfrm>
            <a:custGeom>
              <a:avLst/>
              <a:gdLst/>
              <a:ahLst/>
              <a:cxnLst>
                <a:cxn ang="0">
                  <a:pos x="0" y="23635792"/>
                </a:cxn>
                <a:cxn ang="0">
                  <a:pos x="36087410" y="177265860"/>
                </a:cxn>
                <a:cxn ang="0">
                  <a:pos x="0" y="330894209"/>
                </a:cxn>
                <a:cxn ang="0">
                  <a:pos x="45108396" y="354530001"/>
                </a:cxn>
                <a:cxn ang="0">
                  <a:pos x="87209797" y="177265860"/>
                </a:cxn>
                <a:cxn ang="0">
                  <a:pos x="45108396" y="0"/>
                </a:cxn>
                <a:cxn ang="0">
                  <a:pos x="0" y="23635792"/>
                </a:cxn>
              </a:cxnLst>
              <a:pathLst>
                <a:path w="29" h="120">
                  <a:moveTo>
                    <a:pt x="0" y="8"/>
                  </a:moveTo>
                  <a:cubicBezTo>
                    <a:pt x="8" y="23"/>
                    <a:pt x="12" y="41"/>
                    <a:pt x="12" y="60"/>
                  </a:cubicBezTo>
                  <a:cubicBezTo>
                    <a:pt x="12" y="79"/>
                    <a:pt x="8" y="98"/>
                    <a:pt x="0" y="112"/>
                  </a:cubicBezTo>
                  <a:cubicBezTo>
                    <a:pt x="15" y="120"/>
                    <a:pt x="15" y="120"/>
                    <a:pt x="15" y="120"/>
                  </a:cubicBezTo>
                  <a:cubicBezTo>
                    <a:pt x="24" y="103"/>
                    <a:pt x="29" y="82"/>
                    <a:pt x="29" y="60"/>
                  </a:cubicBezTo>
                  <a:cubicBezTo>
                    <a:pt x="29" y="38"/>
                    <a:pt x="24" y="17"/>
                    <a:pt x="15" y="0"/>
                  </a:cubicBezTo>
                  <a:lnTo>
                    <a:pt x="0" y="8"/>
                  </a:lnTo>
                  <a:close/>
                </a:path>
              </a:pathLst>
            </a:custGeom>
            <a:solidFill>
              <a:schemeClr val="bg1"/>
            </a:solidFill>
            <a:ln w="9525">
              <a:noFill/>
            </a:ln>
          </p:spPr>
          <p:txBody>
            <a:bodyPr/>
            <a:p>
              <a:endParaRPr lang="en-US"/>
            </a:p>
          </p:txBody>
        </p:sp>
        <p:sp>
          <p:nvSpPr>
            <p:cNvPr id="22603" name="Freeform 75"/>
            <p:cNvSpPr/>
            <p:nvPr/>
          </p:nvSpPr>
          <p:spPr>
            <a:xfrm>
              <a:off x="3233598" y="2668827"/>
              <a:ext cx="59036" cy="276230"/>
            </a:xfrm>
            <a:custGeom>
              <a:avLst/>
              <a:gdLst/>
              <a:ahLst/>
              <a:cxnLst>
                <a:cxn ang="0">
                  <a:pos x="51253666" y="238446915"/>
                </a:cxn>
                <a:cxn ang="0">
                  <a:pos x="0" y="453050002"/>
                </a:cxn>
                <a:cxn ang="0">
                  <a:pos x="45223312" y="476893831"/>
                </a:cxn>
                <a:cxn ang="0">
                  <a:pos x="102507332" y="238446915"/>
                </a:cxn>
                <a:cxn ang="0">
                  <a:pos x="45223312" y="0"/>
                </a:cxn>
                <a:cxn ang="0">
                  <a:pos x="0" y="23845555"/>
                </a:cxn>
                <a:cxn ang="0">
                  <a:pos x="51253666" y="238446915"/>
                </a:cxn>
              </a:cxnLst>
              <a:pathLst>
                <a:path w="34" h="160">
                  <a:moveTo>
                    <a:pt x="17" y="80"/>
                  </a:moveTo>
                  <a:cubicBezTo>
                    <a:pt x="17" y="107"/>
                    <a:pt x="11" y="132"/>
                    <a:pt x="0" y="152"/>
                  </a:cubicBezTo>
                  <a:cubicBezTo>
                    <a:pt x="15" y="160"/>
                    <a:pt x="15" y="160"/>
                    <a:pt x="15" y="160"/>
                  </a:cubicBezTo>
                  <a:cubicBezTo>
                    <a:pt x="27" y="138"/>
                    <a:pt x="34" y="109"/>
                    <a:pt x="34" y="80"/>
                  </a:cubicBezTo>
                  <a:cubicBezTo>
                    <a:pt x="34" y="51"/>
                    <a:pt x="27" y="23"/>
                    <a:pt x="15" y="0"/>
                  </a:cubicBezTo>
                  <a:cubicBezTo>
                    <a:pt x="0" y="8"/>
                    <a:pt x="0" y="8"/>
                    <a:pt x="0" y="8"/>
                  </a:cubicBezTo>
                  <a:cubicBezTo>
                    <a:pt x="11" y="28"/>
                    <a:pt x="17" y="54"/>
                    <a:pt x="17" y="80"/>
                  </a:cubicBezTo>
                </a:path>
              </a:pathLst>
            </a:custGeom>
            <a:solidFill>
              <a:schemeClr val="bg1"/>
            </a:solidFill>
            <a:ln w="9525">
              <a:noFill/>
            </a:ln>
          </p:spPr>
          <p:txBody>
            <a:bodyPr/>
            <a:p>
              <a:endParaRPr lang="en-US"/>
            </a:p>
          </p:txBody>
        </p:sp>
        <p:sp>
          <p:nvSpPr>
            <p:cNvPr id="22604" name="Oval 76"/>
            <p:cNvSpPr/>
            <p:nvPr/>
          </p:nvSpPr>
          <p:spPr>
            <a:xfrm>
              <a:off x="4401196" y="3580603"/>
              <a:ext cx="608580" cy="607122"/>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05" name="Freeform 77"/>
            <p:cNvSpPr>
              <a:spLocks noEditPoints="1"/>
            </p:cNvSpPr>
            <p:nvPr/>
          </p:nvSpPr>
          <p:spPr>
            <a:xfrm>
              <a:off x="4509793" y="3748236"/>
              <a:ext cx="391386" cy="330893"/>
            </a:xfrm>
            <a:custGeom>
              <a:avLst/>
              <a:gdLst/>
              <a:ahLst/>
              <a:cxnLst>
                <a:cxn ang="0">
                  <a:pos x="665895864" y="157415451"/>
                </a:cxn>
                <a:cxn ang="0">
                  <a:pos x="582659959" y="118804374"/>
                </a:cxn>
                <a:cxn ang="0">
                  <a:pos x="398348188" y="0"/>
                </a:cxn>
                <a:cxn ang="0">
                  <a:pos x="225929724" y="198997671"/>
                </a:cxn>
                <a:cxn ang="0">
                  <a:pos x="228902188" y="228698765"/>
                </a:cxn>
                <a:cxn ang="0">
                  <a:pos x="62428653" y="311861482"/>
                </a:cxn>
                <a:cxn ang="0">
                  <a:pos x="0" y="279190969"/>
                </a:cxn>
                <a:cxn ang="0">
                  <a:pos x="291329117" y="570261341"/>
                </a:cxn>
                <a:cxn ang="0">
                  <a:pos x="609413865" y="252459295"/>
                </a:cxn>
                <a:cxn ang="0">
                  <a:pos x="665895864" y="190087688"/>
                </a:cxn>
                <a:cxn ang="0">
                  <a:pos x="674814982" y="175237141"/>
                </a:cxn>
                <a:cxn ang="0">
                  <a:pos x="665895864" y="157415451"/>
                </a:cxn>
                <a:cxn ang="0">
                  <a:pos x="502394794" y="190087688"/>
                </a:cxn>
                <a:cxn ang="0">
                  <a:pos x="472668424" y="163356015"/>
                </a:cxn>
                <a:cxn ang="0">
                  <a:pos x="502394794" y="136624341"/>
                </a:cxn>
                <a:cxn ang="0">
                  <a:pos x="529150424" y="163356015"/>
                </a:cxn>
                <a:cxn ang="0">
                  <a:pos x="502394794" y="190087688"/>
                </a:cxn>
              </a:cxnLst>
              <a:pathLst>
                <a:path w="227" h="192">
                  <a:moveTo>
                    <a:pt x="224" y="53"/>
                  </a:moveTo>
                  <a:cubicBezTo>
                    <a:pt x="196" y="40"/>
                    <a:pt x="196" y="40"/>
                    <a:pt x="196" y="40"/>
                  </a:cubicBezTo>
                  <a:cubicBezTo>
                    <a:pt x="190" y="18"/>
                    <a:pt x="166" y="0"/>
                    <a:pt x="134" y="0"/>
                  </a:cubicBezTo>
                  <a:cubicBezTo>
                    <a:pt x="99" y="0"/>
                    <a:pt x="76" y="31"/>
                    <a:pt x="76" y="67"/>
                  </a:cubicBezTo>
                  <a:cubicBezTo>
                    <a:pt x="76" y="70"/>
                    <a:pt x="77" y="74"/>
                    <a:pt x="77" y="77"/>
                  </a:cubicBezTo>
                  <a:cubicBezTo>
                    <a:pt x="79" y="121"/>
                    <a:pt x="36" y="115"/>
                    <a:pt x="21" y="105"/>
                  </a:cubicBezTo>
                  <a:cubicBezTo>
                    <a:pt x="7" y="96"/>
                    <a:pt x="0" y="76"/>
                    <a:pt x="0" y="94"/>
                  </a:cubicBezTo>
                  <a:cubicBezTo>
                    <a:pt x="0" y="134"/>
                    <a:pt x="43" y="192"/>
                    <a:pt x="98" y="192"/>
                  </a:cubicBezTo>
                  <a:cubicBezTo>
                    <a:pt x="161" y="192"/>
                    <a:pt x="205" y="151"/>
                    <a:pt x="205" y="85"/>
                  </a:cubicBezTo>
                  <a:cubicBezTo>
                    <a:pt x="224" y="64"/>
                    <a:pt x="224" y="64"/>
                    <a:pt x="224" y="64"/>
                  </a:cubicBezTo>
                  <a:cubicBezTo>
                    <a:pt x="226" y="63"/>
                    <a:pt x="227" y="61"/>
                    <a:pt x="227" y="59"/>
                  </a:cubicBezTo>
                  <a:cubicBezTo>
                    <a:pt x="227" y="57"/>
                    <a:pt x="226" y="54"/>
                    <a:pt x="224" y="53"/>
                  </a:cubicBezTo>
                  <a:moveTo>
                    <a:pt x="169" y="64"/>
                  </a:moveTo>
                  <a:cubicBezTo>
                    <a:pt x="164" y="64"/>
                    <a:pt x="159" y="60"/>
                    <a:pt x="159" y="55"/>
                  </a:cubicBezTo>
                  <a:cubicBezTo>
                    <a:pt x="159" y="50"/>
                    <a:pt x="164" y="46"/>
                    <a:pt x="169" y="46"/>
                  </a:cubicBezTo>
                  <a:cubicBezTo>
                    <a:pt x="174" y="46"/>
                    <a:pt x="178" y="50"/>
                    <a:pt x="178" y="55"/>
                  </a:cubicBezTo>
                  <a:cubicBezTo>
                    <a:pt x="178" y="60"/>
                    <a:pt x="174" y="64"/>
                    <a:pt x="169" y="64"/>
                  </a:cubicBezTo>
                </a:path>
              </a:pathLst>
            </a:custGeom>
            <a:solidFill>
              <a:schemeClr val="bg1"/>
            </a:solidFill>
            <a:ln w="9525">
              <a:noFill/>
            </a:ln>
          </p:spPr>
          <p:txBody>
            <a:bodyPr/>
            <a:p>
              <a:endParaRPr lang="en-US"/>
            </a:p>
          </p:txBody>
        </p:sp>
        <p:sp>
          <p:nvSpPr>
            <p:cNvPr id="22606" name="Oval 78"/>
            <p:cNvSpPr/>
            <p:nvPr/>
          </p:nvSpPr>
          <p:spPr>
            <a:xfrm>
              <a:off x="3888824" y="2284730"/>
              <a:ext cx="603477" cy="603477"/>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07" name="Freeform 79"/>
            <p:cNvSpPr/>
            <p:nvPr/>
          </p:nvSpPr>
          <p:spPr>
            <a:xfrm>
              <a:off x="3978470" y="2421022"/>
              <a:ext cx="424183" cy="328706"/>
            </a:xfrm>
            <a:custGeom>
              <a:avLst/>
              <a:gdLst/>
              <a:ahLst/>
              <a:cxnLst>
                <a:cxn ang="0">
                  <a:pos x="731427713" y="414644549"/>
                </a:cxn>
                <a:cxn ang="0">
                  <a:pos x="674935504" y="308021616"/>
                </a:cxn>
                <a:cxn ang="0">
                  <a:pos x="365714719" y="0"/>
                </a:cxn>
                <a:cxn ang="0">
                  <a:pos x="56492209" y="308021616"/>
                </a:cxn>
                <a:cxn ang="0">
                  <a:pos x="0" y="414644549"/>
                </a:cxn>
                <a:cxn ang="0">
                  <a:pos x="127851515" y="547923645"/>
                </a:cxn>
                <a:cxn ang="0">
                  <a:pos x="145691342" y="565694421"/>
                </a:cxn>
                <a:cxn ang="0">
                  <a:pos x="202183551" y="565694421"/>
                </a:cxn>
                <a:cxn ang="0">
                  <a:pos x="220023377" y="547923645"/>
                </a:cxn>
                <a:cxn ang="0">
                  <a:pos x="220023377" y="284327248"/>
                </a:cxn>
                <a:cxn ang="0">
                  <a:pos x="202183551" y="263596397"/>
                </a:cxn>
                <a:cxn ang="0">
                  <a:pos x="145691342" y="263596397"/>
                </a:cxn>
                <a:cxn ang="0">
                  <a:pos x="127851515" y="284327248"/>
                </a:cxn>
                <a:cxn ang="0">
                  <a:pos x="107038959" y="287289044"/>
                </a:cxn>
                <a:cxn ang="0">
                  <a:pos x="365714719" y="50350531"/>
                </a:cxn>
                <a:cxn ang="0">
                  <a:pos x="624388754" y="287289044"/>
                </a:cxn>
                <a:cxn ang="0">
                  <a:pos x="603576198" y="284327248"/>
                </a:cxn>
                <a:cxn ang="0">
                  <a:pos x="585736372" y="263596397"/>
                </a:cxn>
                <a:cxn ang="0">
                  <a:pos x="529244163" y="263596397"/>
                </a:cxn>
                <a:cxn ang="0">
                  <a:pos x="508431606" y="284327248"/>
                </a:cxn>
                <a:cxn ang="0">
                  <a:pos x="508431606" y="547923645"/>
                </a:cxn>
                <a:cxn ang="0">
                  <a:pos x="529244163" y="565694421"/>
                </a:cxn>
                <a:cxn ang="0">
                  <a:pos x="585736372" y="565694421"/>
                </a:cxn>
                <a:cxn ang="0">
                  <a:pos x="603576198" y="547923645"/>
                </a:cxn>
                <a:cxn ang="0">
                  <a:pos x="642228581" y="539038258"/>
                </a:cxn>
                <a:cxn ang="0">
                  <a:pos x="668988321" y="527191074"/>
                </a:cxn>
                <a:cxn ang="0">
                  <a:pos x="731427713" y="414644549"/>
                </a:cxn>
              </a:cxnLst>
              <a:pathLst>
                <a:path w="246" h="191">
                  <a:moveTo>
                    <a:pt x="246" y="140"/>
                  </a:moveTo>
                  <a:cubicBezTo>
                    <a:pt x="246" y="125"/>
                    <a:pt x="238" y="112"/>
                    <a:pt x="227" y="104"/>
                  </a:cubicBezTo>
                  <a:cubicBezTo>
                    <a:pt x="227" y="47"/>
                    <a:pt x="180" y="0"/>
                    <a:pt x="123" y="0"/>
                  </a:cubicBezTo>
                  <a:cubicBezTo>
                    <a:pt x="66" y="0"/>
                    <a:pt x="19" y="47"/>
                    <a:pt x="19" y="104"/>
                  </a:cubicBezTo>
                  <a:cubicBezTo>
                    <a:pt x="7" y="112"/>
                    <a:pt x="0" y="125"/>
                    <a:pt x="0" y="140"/>
                  </a:cubicBezTo>
                  <a:cubicBezTo>
                    <a:pt x="0" y="164"/>
                    <a:pt x="19" y="184"/>
                    <a:pt x="43" y="185"/>
                  </a:cubicBezTo>
                  <a:cubicBezTo>
                    <a:pt x="43" y="188"/>
                    <a:pt x="46" y="191"/>
                    <a:pt x="49" y="191"/>
                  </a:cubicBezTo>
                  <a:cubicBezTo>
                    <a:pt x="68" y="191"/>
                    <a:pt x="68" y="191"/>
                    <a:pt x="68" y="191"/>
                  </a:cubicBezTo>
                  <a:cubicBezTo>
                    <a:pt x="71" y="191"/>
                    <a:pt x="74" y="188"/>
                    <a:pt x="74" y="185"/>
                  </a:cubicBezTo>
                  <a:cubicBezTo>
                    <a:pt x="74" y="96"/>
                    <a:pt x="74" y="96"/>
                    <a:pt x="74" y="96"/>
                  </a:cubicBezTo>
                  <a:cubicBezTo>
                    <a:pt x="74" y="92"/>
                    <a:pt x="71" y="89"/>
                    <a:pt x="68" y="89"/>
                  </a:cubicBezTo>
                  <a:cubicBezTo>
                    <a:pt x="49" y="89"/>
                    <a:pt x="49" y="89"/>
                    <a:pt x="49" y="89"/>
                  </a:cubicBezTo>
                  <a:cubicBezTo>
                    <a:pt x="46" y="89"/>
                    <a:pt x="43" y="92"/>
                    <a:pt x="43" y="96"/>
                  </a:cubicBezTo>
                  <a:cubicBezTo>
                    <a:pt x="40" y="96"/>
                    <a:pt x="38" y="96"/>
                    <a:pt x="36" y="97"/>
                  </a:cubicBezTo>
                  <a:cubicBezTo>
                    <a:pt x="40" y="52"/>
                    <a:pt x="77" y="17"/>
                    <a:pt x="123" y="17"/>
                  </a:cubicBezTo>
                  <a:cubicBezTo>
                    <a:pt x="168" y="17"/>
                    <a:pt x="206" y="52"/>
                    <a:pt x="210" y="97"/>
                  </a:cubicBezTo>
                  <a:cubicBezTo>
                    <a:pt x="207" y="96"/>
                    <a:pt x="205" y="96"/>
                    <a:pt x="203" y="96"/>
                  </a:cubicBezTo>
                  <a:cubicBezTo>
                    <a:pt x="203" y="92"/>
                    <a:pt x="200" y="89"/>
                    <a:pt x="197" y="89"/>
                  </a:cubicBezTo>
                  <a:cubicBezTo>
                    <a:pt x="178" y="89"/>
                    <a:pt x="178" y="89"/>
                    <a:pt x="178" y="89"/>
                  </a:cubicBezTo>
                  <a:cubicBezTo>
                    <a:pt x="174" y="89"/>
                    <a:pt x="171" y="92"/>
                    <a:pt x="171" y="96"/>
                  </a:cubicBezTo>
                  <a:cubicBezTo>
                    <a:pt x="171" y="185"/>
                    <a:pt x="171" y="185"/>
                    <a:pt x="171" y="185"/>
                  </a:cubicBezTo>
                  <a:cubicBezTo>
                    <a:pt x="171" y="188"/>
                    <a:pt x="174" y="191"/>
                    <a:pt x="178" y="191"/>
                  </a:cubicBezTo>
                  <a:cubicBezTo>
                    <a:pt x="197" y="191"/>
                    <a:pt x="197" y="191"/>
                    <a:pt x="197" y="191"/>
                  </a:cubicBezTo>
                  <a:cubicBezTo>
                    <a:pt x="200" y="191"/>
                    <a:pt x="203" y="188"/>
                    <a:pt x="203" y="185"/>
                  </a:cubicBezTo>
                  <a:cubicBezTo>
                    <a:pt x="208" y="185"/>
                    <a:pt x="212" y="184"/>
                    <a:pt x="216" y="182"/>
                  </a:cubicBezTo>
                  <a:cubicBezTo>
                    <a:pt x="225" y="178"/>
                    <a:pt x="225" y="178"/>
                    <a:pt x="225" y="178"/>
                  </a:cubicBezTo>
                  <a:cubicBezTo>
                    <a:pt x="238" y="170"/>
                    <a:pt x="246" y="156"/>
                    <a:pt x="246" y="140"/>
                  </a:cubicBezTo>
                </a:path>
              </a:pathLst>
            </a:custGeom>
            <a:solidFill>
              <a:schemeClr val="bg1"/>
            </a:solidFill>
            <a:ln w="9525">
              <a:noFill/>
            </a:ln>
          </p:spPr>
          <p:txBody>
            <a:bodyPr/>
            <a:p>
              <a:endParaRPr lang="en-US"/>
            </a:p>
          </p:txBody>
        </p:sp>
        <p:sp>
          <p:nvSpPr>
            <p:cNvPr id="22608" name="Freeform 80"/>
            <p:cNvSpPr/>
            <p:nvPr/>
          </p:nvSpPr>
          <p:spPr>
            <a:xfrm>
              <a:off x="4104560" y="3253355"/>
              <a:ext cx="194600" cy="182938"/>
            </a:xfrm>
            <a:custGeom>
              <a:avLst/>
              <a:gdLst/>
              <a:ahLst/>
              <a:cxnLst>
                <a:cxn ang="0">
                  <a:pos x="314365106" y="163817527"/>
                </a:cxn>
                <a:cxn ang="0">
                  <a:pos x="172010901" y="116160453"/>
                </a:cxn>
                <a:cxn ang="0">
                  <a:pos x="166079906" y="128075584"/>
                </a:cxn>
                <a:cxn ang="0">
                  <a:pos x="166079906" y="113183395"/>
                </a:cxn>
                <a:cxn ang="0">
                  <a:pos x="14829209" y="101268264"/>
                </a:cxn>
                <a:cxn ang="0">
                  <a:pos x="127524996" y="315719923"/>
                </a:cxn>
                <a:cxn ang="0">
                  <a:pos x="127524996" y="315719923"/>
                </a:cxn>
                <a:cxn ang="0">
                  <a:pos x="127524996" y="315719923"/>
                </a:cxn>
                <a:cxn ang="0">
                  <a:pos x="127524996" y="315719923"/>
                </a:cxn>
                <a:cxn ang="0">
                  <a:pos x="127524996" y="315719923"/>
                </a:cxn>
                <a:cxn ang="0">
                  <a:pos x="314365106" y="163817527"/>
                </a:cxn>
              </a:cxnLst>
              <a:pathLst>
                <a:path w="113" h="106">
                  <a:moveTo>
                    <a:pt x="106" y="55"/>
                  </a:moveTo>
                  <a:cubicBezTo>
                    <a:pt x="113" y="21"/>
                    <a:pt x="72" y="9"/>
                    <a:pt x="58" y="39"/>
                  </a:cubicBezTo>
                  <a:cubicBezTo>
                    <a:pt x="56" y="43"/>
                    <a:pt x="56" y="43"/>
                    <a:pt x="56" y="43"/>
                  </a:cubicBezTo>
                  <a:cubicBezTo>
                    <a:pt x="56" y="38"/>
                    <a:pt x="56" y="38"/>
                    <a:pt x="56" y="38"/>
                  </a:cubicBezTo>
                  <a:cubicBezTo>
                    <a:pt x="55" y="5"/>
                    <a:pt x="12" y="0"/>
                    <a:pt x="5" y="34"/>
                  </a:cubicBezTo>
                  <a:cubicBezTo>
                    <a:pt x="0" y="61"/>
                    <a:pt x="29" y="87"/>
                    <a:pt x="43" y="106"/>
                  </a:cubicBezTo>
                  <a:cubicBezTo>
                    <a:pt x="43" y="106"/>
                    <a:pt x="43" y="106"/>
                    <a:pt x="43" y="106"/>
                  </a:cubicBezTo>
                  <a:cubicBezTo>
                    <a:pt x="43" y="106"/>
                    <a:pt x="43" y="106"/>
                    <a:pt x="43" y="106"/>
                  </a:cubicBezTo>
                  <a:cubicBezTo>
                    <a:pt x="43" y="106"/>
                    <a:pt x="43" y="106"/>
                    <a:pt x="43" y="106"/>
                  </a:cubicBezTo>
                  <a:cubicBezTo>
                    <a:pt x="43" y="106"/>
                    <a:pt x="43" y="106"/>
                    <a:pt x="43" y="106"/>
                  </a:cubicBezTo>
                  <a:cubicBezTo>
                    <a:pt x="64" y="94"/>
                    <a:pt x="101" y="82"/>
                    <a:pt x="106" y="55"/>
                  </a:cubicBezTo>
                  <a:close/>
                </a:path>
              </a:pathLst>
            </a:custGeom>
            <a:solidFill>
              <a:srgbClr val="494949"/>
            </a:solidFill>
            <a:ln w="9525">
              <a:noFill/>
            </a:ln>
          </p:spPr>
          <p:txBody>
            <a:bodyPr/>
            <a:p>
              <a:endParaRPr lang="en-US"/>
            </a:p>
          </p:txBody>
        </p:sp>
        <p:sp>
          <p:nvSpPr>
            <p:cNvPr id="22609" name="Freeform 81"/>
            <p:cNvSpPr>
              <a:spLocks noEditPoints="1"/>
            </p:cNvSpPr>
            <p:nvPr/>
          </p:nvSpPr>
          <p:spPr>
            <a:xfrm>
              <a:off x="2061627" y="4509871"/>
              <a:ext cx="234686" cy="198244"/>
            </a:xfrm>
            <a:custGeom>
              <a:avLst/>
              <a:gdLst/>
              <a:ahLst/>
              <a:cxnLst>
                <a:cxn ang="0">
                  <a:pos x="5955157" y="95095061"/>
                </a:cxn>
                <a:cxn ang="0">
                  <a:pos x="0" y="106981082"/>
                </a:cxn>
                <a:cxn ang="0">
                  <a:pos x="5955157" y="115896890"/>
                </a:cxn>
                <a:cxn ang="0">
                  <a:pos x="41689552" y="151556676"/>
                </a:cxn>
                <a:cxn ang="0">
                  <a:pos x="232268389" y="341745074"/>
                </a:cxn>
                <a:cxn ang="0">
                  <a:pos x="404981754" y="169386569"/>
                </a:cxn>
                <a:cxn ang="0">
                  <a:pos x="366270644" y="187216462"/>
                </a:cxn>
                <a:cxn ang="0">
                  <a:pos x="268002784" y="139668932"/>
                </a:cxn>
                <a:cxn ang="0">
                  <a:pos x="270981225" y="118867102"/>
                </a:cxn>
                <a:cxn ang="0">
                  <a:pos x="166756482" y="0"/>
                </a:cxn>
                <a:cxn ang="0">
                  <a:pos x="56578308" y="71321296"/>
                </a:cxn>
                <a:cxn ang="0">
                  <a:pos x="5955157" y="95095061"/>
                </a:cxn>
                <a:cxn ang="0">
                  <a:pos x="104223017" y="115896890"/>
                </a:cxn>
                <a:cxn ang="0">
                  <a:pos x="89334261" y="98065273"/>
                </a:cxn>
                <a:cxn ang="0">
                  <a:pos x="104223017" y="83207316"/>
                </a:cxn>
                <a:cxn ang="0">
                  <a:pos x="122090215" y="98065273"/>
                </a:cxn>
                <a:cxn ang="0">
                  <a:pos x="104223017" y="115896890"/>
                </a:cxn>
              </a:cxnLst>
              <a:pathLst>
                <a:path w="136" h="115">
                  <a:moveTo>
                    <a:pt x="2" y="32"/>
                  </a:moveTo>
                  <a:cubicBezTo>
                    <a:pt x="1" y="33"/>
                    <a:pt x="0" y="34"/>
                    <a:pt x="0" y="36"/>
                  </a:cubicBezTo>
                  <a:cubicBezTo>
                    <a:pt x="0" y="37"/>
                    <a:pt x="1" y="38"/>
                    <a:pt x="2" y="39"/>
                  </a:cubicBezTo>
                  <a:cubicBezTo>
                    <a:pt x="14" y="51"/>
                    <a:pt x="14" y="51"/>
                    <a:pt x="14" y="51"/>
                  </a:cubicBezTo>
                  <a:cubicBezTo>
                    <a:pt x="14" y="91"/>
                    <a:pt x="40" y="115"/>
                    <a:pt x="78" y="115"/>
                  </a:cubicBezTo>
                  <a:cubicBezTo>
                    <a:pt x="111" y="115"/>
                    <a:pt x="136" y="80"/>
                    <a:pt x="136" y="57"/>
                  </a:cubicBezTo>
                  <a:cubicBezTo>
                    <a:pt x="136" y="46"/>
                    <a:pt x="132" y="58"/>
                    <a:pt x="123" y="63"/>
                  </a:cubicBezTo>
                  <a:cubicBezTo>
                    <a:pt x="114" y="69"/>
                    <a:pt x="89" y="72"/>
                    <a:pt x="90" y="47"/>
                  </a:cubicBezTo>
                  <a:cubicBezTo>
                    <a:pt x="90" y="45"/>
                    <a:pt x="91" y="42"/>
                    <a:pt x="91" y="40"/>
                  </a:cubicBezTo>
                  <a:cubicBezTo>
                    <a:pt x="91" y="19"/>
                    <a:pt x="77" y="0"/>
                    <a:pt x="56" y="0"/>
                  </a:cubicBezTo>
                  <a:cubicBezTo>
                    <a:pt x="37" y="0"/>
                    <a:pt x="23" y="12"/>
                    <a:pt x="19" y="24"/>
                  </a:cubicBezTo>
                  <a:cubicBezTo>
                    <a:pt x="2" y="32"/>
                    <a:pt x="2" y="32"/>
                    <a:pt x="2" y="32"/>
                  </a:cubicBezTo>
                  <a:moveTo>
                    <a:pt x="35" y="39"/>
                  </a:moveTo>
                  <a:cubicBezTo>
                    <a:pt x="32" y="39"/>
                    <a:pt x="30" y="36"/>
                    <a:pt x="30" y="33"/>
                  </a:cubicBezTo>
                  <a:cubicBezTo>
                    <a:pt x="30" y="30"/>
                    <a:pt x="32" y="28"/>
                    <a:pt x="35" y="28"/>
                  </a:cubicBezTo>
                  <a:cubicBezTo>
                    <a:pt x="39" y="28"/>
                    <a:pt x="41" y="30"/>
                    <a:pt x="41" y="33"/>
                  </a:cubicBezTo>
                  <a:cubicBezTo>
                    <a:pt x="41" y="36"/>
                    <a:pt x="39" y="39"/>
                    <a:pt x="35" y="39"/>
                  </a:cubicBezTo>
                </a:path>
              </a:pathLst>
            </a:custGeom>
            <a:solidFill>
              <a:srgbClr val="F3A60D"/>
            </a:solidFill>
            <a:ln w="9525">
              <a:noFill/>
            </a:ln>
          </p:spPr>
          <p:txBody>
            <a:bodyPr/>
            <a:p>
              <a:endParaRPr lang="en-US"/>
            </a:p>
          </p:txBody>
        </p:sp>
        <p:sp>
          <p:nvSpPr>
            <p:cNvPr id="22610" name="Freeform 82"/>
            <p:cNvSpPr>
              <a:spLocks noEditPoints="1"/>
            </p:cNvSpPr>
            <p:nvPr/>
          </p:nvSpPr>
          <p:spPr>
            <a:xfrm>
              <a:off x="2766413" y="4047788"/>
              <a:ext cx="163988" cy="233228"/>
            </a:xfrm>
            <a:custGeom>
              <a:avLst/>
              <a:gdLst/>
              <a:ahLst/>
              <a:cxnLst>
                <a:cxn ang="0">
                  <a:pos x="143026881" y="0"/>
                </a:cxn>
                <a:cxn ang="0">
                  <a:pos x="0" y="140278868"/>
                </a:cxn>
                <a:cxn ang="0">
                  <a:pos x="143026881" y="402928148"/>
                </a:cxn>
                <a:cxn ang="0">
                  <a:pos x="283074359" y="140278868"/>
                </a:cxn>
                <a:cxn ang="0">
                  <a:pos x="143026881" y="0"/>
                </a:cxn>
                <a:cxn ang="0">
                  <a:pos x="143026881" y="164156232"/>
                </a:cxn>
                <a:cxn ang="0">
                  <a:pos x="98330657" y="119386822"/>
                </a:cxn>
                <a:cxn ang="0">
                  <a:pos x="143026881" y="77601002"/>
                </a:cxn>
                <a:cxn ang="0">
                  <a:pos x="184743702" y="119386822"/>
                </a:cxn>
                <a:cxn ang="0">
                  <a:pos x="143026881" y="164156232"/>
                </a:cxn>
              </a:cxnLst>
              <a:pathLst>
                <a:path w="95" h="135">
                  <a:moveTo>
                    <a:pt x="48" y="0"/>
                  </a:moveTo>
                  <a:cubicBezTo>
                    <a:pt x="21" y="0"/>
                    <a:pt x="0" y="21"/>
                    <a:pt x="0" y="47"/>
                  </a:cubicBezTo>
                  <a:cubicBezTo>
                    <a:pt x="0" y="74"/>
                    <a:pt x="48" y="135"/>
                    <a:pt x="48" y="135"/>
                  </a:cubicBezTo>
                  <a:cubicBezTo>
                    <a:pt x="48" y="135"/>
                    <a:pt x="95" y="74"/>
                    <a:pt x="95" y="47"/>
                  </a:cubicBezTo>
                  <a:cubicBezTo>
                    <a:pt x="95" y="21"/>
                    <a:pt x="74" y="0"/>
                    <a:pt x="48" y="0"/>
                  </a:cubicBezTo>
                  <a:close/>
                  <a:moveTo>
                    <a:pt x="48" y="55"/>
                  </a:moveTo>
                  <a:cubicBezTo>
                    <a:pt x="39" y="55"/>
                    <a:pt x="33" y="49"/>
                    <a:pt x="33" y="40"/>
                  </a:cubicBezTo>
                  <a:cubicBezTo>
                    <a:pt x="33" y="32"/>
                    <a:pt x="39" y="26"/>
                    <a:pt x="48" y="26"/>
                  </a:cubicBezTo>
                  <a:cubicBezTo>
                    <a:pt x="56" y="26"/>
                    <a:pt x="62" y="32"/>
                    <a:pt x="62" y="40"/>
                  </a:cubicBezTo>
                  <a:cubicBezTo>
                    <a:pt x="62" y="49"/>
                    <a:pt x="56" y="55"/>
                    <a:pt x="48" y="55"/>
                  </a:cubicBezTo>
                  <a:close/>
                </a:path>
              </a:pathLst>
            </a:custGeom>
            <a:solidFill>
              <a:srgbClr val="F3A60D"/>
            </a:solidFill>
            <a:ln w="9525">
              <a:noFill/>
            </a:ln>
          </p:spPr>
          <p:txBody>
            <a:bodyPr/>
            <a:p>
              <a:endParaRPr lang="en-US"/>
            </a:p>
          </p:txBody>
        </p:sp>
        <p:sp>
          <p:nvSpPr>
            <p:cNvPr id="22611" name="Freeform 83"/>
            <p:cNvSpPr>
              <a:spLocks noEditPoints="1"/>
            </p:cNvSpPr>
            <p:nvPr/>
          </p:nvSpPr>
          <p:spPr>
            <a:xfrm>
              <a:off x="3396129" y="3168810"/>
              <a:ext cx="122445" cy="174192"/>
            </a:xfrm>
            <a:custGeom>
              <a:avLst/>
              <a:gdLst/>
              <a:ahLst/>
              <a:cxnLst>
                <a:cxn ang="0">
                  <a:pos x="104095496" y="0"/>
                </a:cxn>
                <a:cxn ang="0">
                  <a:pos x="0" y="107081514"/>
                </a:cxn>
                <a:cxn ang="0">
                  <a:pos x="104095496" y="300424286"/>
                </a:cxn>
                <a:cxn ang="0">
                  <a:pos x="211165888" y="107081514"/>
                </a:cxn>
                <a:cxn ang="0">
                  <a:pos x="104095496" y="0"/>
                </a:cxn>
                <a:cxn ang="0">
                  <a:pos x="104095496" y="124928433"/>
                </a:cxn>
                <a:cxn ang="0">
                  <a:pos x="71380261" y="92209656"/>
                </a:cxn>
                <a:cxn ang="0">
                  <a:pos x="104095496" y="59489155"/>
                </a:cxn>
                <a:cxn ang="0">
                  <a:pos x="136812455" y="92209656"/>
                </a:cxn>
                <a:cxn ang="0">
                  <a:pos x="104095496" y="124928433"/>
                </a:cxn>
              </a:cxnLst>
              <a:pathLst>
                <a:path w="71" h="101">
                  <a:moveTo>
                    <a:pt x="35" y="0"/>
                  </a:moveTo>
                  <a:cubicBezTo>
                    <a:pt x="16" y="0"/>
                    <a:pt x="0" y="16"/>
                    <a:pt x="0" y="36"/>
                  </a:cubicBezTo>
                  <a:cubicBezTo>
                    <a:pt x="0" y="56"/>
                    <a:pt x="35" y="101"/>
                    <a:pt x="35" y="101"/>
                  </a:cubicBezTo>
                  <a:cubicBezTo>
                    <a:pt x="35" y="101"/>
                    <a:pt x="71" y="56"/>
                    <a:pt x="71" y="36"/>
                  </a:cubicBezTo>
                  <a:cubicBezTo>
                    <a:pt x="71" y="16"/>
                    <a:pt x="55" y="0"/>
                    <a:pt x="35" y="0"/>
                  </a:cubicBezTo>
                  <a:close/>
                  <a:moveTo>
                    <a:pt x="35" y="42"/>
                  </a:moveTo>
                  <a:cubicBezTo>
                    <a:pt x="29" y="42"/>
                    <a:pt x="24" y="37"/>
                    <a:pt x="24" y="31"/>
                  </a:cubicBezTo>
                  <a:cubicBezTo>
                    <a:pt x="24" y="25"/>
                    <a:pt x="29" y="20"/>
                    <a:pt x="35" y="20"/>
                  </a:cubicBezTo>
                  <a:cubicBezTo>
                    <a:pt x="41" y="20"/>
                    <a:pt x="46" y="25"/>
                    <a:pt x="46" y="31"/>
                  </a:cubicBezTo>
                  <a:cubicBezTo>
                    <a:pt x="46" y="37"/>
                    <a:pt x="41" y="42"/>
                    <a:pt x="35" y="42"/>
                  </a:cubicBezTo>
                  <a:close/>
                </a:path>
              </a:pathLst>
            </a:custGeom>
            <a:solidFill>
              <a:srgbClr val="F3A60D"/>
            </a:solidFill>
            <a:ln w="9525">
              <a:noFill/>
            </a:ln>
          </p:spPr>
          <p:txBody>
            <a:bodyPr/>
            <a:p>
              <a:endParaRPr lang="en-US"/>
            </a:p>
          </p:txBody>
        </p:sp>
        <p:sp>
          <p:nvSpPr>
            <p:cNvPr id="22612" name="Freeform 84"/>
            <p:cNvSpPr/>
            <p:nvPr/>
          </p:nvSpPr>
          <p:spPr>
            <a:xfrm>
              <a:off x="2987251" y="2427582"/>
              <a:ext cx="89647" cy="72884"/>
            </a:xfrm>
            <a:custGeom>
              <a:avLst/>
              <a:gdLst/>
              <a:ahLst/>
              <a:cxnLst>
                <a:cxn ang="0">
                  <a:pos x="32693571" y="126478035"/>
                </a:cxn>
                <a:cxn ang="0">
                  <a:pos x="0" y="0"/>
                </a:cxn>
                <a:cxn ang="0">
                  <a:pos x="17832857" y="0"/>
                </a:cxn>
                <a:cxn ang="0">
                  <a:pos x="32693571" y="63239017"/>
                </a:cxn>
                <a:cxn ang="0">
                  <a:pos x="41610000" y="108409744"/>
                </a:cxn>
                <a:cxn ang="0">
                  <a:pos x="44582143" y="108409744"/>
                </a:cxn>
                <a:cxn ang="0">
                  <a:pos x="53498571" y="63239017"/>
                </a:cxn>
                <a:cxn ang="0">
                  <a:pos x="71331428" y="0"/>
                </a:cxn>
                <a:cxn ang="0">
                  <a:pos x="86190419" y="0"/>
                </a:cxn>
                <a:cxn ang="0">
                  <a:pos x="104023276" y="63239017"/>
                </a:cxn>
                <a:cxn ang="0">
                  <a:pos x="112939704" y="108409744"/>
                </a:cxn>
                <a:cxn ang="0">
                  <a:pos x="112939704" y="108409744"/>
                </a:cxn>
                <a:cxn ang="0">
                  <a:pos x="121856133" y="63239017"/>
                </a:cxn>
                <a:cxn ang="0">
                  <a:pos x="139688990" y="0"/>
                </a:cxn>
                <a:cxn ang="0">
                  <a:pos x="154549704" y="0"/>
                </a:cxn>
                <a:cxn ang="0">
                  <a:pos x="118883990" y="126478035"/>
                </a:cxn>
                <a:cxn ang="0">
                  <a:pos x="104023276" y="126478035"/>
                </a:cxn>
                <a:cxn ang="0">
                  <a:pos x="86190419" y="60228214"/>
                </a:cxn>
                <a:cxn ang="0">
                  <a:pos x="77275714" y="18068291"/>
                </a:cxn>
                <a:cxn ang="0">
                  <a:pos x="77275714" y="18068291"/>
                </a:cxn>
                <a:cxn ang="0">
                  <a:pos x="68359285" y="60228214"/>
                </a:cxn>
                <a:cxn ang="0">
                  <a:pos x="50526428" y="126478035"/>
                </a:cxn>
                <a:cxn ang="0">
                  <a:pos x="32693571" y="126478035"/>
                </a:cxn>
              </a:cxnLst>
              <a:pathLst>
                <a:path w="52" h="42">
                  <a:moveTo>
                    <a:pt x="11" y="42"/>
                  </a:moveTo>
                  <a:cubicBezTo>
                    <a:pt x="0" y="0"/>
                    <a:pt x="0" y="0"/>
                    <a:pt x="0" y="0"/>
                  </a:cubicBezTo>
                  <a:cubicBezTo>
                    <a:pt x="6" y="0"/>
                    <a:pt x="6" y="0"/>
                    <a:pt x="6" y="0"/>
                  </a:cubicBezTo>
                  <a:cubicBezTo>
                    <a:pt x="11" y="21"/>
                    <a:pt x="11" y="21"/>
                    <a:pt x="11" y="21"/>
                  </a:cubicBezTo>
                  <a:cubicBezTo>
                    <a:pt x="13" y="26"/>
                    <a:pt x="14" y="32"/>
                    <a:pt x="14" y="36"/>
                  </a:cubicBezTo>
                  <a:cubicBezTo>
                    <a:pt x="15" y="36"/>
                    <a:pt x="15" y="36"/>
                    <a:pt x="15" y="36"/>
                  </a:cubicBezTo>
                  <a:cubicBezTo>
                    <a:pt x="15" y="32"/>
                    <a:pt x="17" y="27"/>
                    <a:pt x="18" y="21"/>
                  </a:cubicBezTo>
                  <a:cubicBezTo>
                    <a:pt x="24" y="0"/>
                    <a:pt x="24" y="0"/>
                    <a:pt x="24" y="0"/>
                  </a:cubicBezTo>
                  <a:cubicBezTo>
                    <a:pt x="29" y="0"/>
                    <a:pt x="29" y="0"/>
                    <a:pt x="29" y="0"/>
                  </a:cubicBezTo>
                  <a:cubicBezTo>
                    <a:pt x="35" y="21"/>
                    <a:pt x="35" y="21"/>
                    <a:pt x="35" y="21"/>
                  </a:cubicBezTo>
                  <a:cubicBezTo>
                    <a:pt x="36" y="26"/>
                    <a:pt x="37" y="31"/>
                    <a:pt x="38" y="36"/>
                  </a:cubicBezTo>
                  <a:cubicBezTo>
                    <a:pt x="38" y="36"/>
                    <a:pt x="38" y="36"/>
                    <a:pt x="38" y="36"/>
                  </a:cubicBezTo>
                  <a:cubicBezTo>
                    <a:pt x="39" y="31"/>
                    <a:pt x="40" y="26"/>
                    <a:pt x="41" y="21"/>
                  </a:cubicBezTo>
                  <a:cubicBezTo>
                    <a:pt x="47" y="0"/>
                    <a:pt x="47" y="0"/>
                    <a:pt x="47" y="0"/>
                  </a:cubicBezTo>
                  <a:cubicBezTo>
                    <a:pt x="52" y="0"/>
                    <a:pt x="52" y="0"/>
                    <a:pt x="52" y="0"/>
                  </a:cubicBezTo>
                  <a:cubicBezTo>
                    <a:pt x="40" y="42"/>
                    <a:pt x="40" y="42"/>
                    <a:pt x="40" y="42"/>
                  </a:cubicBezTo>
                  <a:cubicBezTo>
                    <a:pt x="35" y="42"/>
                    <a:pt x="35" y="42"/>
                    <a:pt x="35" y="42"/>
                  </a:cubicBezTo>
                  <a:cubicBezTo>
                    <a:pt x="29" y="20"/>
                    <a:pt x="29" y="20"/>
                    <a:pt x="29" y="20"/>
                  </a:cubicBezTo>
                  <a:cubicBezTo>
                    <a:pt x="28" y="15"/>
                    <a:pt x="27" y="10"/>
                    <a:pt x="26" y="6"/>
                  </a:cubicBezTo>
                  <a:cubicBezTo>
                    <a:pt x="26" y="6"/>
                    <a:pt x="26" y="6"/>
                    <a:pt x="26" y="6"/>
                  </a:cubicBezTo>
                  <a:cubicBezTo>
                    <a:pt x="26" y="10"/>
                    <a:pt x="25" y="14"/>
                    <a:pt x="23" y="20"/>
                  </a:cubicBezTo>
                  <a:cubicBezTo>
                    <a:pt x="17" y="42"/>
                    <a:pt x="17" y="42"/>
                    <a:pt x="17" y="42"/>
                  </a:cubicBezTo>
                  <a:lnTo>
                    <a:pt x="11" y="42"/>
                  </a:lnTo>
                  <a:close/>
                </a:path>
              </a:pathLst>
            </a:custGeom>
            <a:solidFill>
              <a:srgbClr val="494949"/>
            </a:solidFill>
            <a:ln w="9525">
              <a:noFill/>
            </a:ln>
          </p:spPr>
          <p:txBody>
            <a:bodyPr/>
            <a:p>
              <a:endParaRPr lang="en-US"/>
            </a:p>
          </p:txBody>
        </p:sp>
        <p:sp>
          <p:nvSpPr>
            <p:cNvPr id="22613" name="Freeform 85"/>
            <p:cNvSpPr/>
            <p:nvPr/>
          </p:nvSpPr>
          <p:spPr>
            <a:xfrm>
              <a:off x="3082000" y="2427582"/>
              <a:ext cx="89647" cy="72884"/>
            </a:xfrm>
            <a:custGeom>
              <a:avLst/>
              <a:gdLst/>
              <a:ahLst/>
              <a:cxnLst>
                <a:cxn ang="0">
                  <a:pos x="32693571" y="126478035"/>
                </a:cxn>
                <a:cxn ang="0">
                  <a:pos x="0" y="0"/>
                </a:cxn>
                <a:cxn ang="0">
                  <a:pos x="17832857" y="0"/>
                </a:cxn>
                <a:cxn ang="0">
                  <a:pos x="32693571" y="63239017"/>
                </a:cxn>
                <a:cxn ang="0">
                  <a:pos x="41610000" y="108409744"/>
                </a:cxn>
                <a:cxn ang="0">
                  <a:pos x="41610000" y="108409744"/>
                </a:cxn>
                <a:cxn ang="0">
                  <a:pos x="53498571" y="63239017"/>
                </a:cxn>
                <a:cxn ang="0">
                  <a:pos x="68359285" y="0"/>
                </a:cxn>
                <a:cxn ang="0">
                  <a:pos x="86190419" y="0"/>
                </a:cxn>
                <a:cxn ang="0">
                  <a:pos x="101051133" y="63239017"/>
                </a:cxn>
                <a:cxn ang="0">
                  <a:pos x="109967561" y="108409744"/>
                </a:cxn>
                <a:cxn ang="0">
                  <a:pos x="109967561" y="108409744"/>
                </a:cxn>
                <a:cxn ang="0">
                  <a:pos x="121856133" y="63239017"/>
                </a:cxn>
                <a:cxn ang="0">
                  <a:pos x="136716847" y="0"/>
                </a:cxn>
                <a:cxn ang="0">
                  <a:pos x="154549704" y="0"/>
                </a:cxn>
                <a:cxn ang="0">
                  <a:pos x="118883990" y="126478035"/>
                </a:cxn>
                <a:cxn ang="0">
                  <a:pos x="101051133" y="126478035"/>
                </a:cxn>
                <a:cxn ang="0">
                  <a:pos x="86190419" y="60228214"/>
                </a:cxn>
                <a:cxn ang="0">
                  <a:pos x="77275714" y="18068291"/>
                </a:cxn>
                <a:cxn ang="0">
                  <a:pos x="77275714" y="18068291"/>
                </a:cxn>
                <a:cxn ang="0">
                  <a:pos x="68359285" y="60228214"/>
                </a:cxn>
                <a:cxn ang="0">
                  <a:pos x="47554286" y="126478035"/>
                </a:cxn>
                <a:cxn ang="0">
                  <a:pos x="32693571" y="126478035"/>
                </a:cxn>
              </a:cxnLst>
              <a:pathLst>
                <a:path w="52" h="42">
                  <a:moveTo>
                    <a:pt x="11" y="42"/>
                  </a:moveTo>
                  <a:cubicBezTo>
                    <a:pt x="0" y="0"/>
                    <a:pt x="0" y="0"/>
                    <a:pt x="0" y="0"/>
                  </a:cubicBezTo>
                  <a:cubicBezTo>
                    <a:pt x="6" y="0"/>
                    <a:pt x="6" y="0"/>
                    <a:pt x="6" y="0"/>
                  </a:cubicBezTo>
                  <a:cubicBezTo>
                    <a:pt x="11" y="21"/>
                    <a:pt x="11" y="21"/>
                    <a:pt x="11" y="21"/>
                  </a:cubicBezTo>
                  <a:cubicBezTo>
                    <a:pt x="12" y="26"/>
                    <a:pt x="13" y="32"/>
                    <a:pt x="14" y="36"/>
                  </a:cubicBezTo>
                  <a:cubicBezTo>
                    <a:pt x="14" y="36"/>
                    <a:pt x="14" y="36"/>
                    <a:pt x="14" y="36"/>
                  </a:cubicBezTo>
                  <a:cubicBezTo>
                    <a:pt x="15" y="32"/>
                    <a:pt x="16" y="27"/>
                    <a:pt x="18" y="21"/>
                  </a:cubicBezTo>
                  <a:cubicBezTo>
                    <a:pt x="23" y="0"/>
                    <a:pt x="23" y="0"/>
                    <a:pt x="23" y="0"/>
                  </a:cubicBezTo>
                  <a:cubicBezTo>
                    <a:pt x="29" y="0"/>
                    <a:pt x="29" y="0"/>
                    <a:pt x="29" y="0"/>
                  </a:cubicBezTo>
                  <a:cubicBezTo>
                    <a:pt x="34" y="21"/>
                    <a:pt x="34" y="21"/>
                    <a:pt x="34" y="21"/>
                  </a:cubicBezTo>
                  <a:cubicBezTo>
                    <a:pt x="35" y="26"/>
                    <a:pt x="37" y="31"/>
                    <a:pt x="37" y="36"/>
                  </a:cubicBezTo>
                  <a:cubicBezTo>
                    <a:pt x="37" y="36"/>
                    <a:pt x="37" y="36"/>
                    <a:pt x="37" y="36"/>
                  </a:cubicBezTo>
                  <a:cubicBezTo>
                    <a:pt x="38" y="31"/>
                    <a:pt x="39" y="26"/>
                    <a:pt x="41" y="21"/>
                  </a:cubicBezTo>
                  <a:cubicBezTo>
                    <a:pt x="46" y="0"/>
                    <a:pt x="46" y="0"/>
                    <a:pt x="46" y="0"/>
                  </a:cubicBezTo>
                  <a:cubicBezTo>
                    <a:pt x="52" y="0"/>
                    <a:pt x="52" y="0"/>
                    <a:pt x="52" y="0"/>
                  </a:cubicBezTo>
                  <a:cubicBezTo>
                    <a:pt x="40" y="42"/>
                    <a:pt x="40" y="42"/>
                    <a:pt x="40" y="42"/>
                  </a:cubicBezTo>
                  <a:cubicBezTo>
                    <a:pt x="34" y="42"/>
                    <a:pt x="34" y="42"/>
                    <a:pt x="34" y="42"/>
                  </a:cubicBezTo>
                  <a:cubicBezTo>
                    <a:pt x="29" y="20"/>
                    <a:pt x="29" y="20"/>
                    <a:pt x="29" y="20"/>
                  </a:cubicBezTo>
                  <a:cubicBezTo>
                    <a:pt x="27" y="15"/>
                    <a:pt x="27" y="10"/>
                    <a:pt x="26" y="6"/>
                  </a:cubicBezTo>
                  <a:cubicBezTo>
                    <a:pt x="26" y="6"/>
                    <a:pt x="26" y="6"/>
                    <a:pt x="26" y="6"/>
                  </a:cubicBezTo>
                  <a:cubicBezTo>
                    <a:pt x="25" y="10"/>
                    <a:pt x="24" y="14"/>
                    <a:pt x="23" y="20"/>
                  </a:cubicBezTo>
                  <a:cubicBezTo>
                    <a:pt x="16" y="42"/>
                    <a:pt x="16" y="42"/>
                    <a:pt x="16" y="42"/>
                  </a:cubicBezTo>
                  <a:lnTo>
                    <a:pt x="11" y="42"/>
                  </a:lnTo>
                  <a:close/>
                </a:path>
              </a:pathLst>
            </a:custGeom>
            <a:solidFill>
              <a:srgbClr val="494949"/>
            </a:solidFill>
            <a:ln w="9525">
              <a:noFill/>
            </a:ln>
          </p:spPr>
          <p:txBody>
            <a:bodyPr/>
            <a:p>
              <a:endParaRPr lang="en-US"/>
            </a:p>
          </p:txBody>
        </p:sp>
        <p:sp>
          <p:nvSpPr>
            <p:cNvPr id="22614" name="Freeform 86"/>
            <p:cNvSpPr/>
            <p:nvPr/>
          </p:nvSpPr>
          <p:spPr>
            <a:xfrm>
              <a:off x="3175291" y="2427582"/>
              <a:ext cx="91105" cy="72884"/>
            </a:xfrm>
            <a:custGeom>
              <a:avLst/>
              <a:gdLst/>
              <a:ahLst/>
              <a:cxnLst>
                <a:cxn ang="0">
                  <a:pos x="32503857" y="126478035"/>
                </a:cxn>
                <a:cxn ang="0">
                  <a:pos x="0" y="0"/>
                </a:cxn>
                <a:cxn ang="0">
                  <a:pos x="17729377" y="0"/>
                </a:cxn>
                <a:cxn ang="0">
                  <a:pos x="32503857" y="63239017"/>
                </a:cxn>
                <a:cxn ang="0">
                  <a:pos x="41366827" y="108409744"/>
                </a:cxn>
                <a:cxn ang="0">
                  <a:pos x="44321723" y="108409744"/>
                </a:cxn>
                <a:cxn ang="0">
                  <a:pos x="53186411" y="63239017"/>
                </a:cxn>
                <a:cxn ang="0">
                  <a:pos x="70915788" y="0"/>
                </a:cxn>
                <a:cxn ang="0">
                  <a:pos x="88645165" y="0"/>
                </a:cxn>
                <a:cxn ang="0">
                  <a:pos x="103419646" y="63239017"/>
                </a:cxn>
                <a:cxn ang="0">
                  <a:pos x="112284334" y="108409744"/>
                </a:cxn>
                <a:cxn ang="0">
                  <a:pos x="112284334" y="108409744"/>
                </a:cxn>
                <a:cxn ang="0">
                  <a:pos x="121147303" y="63239017"/>
                </a:cxn>
                <a:cxn ang="0">
                  <a:pos x="138876680" y="0"/>
                </a:cxn>
                <a:cxn ang="0">
                  <a:pos x="156606057" y="0"/>
                </a:cxn>
                <a:cxn ang="0">
                  <a:pos x="118192407" y="126478035"/>
                </a:cxn>
                <a:cxn ang="0">
                  <a:pos x="103419646" y="126478035"/>
                </a:cxn>
                <a:cxn ang="0">
                  <a:pos x="85690269" y="60228214"/>
                </a:cxn>
                <a:cxn ang="0">
                  <a:pos x="79780477" y="18068291"/>
                </a:cxn>
                <a:cxn ang="0">
                  <a:pos x="76825580" y="18068291"/>
                </a:cxn>
                <a:cxn ang="0">
                  <a:pos x="67960892" y="60228214"/>
                </a:cxn>
                <a:cxn ang="0">
                  <a:pos x="50231515" y="126478035"/>
                </a:cxn>
                <a:cxn ang="0">
                  <a:pos x="32503857" y="126478035"/>
                </a:cxn>
              </a:cxnLst>
              <a:pathLst>
                <a:path w="53" h="42">
                  <a:moveTo>
                    <a:pt x="11" y="42"/>
                  </a:moveTo>
                  <a:cubicBezTo>
                    <a:pt x="0" y="0"/>
                    <a:pt x="0" y="0"/>
                    <a:pt x="0" y="0"/>
                  </a:cubicBezTo>
                  <a:cubicBezTo>
                    <a:pt x="6" y="0"/>
                    <a:pt x="6" y="0"/>
                    <a:pt x="6" y="0"/>
                  </a:cubicBezTo>
                  <a:cubicBezTo>
                    <a:pt x="11" y="21"/>
                    <a:pt x="11" y="21"/>
                    <a:pt x="11" y="21"/>
                  </a:cubicBezTo>
                  <a:cubicBezTo>
                    <a:pt x="13" y="26"/>
                    <a:pt x="14" y="32"/>
                    <a:pt x="14" y="36"/>
                  </a:cubicBezTo>
                  <a:cubicBezTo>
                    <a:pt x="15" y="36"/>
                    <a:pt x="15" y="36"/>
                    <a:pt x="15" y="36"/>
                  </a:cubicBezTo>
                  <a:cubicBezTo>
                    <a:pt x="15" y="32"/>
                    <a:pt x="17" y="27"/>
                    <a:pt x="18" y="21"/>
                  </a:cubicBezTo>
                  <a:cubicBezTo>
                    <a:pt x="24" y="0"/>
                    <a:pt x="24" y="0"/>
                    <a:pt x="24" y="0"/>
                  </a:cubicBezTo>
                  <a:cubicBezTo>
                    <a:pt x="30" y="0"/>
                    <a:pt x="30" y="0"/>
                    <a:pt x="30" y="0"/>
                  </a:cubicBezTo>
                  <a:cubicBezTo>
                    <a:pt x="35" y="21"/>
                    <a:pt x="35" y="21"/>
                    <a:pt x="35" y="21"/>
                  </a:cubicBezTo>
                  <a:cubicBezTo>
                    <a:pt x="36" y="26"/>
                    <a:pt x="37" y="31"/>
                    <a:pt x="38" y="36"/>
                  </a:cubicBezTo>
                  <a:cubicBezTo>
                    <a:pt x="38" y="36"/>
                    <a:pt x="38" y="36"/>
                    <a:pt x="38" y="36"/>
                  </a:cubicBezTo>
                  <a:cubicBezTo>
                    <a:pt x="39" y="31"/>
                    <a:pt x="40" y="26"/>
                    <a:pt x="41" y="21"/>
                  </a:cubicBezTo>
                  <a:cubicBezTo>
                    <a:pt x="47" y="0"/>
                    <a:pt x="47" y="0"/>
                    <a:pt x="47" y="0"/>
                  </a:cubicBezTo>
                  <a:cubicBezTo>
                    <a:pt x="53" y="0"/>
                    <a:pt x="53" y="0"/>
                    <a:pt x="53" y="0"/>
                  </a:cubicBezTo>
                  <a:cubicBezTo>
                    <a:pt x="40" y="42"/>
                    <a:pt x="40" y="42"/>
                    <a:pt x="40" y="42"/>
                  </a:cubicBezTo>
                  <a:cubicBezTo>
                    <a:pt x="35" y="42"/>
                    <a:pt x="35" y="42"/>
                    <a:pt x="35" y="42"/>
                  </a:cubicBezTo>
                  <a:cubicBezTo>
                    <a:pt x="29" y="20"/>
                    <a:pt x="29" y="20"/>
                    <a:pt x="29" y="20"/>
                  </a:cubicBezTo>
                  <a:cubicBezTo>
                    <a:pt x="28" y="15"/>
                    <a:pt x="27" y="10"/>
                    <a:pt x="27" y="6"/>
                  </a:cubicBezTo>
                  <a:cubicBezTo>
                    <a:pt x="26" y="6"/>
                    <a:pt x="26" y="6"/>
                    <a:pt x="26" y="6"/>
                  </a:cubicBezTo>
                  <a:cubicBezTo>
                    <a:pt x="26" y="10"/>
                    <a:pt x="25" y="14"/>
                    <a:pt x="23" y="20"/>
                  </a:cubicBezTo>
                  <a:cubicBezTo>
                    <a:pt x="17" y="42"/>
                    <a:pt x="17" y="42"/>
                    <a:pt x="17" y="42"/>
                  </a:cubicBezTo>
                  <a:lnTo>
                    <a:pt x="11" y="42"/>
                  </a:lnTo>
                  <a:close/>
                </a:path>
              </a:pathLst>
            </a:custGeom>
            <a:solidFill>
              <a:srgbClr val="494949"/>
            </a:solidFill>
            <a:ln w="9525">
              <a:noFill/>
            </a:ln>
          </p:spPr>
          <p:txBody>
            <a:bodyPr/>
            <a:p>
              <a:endParaRPr lang="en-US"/>
            </a:p>
          </p:txBody>
        </p:sp>
        <p:sp>
          <p:nvSpPr>
            <p:cNvPr id="22615" name="Freeform 87"/>
            <p:cNvSpPr/>
            <p:nvPr/>
          </p:nvSpPr>
          <p:spPr>
            <a:xfrm>
              <a:off x="2662918" y="4753303"/>
              <a:ext cx="21136" cy="37900"/>
            </a:xfrm>
            <a:custGeom>
              <a:avLst/>
              <a:gdLst/>
              <a:ahLst/>
              <a:cxnLst>
                <a:cxn ang="0">
                  <a:pos x="15512063" y="50451791"/>
                </a:cxn>
                <a:cxn ang="0">
                  <a:pos x="0" y="26710886"/>
                </a:cxn>
                <a:cxn ang="0">
                  <a:pos x="0" y="44516995"/>
                </a:cxn>
                <a:cxn ang="0">
                  <a:pos x="6205177" y="65291364"/>
                </a:cxn>
                <a:cxn ang="0">
                  <a:pos x="15512063" y="50451791"/>
                </a:cxn>
              </a:cxnLst>
              <a:pathLst>
                <a:path w="12" h="22">
                  <a:moveTo>
                    <a:pt x="5" y="17"/>
                  </a:moveTo>
                  <a:cubicBezTo>
                    <a:pt x="12" y="4"/>
                    <a:pt x="1" y="0"/>
                    <a:pt x="0" y="9"/>
                  </a:cubicBezTo>
                  <a:cubicBezTo>
                    <a:pt x="0" y="11"/>
                    <a:pt x="0" y="13"/>
                    <a:pt x="0" y="15"/>
                  </a:cubicBezTo>
                  <a:cubicBezTo>
                    <a:pt x="0" y="18"/>
                    <a:pt x="1" y="20"/>
                    <a:pt x="2" y="22"/>
                  </a:cubicBezTo>
                  <a:cubicBezTo>
                    <a:pt x="3" y="21"/>
                    <a:pt x="4" y="19"/>
                    <a:pt x="5" y="17"/>
                  </a:cubicBezTo>
                  <a:close/>
                </a:path>
              </a:pathLst>
            </a:custGeom>
            <a:solidFill>
              <a:srgbClr val="494949"/>
            </a:solidFill>
            <a:ln w="9525">
              <a:noFill/>
            </a:ln>
          </p:spPr>
          <p:txBody>
            <a:bodyPr/>
            <a:p>
              <a:endParaRPr lang="en-US"/>
            </a:p>
          </p:txBody>
        </p:sp>
        <p:sp>
          <p:nvSpPr>
            <p:cNvPr id="22616" name="Freeform 88"/>
            <p:cNvSpPr/>
            <p:nvPr/>
          </p:nvSpPr>
          <p:spPr>
            <a:xfrm>
              <a:off x="2614815" y="4777354"/>
              <a:ext cx="13848" cy="18950"/>
            </a:xfrm>
            <a:custGeom>
              <a:avLst/>
              <a:gdLst/>
              <a:ahLst/>
              <a:cxnLst>
                <a:cxn ang="0">
                  <a:pos x="11985444" y="23742627"/>
                </a:cxn>
                <a:cxn ang="0">
                  <a:pos x="23970888" y="32645682"/>
                </a:cxn>
                <a:cxn ang="0">
                  <a:pos x="5992722" y="0"/>
                </a:cxn>
                <a:cxn ang="0">
                  <a:pos x="11985444" y="23742627"/>
                </a:cxn>
              </a:cxnLst>
              <a:pathLst>
                <a:path w="8" h="11">
                  <a:moveTo>
                    <a:pt x="4" y="8"/>
                  </a:moveTo>
                  <a:cubicBezTo>
                    <a:pt x="5" y="9"/>
                    <a:pt x="7" y="10"/>
                    <a:pt x="8" y="11"/>
                  </a:cubicBezTo>
                  <a:cubicBezTo>
                    <a:pt x="6" y="6"/>
                    <a:pt x="4" y="3"/>
                    <a:pt x="2" y="0"/>
                  </a:cubicBezTo>
                  <a:cubicBezTo>
                    <a:pt x="0" y="4"/>
                    <a:pt x="1" y="7"/>
                    <a:pt x="4" y="8"/>
                  </a:cubicBezTo>
                  <a:close/>
                </a:path>
              </a:pathLst>
            </a:custGeom>
            <a:solidFill>
              <a:srgbClr val="494949"/>
            </a:solidFill>
            <a:ln w="9525">
              <a:noFill/>
            </a:ln>
          </p:spPr>
          <p:txBody>
            <a:bodyPr/>
            <a:p>
              <a:endParaRPr lang="en-US"/>
            </a:p>
          </p:txBody>
        </p:sp>
        <p:sp>
          <p:nvSpPr>
            <p:cNvPr id="22617" name="Freeform 89"/>
            <p:cNvSpPr/>
            <p:nvPr/>
          </p:nvSpPr>
          <p:spPr>
            <a:xfrm>
              <a:off x="2694259" y="4799949"/>
              <a:ext cx="32798" cy="24051"/>
            </a:xfrm>
            <a:custGeom>
              <a:avLst/>
              <a:gdLst/>
              <a:ahLst/>
              <a:cxnLst>
                <a:cxn ang="0">
                  <a:pos x="14898923" y="41317900"/>
                </a:cxn>
                <a:cxn ang="0">
                  <a:pos x="35758451" y="38366499"/>
                </a:cxn>
                <a:cxn ang="0">
                  <a:pos x="38737890" y="2951401"/>
                </a:cxn>
                <a:cxn ang="0">
                  <a:pos x="0" y="38366499"/>
                </a:cxn>
                <a:cxn ang="0">
                  <a:pos x="14898923" y="41317900"/>
                </a:cxn>
              </a:cxnLst>
              <a:pathLst>
                <a:path w="19" h="14">
                  <a:moveTo>
                    <a:pt x="5" y="14"/>
                  </a:moveTo>
                  <a:cubicBezTo>
                    <a:pt x="7" y="14"/>
                    <a:pt x="9" y="13"/>
                    <a:pt x="12" y="13"/>
                  </a:cubicBezTo>
                  <a:cubicBezTo>
                    <a:pt x="18" y="8"/>
                    <a:pt x="19" y="5"/>
                    <a:pt x="13" y="1"/>
                  </a:cubicBezTo>
                  <a:cubicBezTo>
                    <a:pt x="8" y="0"/>
                    <a:pt x="3" y="7"/>
                    <a:pt x="0" y="13"/>
                  </a:cubicBezTo>
                  <a:cubicBezTo>
                    <a:pt x="2" y="14"/>
                    <a:pt x="3" y="14"/>
                    <a:pt x="5" y="14"/>
                  </a:cubicBezTo>
                  <a:close/>
                </a:path>
              </a:pathLst>
            </a:custGeom>
            <a:solidFill>
              <a:srgbClr val="494949"/>
            </a:solidFill>
            <a:ln w="9525">
              <a:noFill/>
            </a:ln>
          </p:spPr>
          <p:txBody>
            <a:bodyPr/>
            <a:p>
              <a:endParaRPr lang="en-US"/>
            </a:p>
          </p:txBody>
        </p:sp>
        <p:sp>
          <p:nvSpPr>
            <p:cNvPr id="22618" name="Freeform 90"/>
            <p:cNvSpPr/>
            <p:nvPr/>
          </p:nvSpPr>
          <p:spPr>
            <a:xfrm>
              <a:off x="2643968" y="4805051"/>
              <a:ext cx="40086" cy="98393"/>
            </a:xfrm>
            <a:custGeom>
              <a:avLst/>
              <a:gdLst/>
              <a:ahLst/>
              <a:cxnLst>
                <a:cxn ang="0">
                  <a:pos x="69864669" y="41716906"/>
                </a:cxn>
                <a:cxn ang="0">
                  <a:pos x="39488196" y="20857590"/>
                </a:cxn>
                <a:cxn ang="0">
                  <a:pos x="27338652" y="0"/>
                </a:cxn>
                <a:cxn ang="0">
                  <a:pos x="0" y="8939953"/>
                </a:cxn>
                <a:cxn ang="0">
                  <a:pos x="24300830" y="163886488"/>
                </a:cxn>
                <a:cxn ang="0">
                  <a:pos x="21263009" y="169845306"/>
                </a:cxn>
                <a:cxn ang="0">
                  <a:pos x="42526017" y="169845306"/>
                </a:cxn>
                <a:cxn ang="0">
                  <a:pos x="69864669" y="169845306"/>
                </a:cxn>
                <a:cxn ang="0">
                  <a:pos x="69864669" y="41716906"/>
                </a:cxn>
              </a:cxnLst>
              <a:pathLst>
                <a:path w="23" h="57">
                  <a:moveTo>
                    <a:pt x="23" y="14"/>
                  </a:moveTo>
                  <a:cubicBezTo>
                    <a:pt x="19" y="12"/>
                    <a:pt x="16" y="10"/>
                    <a:pt x="13" y="7"/>
                  </a:cubicBezTo>
                  <a:cubicBezTo>
                    <a:pt x="12" y="6"/>
                    <a:pt x="11" y="3"/>
                    <a:pt x="9" y="0"/>
                  </a:cubicBezTo>
                  <a:cubicBezTo>
                    <a:pt x="6" y="1"/>
                    <a:pt x="3" y="2"/>
                    <a:pt x="0" y="3"/>
                  </a:cubicBezTo>
                  <a:cubicBezTo>
                    <a:pt x="5" y="19"/>
                    <a:pt x="7" y="38"/>
                    <a:pt x="8" y="55"/>
                  </a:cubicBezTo>
                  <a:cubicBezTo>
                    <a:pt x="8" y="56"/>
                    <a:pt x="8" y="56"/>
                    <a:pt x="7" y="57"/>
                  </a:cubicBezTo>
                  <a:cubicBezTo>
                    <a:pt x="14" y="57"/>
                    <a:pt x="14" y="57"/>
                    <a:pt x="14" y="57"/>
                  </a:cubicBezTo>
                  <a:cubicBezTo>
                    <a:pt x="23" y="57"/>
                    <a:pt x="23" y="57"/>
                    <a:pt x="23" y="57"/>
                  </a:cubicBezTo>
                  <a:cubicBezTo>
                    <a:pt x="19" y="43"/>
                    <a:pt x="18" y="27"/>
                    <a:pt x="23" y="14"/>
                  </a:cubicBezTo>
                  <a:close/>
                </a:path>
              </a:pathLst>
            </a:custGeom>
            <a:solidFill>
              <a:srgbClr val="494949"/>
            </a:solidFill>
            <a:ln w="9525">
              <a:noFill/>
            </a:ln>
          </p:spPr>
          <p:txBody>
            <a:bodyPr/>
            <a:p>
              <a:endParaRPr lang="en-US"/>
            </a:p>
          </p:txBody>
        </p:sp>
        <p:sp>
          <p:nvSpPr>
            <p:cNvPr id="22619" name="Freeform 91"/>
            <p:cNvSpPr/>
            <p:nvPr/>
          </p:nvSpPr>
          <p:spPr>
            <a:xfrm>
              <a:off x="2532457" y="4665114"/>
              <a:ext cx="274043" cy="239788"/>
            </a:xfrm>
            <a:custGeom>
              <a:avLst/>
              <a:gdLst/>
              <a:ahLst/>
              <a:cxnLst>
                <a:cxn ang="0">
                  <a:pos x="359441004" y="47614306"/>
                </a:cxn>
                <a:cxn ang="0">
                  <a:pos x="234677326" y="0"/>
                </a:cxn>
                <a:cxn ang="0">
                  <a:pos x="112883310" y="47614306"/>
                </a:cxn>
                <a:cxn ang="0">
                  <a:pos x="95058450" y="294618373"/>
                </a:cxn>
                <a:cxn ang="0">
                  <a:pos x="124765401" y="383897138"/>
                </a:cxn>
                <a:cxn ang="0">
                  <a:pos x="142588537" y="410680940"/>
                </a:cxn>
                <a:cxn ang="0">
                  <a:pos x="202000715" y="410680940"/>
                </a:cxn>
                <a:cxn ang="0">
                  <a:pos x="175265149" y="252955639"/>
                </a:cxn>
                <a:cxn ang="0">
                  <a:pos x="175265149" y="247004066"/>
                </a:cxn>
                <a:cxn ang="0">
                  <a:pos x="151500967" y="238074982"/>
                </a:cxn>
                <a:cxn ang="0">
                  <a:pos x="124765401" y="196412248"/>
                </a:cxn>
                <a:cxn ang="0">
                  <a:pos x="184177578" y="220220264"/>
                </a:cxn>
                <a:cxn ang="0">
                  <a:pos x="187147239" y="232123409"/>
                </a:cxn>
                <a:cxn ang="0">
                  <a:pos x="216852467" y="226171837"/>
                </a:cxn>
                <a:cxn ang="0">
                  <a:pos x="228736281" y="145822156"/>
                </a:cxn>
                <a:cxn ang="0">
                  <a:pos x="261412892" y="178557530"/>
                </a:cxn>
                <a:cxn ang="0">
                  <a:pos x="234677326" y="232123409"/>
                </a:cxn>
                <a:cxn ang="0">
                  <a:pos x="240618372" y="241052494"/>
                </a:cxn>
                <a:cxn ang="0">
                  <a:pos x="267353938" y="267834571"/>
                </a:cxn>
                <a:cxn ang="0">
                  <a:pos x="279236029" y="247004066"/>
                </a:cxn>
                <a:cxn ang="0">
                  <a:pos x="320823347" y="217244478"/>
                </a:cxn>
                <a:cxn ang="0">
                  <a:pos x="347558913" y="252955639"/>
                </a:cxn>
                <a:cxn ang="0">
                  <a:pos x="273294983" y="285691014"/>
                </a:cxn>
                <a:cxn ang="0">
                  <a:pos x="270323599" y="303547457"/>
                </a:cxn>
                <a:cxn ang="0">
                  <a:pos x="279236029" y="404729367"/>
                </a:cxn>
                <a:cxn ang="0">
                  <a:pos x="279236029" y="410680940"/>
                </a:cxn>
                <a:cxn ang="0">
                  <a:pos x="329735776" y="410680940"/>
                </a:cxn>
                <a:cxn ang="0">
                  <a:pos x="347558913" y="383897138"/>
                </a:cxn>
                <a:cxn ang="0">
                  <a:pos x="377265863" y="294618373"/>
                </a:cxn>
                <a:cxn ang="0">
                  <a:pos x="359441004" y="47614306"/>
                </a:cxn>
              </a:cxnLst>
              <a:pathLst>
                <a:path w="159" h="139">
                  <a:moveTo>
                    <a:pt x="121" y="16"/>
                  </a:moveTo>
                  <a:cubicBezTo>
                    <a:pt x="113" y="8"/>
                    <a:pt x="103" y="0"/>
                    <a:pt x="79" y="0"/>
                  </a:cubicBezTo>
                  <a:cubicBezTo>
                    <a:pt x="56" y="0"/>
                    <a:pt x="46" y="8"/>
                    <a:pt x="38" y="16"/>
                  </a:cubicBezTo>
                  <a:cubicBezTo>
                    <a:pt x="0" y="54"/>
                    <a:pt x="29" y="94"/>
                    <a:pt x="32" y="99"/>
                  </a:cubicBezTo>
                  <a:cubicBezTo>
                    <a:pt x="35" y="104"/>
                    <a:pt x="41" y="119"/>
                    <a:pt x="42" y="129"/>
                  </a:cubicBezTo>
                  <a:cubicBezTo>
                    <a:pt x="43" y="139"/>
                    <a:pt x="48" y="138"/>
                    <a:pt x="48" y="138"/>
                  </a:cubicBezTo>
                  <a:cubicBezTo>
                    <a:pt x="68" y="138"/>
                    <a:pt x="68" y="138"/>
                    <a:pt x="68" y="138"/>
                  </a:cubicBezTo>
                  <a:cubicBezTo>
                    <a:pt x="66" y="121"/>
                    <a:pt x="66" y="101"/>
                    <a:pt x="59" y="85"/>
                  </a:cubicBezTo>
                  <a:cubicBezTo>
                    <a:pt x="59" y="84"/>
                    <a:pt x="59" y="84"/>
                    <a:pt x="59" y="83"/>
                  </a:cubicBezTo>
                  <a:cubicBezTo>
                    <a:pt x="56" y="82"/>
                    <a:pt x="54" y="81"/>
                    <a:pt x="51" y="80"/>
                  </a:cubicBezTo>
                  <a:cubicBezTo>
                    <a:pt x="46" y="78"/>
                    <a:pt x="40" y="72"/>
                    <a:pt x="42" y="66"/>
                  </a:cubicBezTo>
                  <a:cubicBezTo>
                    <a:pt x="47" y="49"/>
                    <a:pt x="58" y="65"/>
                    <a:pt x="62" y="74"/>
                  </a:cubicBezTo>
                  <a:cubicBezTo>
                    <a:pt x="62" y="75"/>
                    <a:pt x="63" y="77"/>
                    <a:pt x="63" y="78"/>
                  </a:cubicBezTo>
                  <a:cubicBezTo>
                    <a:pt x="66" y="78"/>
                    <a:pt x="70" y="78"/>
                    <a:pt x="73" y="76"/>
                  </a:cubicBezTo>
                  <a:cubicBezTo>
                    <a:pt x="69" y="66"/>
                    <a:pt x="68" y="52"/>
                    <a:pt x="77" y="49"/>
                  </a:cubicBezTo>
                  <a:cubicBezTo>
                    <a:pt x="83" y="46"/>
                    <a:pt x="88" y="54"/>
                    <a:pt x="88" y="60"/>
                  </a:cubicBezTo>
                  <a:cubicBezTo>
                    <a:pt x="88" y="67"/>
                    <a:pt x="85" y="73"/>
                    <a:pt x="79" y="78"/>
                  </a:cubicBezTo>
                  <a:cubicBezTo>
                    <a:pt x="80" y="79"/>
                    <a:pt x="80" y="80"/>
                    <a:pt x="81" y="81"/>
                  </a:cubicBezTo>
                  <a:cubicBezTo>
                    <a:pt x="83" y="84"/>
                    <a:pt x="86" y="87"/>
                    <a:pt x="90" y="90"/>
                  </a:cubicBezTo>
                  <a:cubicBezTo>
                    <a:pt x="91" y="87"/>
                    <a:pt x="92" y="85"/>
                    <a:pt x="94" y="83"/>
                  </a:cubicBezTo>
                  <a:cubicBezTo>
                    <a:pt x="97" y="79"/>
                    <a:pt x="102" y="72"/>
                    <a:pt x="108" y="73"/>
                  </a:cubicBezTo>
                  <a:cubicBezTo>
                    <a:pt x="113" y="74"/>
                    <a:pt x="118" y="80"/>
                    <a:pt x="117" y="85"/>
                  </a:cubicBezTo>
                  <a:cubicBezTo>
                    <a:pt x="114" y="97"/>
                    <a:pt x="102" y="99"/>
                    <a:pt x="92" y="96"/>
                  </a:cubicBezTo>
                  <a:cubicBezTo>
                    <a:pt x="91" y="98"/>
                    <a:pt x="91" y="100"/>
                    <a:pt x="91" y="102"/>
                  </a:cubicBezTo>
                  <a:cubicBezTo>
                    <a:pt x="90" y="113"/>
                    <a:pt x="90" y="125"/>
                    <a:pt x="94" y="136"/>
                  </a:cubicBezTo>
                  <a:cubicBezTo>
                    <a:pt x="94" y="137"/>
                    <a:pt x="94" y="137"/>
                    <a:pt x="94" y="138"/>
                  </a:cubicBezTo>
                  <a:cubicBezTo>
                    <a:pt x="111" y="138"/>
                    <a:pt x="111" y="138"/>
                    <a:pt x="111" y="138"/>
                  </a:cubicBezTo>
                  <a:cubicBezTo>
                    <a:pt x="111" y="138"/>
                    <a:pt x="115" y="139"/>
                    <a:pt x="117" y="129"/>
                  </a:cubicBezTo>
                  <a:cubicBezTo>
                    <a:pt x="118" y="119"/>
                    <a:pt x="124" y="104"/>
                    <a:pt x="127" y="99"/>
                  </a:cubicBezTo>
                  <a:cubicBezTo>
                    <a:pt x="130" y="94"/>
                    <a:pt x="159" y="54"/>
                    <a:pt x="121" y="16"/>
                  </a:cubicBezTo>
                  <a:close/>
                </a:path>
              </a:pathLst>
            </a:custGeom>
            <a:solidFill>
              <a:srgbClr val="494949"/>
            </a:solidFill>
            <a:ln w="9525">
              <a:noFill/>
            </a:ln>
          </p:spPr>
          <p:txBody>
            <a:bodyPr/>
            <a:p>
              <a:endParaRPr lang="en-US"/>
            </a:p>
          </p:txBody>
        </p:sp>
        <p:sp>
          <p:nvSpPr>
            <p:cNvPr id="22620" name="Freeform 92"/>
            <p:cNvSpPr/>
            <p:nvPr/>
          </p:nvSpPr>
          <p:spPr>
            <a:xfrm>
              <a:off x="2611171" y="4915105"/>
              <a:ext cx="119529" cy="20407"/>
            </a:xfrm>
            <a:custGeom>
              <a:avLst/>
              <a:gdLst/>
              <a:ahLst/>
              <a:cxnLst>
                <a:cxn ang="0">
                  <a:pos x="189055035" y="0"/>
                </a:cxn>
                <a:cxn ang="0">
                  <a:pos x="18005571" y="0"/>
                </a:cxn>
                <a:cxn ang="0">
                  <a:pos x="0" y="17352752"/>
                </a:cxn>
                <a:cxn ang="0">
                  <a:pos x="18005571" y="34703804"/>
                </a:cxn>
                <a:cxn ang="0">
                  <a:pos x="189055035" y="34703804"/>
                </a:cxn>
                <a:cxn ang="0">
                  <a:pos x="207060606" y="17352752"/>
                </a:cxn>
                <a:cxn ang="0">
                  <a:pos x="189055035" y="0"/>
                </a:cxn>
              </a:cxnLst>
              <a:pathLst>
                <a:path w="69" h="12">
                  <a:moveTo>
                    <a:pt x="63" y="0"/>
                  </a:moveTo>
                  <a:cubicBezTo>
                    <a:pt x="6" y="0"/>
                    <a:pt x="6" y="0"/>
                    <a:pt x="6" y="0"/>
                  </a:cubicBezTo>
                  <a:cubicBezTo>
                    <a:pt x="2" y="0"/>
                    <a:pt x="0" y="2"/>
                    <a:pt x="0" y="6"/>
                  </a:cubicBezTo>
                  <a:cubicBezTo>
                    <a:pt x="0" y="9"/>
                    <a:pt x="2" y="12"/>
                    <a:pt x="6" y="12"/>
                  </a:cubicBezTo>
                  <a:cubicBezTo>
                    <a:pt x="63" y="12"/>
                    <a:pt x="63" y="12"/>
                    <a:pt x="63" y="12"/>
                  </a:cubicBezTo>
                  <a:cubicBezTo>
                    <a:pt x="67" y="12"/>
                    <a:pt x="69" y="9"/>
                    <a:pt x="69" y="6"/>
                  </a:cubicBezTo>
                  <a:cubicBezTo>
                    <a:pt x="69" y="2"/>
                    <a:pt x="67" y="0"/>
                    <a:pt x="63" y="0"/>
                  </a:cubicBezTo>
                  <a:close/>
                </a:path>
              </a:pathLst>
            </a:custGeom>
            <a:solidFill>
              <a:srgbClr val="494949"/>
            </a:solidFill>
            <a:ln w="9525">
              <a:noFill/>
            </a:ln>
          </p:spPr>
          <p:txBody>
            <a:bodyPr/>
            <a:p>
              <a:endParaRPr lang="en-US"/>
            </a:p>
          </p:txBody>
        </p:sp>
        <p:sp>
          <p:nvSpPr>
            <p:cNvPr id="22621" name="Freeform 93"/>
            <p:cNvSpPr/>
            <p:nvPr/>
          </p:nvSpPr>
          <p:spPr>
            <a:xfrm>
              <a:off x="2613358" y="4941344"/>
              <a:ext cx="115157" cy="18950"/>
            </a:xfrm>
            <a:custGeom>
              <a:avLst/>
              <a:gdLst/>
              <a:ahLst/>
              <a:cxnLst>
                <a:cxn ang="0">
                  <a:pos x="180201799" y="0"/>
                </a:cxn>
                <a:cxn ang="0">
                  <a:pos x="17725584" y="0"/>
                </a:cxn>
                <a:cxn ang="0">
                  <a:pos x="0" y="14839573"/>
                </a:cxn>
                <a:cxn ang="0">
                  <a:pos x="17725584" y="32645682"/>
                </a:cxn>
                <a:cxn ang="0">
                  <a:pos x="180201799" y="32645682"/>
                </a:cxn>
                <a:cxn ang="0">
                  <a:pos x="197927383" y="14839573"/>
                </a:cxn>
                <a:cxn ang="0">
                  <a:pos x="180201799" y="0"/>
                </a:cxn>
              </a:cxnLst>
              <a:pathLst>
                <a:path w="67" h="11">
                  <a:moveTo>
                    <a:pt x="61" y="0"/>
                  </a:moveTo>
                  <a:cubicBezTo>
                    <a:pt x="6" y="0"/>
                    <a:pt x="6" y="0"/>
                    <a:pt x="6" y="0"/>
                  </a:cubicBezTo>
                  <a:cubicBezTo>
                    <a:pt x="3" y="0"/>
                    <a:pt x="0" y="2"/>
                    <a:pt x="0" y="5"/>
                  </a:cubicBezTo>
                  <a:cubicBezTo>
                    <a:pt x="0" y="8"/>
                    <a:pt x="3" y="11"/>
                    <a:pt x="6" y="11"/>
                  </a:cubicBezTo>
                  <a:cubicBezTo>
                    <a:pt x="61" y="11"/>
                    <a:pt x="61" y="11"/>
                    <a:pt x="61" y="11"/>
                  </a:cubicBezTo>
                  <a:cubicBezTo>
                    <a:pt x="64" y="11"/>
                    <a:pt x="67" y="8"/>
                    <a:pt x="67" y="5"/>
                  </a:cubicBezTo>
                  <a:cubicBezTo>
                    <a:pt x="67" y="2"/>
                    <a:pt x="64" y="0"/>
                    <a:pt x="61" y="0"/>
                  </a:cubicBezTo>
                  <a:close/>
                </a:path>
              </a:pathLst>
            </a:custGeom>
            <a:solidFill>
              <a:srgbClr val="494949"/>
            </a:solidFill>
            <a:ln w="9525">
              <a:noFill/>
            </a:ln>
          </p:spPr>
          <p:txBody>
            <a:bodyPr/>
            <a:p>
              <a:endParaRPr lang="en-US"/>
            </a:p>
          </p:txBody>
        </p:sp>
        <p:sp>
          <p:nvSpPr>
            <p:cNvPr id="22622" name="Freeform 94"/>
            <p:cNvSpPr/>
            <p:nvPr/>
          </p:nvSpPr>
          <p:spPr>
            <a:xfrm>
              <a:off x="2638867" y="4963209"/>
              <a:ext cx="64138" cy="16035"/>
            </a:xfrm>
            <a:custGeom>
              <a:avLst/>
              <a:gdLst/>
              <a:ahLst/>
              <a:cxnLst>
                <a:cxn ang="0">
                  <a:pos x="96156730" y="0"/>
                </a:cxn>
                <a:cxn ang="0">
                  <a:pos x="15023893" y="0"/>
                </a:cxn>
                <a:cxn ang="0">
                  <a:pos x="0" y="15871087"/>
                </a:cxn>
                <a:cxn ang="0">
                  <a:pos x="15023893" y="28569025"/>
                </a:cxn>
                <a:cxn ang="0">
                  <a:pos x="96156730" y="28569025"/>
                </a:cxn>
                <a:cxn ang="0">
                  <a:pos x="111180623" y="15871087"/>
                </a:cxn>
                <a:cxn ang="0">
                  <a:pos x="96156730" y="0"/>
                </a:cxn>
              </a:cxnLst>
              <a:pathLst>
                <a:path w="37" h="9">
                  <a:moveTo>
                    <a:pt x="32" y="0"/>
                  </a:moveTo>
                  <a:cubicBezTo>
                    <a:pt x="5" y="0"/>
                    <a:pt x="5" y="0"/>
                    <a:pt x="5" y="0"/>
                  </a:cubicBezTo>
                  <a:cubicBezTo>
                    <a:pt x="2" y="0"/>
                    <a:pt x="0" y="2"/>
                    <a:pt x="0" y="5"/>
                  </a:cubicBezTo>
                  <a:cubicBezTo>
                    <a:pt x="0" y="7"/>
                    <a:pt x="2" y="9"/>
                    <a:pt x="5" y="9"/>
                  </a:cubicBezTo>
                  <a:cubicBezTo>
                    <a:pt x="32" y="9"/>
                    <a:pt x="32" y="9"/>
                    <a:pt x="32" y="9"/>
                  </a:cubicBezTo>
                  <a:cubicBezTo>
                    <a:pt x="35" y="9"/>
                    <a:pt x="37" y="7"/>
                    <a:pt x="37" y="5"/>
                  </a:cubicBezTo>
                  <a:cubicBezTo>
                    <a:pt x="37" y="2"/>
                    <a:pt x="35" y="0"/>
                    <a:pt x="32" y="0"/>
                  </a:cubicBezTo>
                  <a:close/>
                </a:path>
              </a:pathLst>
            </a:custGeom>
            <a:solidFill>
              <a:srgbClr val="494949"/>
            </a:solidFill>
            <a:ln w="9525">
              <a:noFill/>
            </a:ln>
          </p:spPr>
          <p:txBody>
            <a:bodyPr/>
            <a:p>
              <a:endParaRPr lang="en-US"/>
            </a:p>
          </p:txBody>
        </p:sp>
        <p:sp>
          <p:nvSpPr>
            <p:cNvPr id="22623" name="Freeform 95"/>
            <p:cNvSpPr>
              <a:spLocks noEditPoints="1"/>
            </p:cNvSpPr>
            <p:nvPr/>
          </p:nvSpPr>
          <p:spPr>
            <a:xfrm>
              <a:off x="2617002" y="2715473"/>
              <a:ext cx="187311" cy="244889"/>
            </a:xfrm>
            <a:custGeom>
              <a:avLst/>
              <a:gdLst/>
              <a:ahLst/>
              <a:cxnLst>
                <a:cxn ang="0">
                  <a:pos x="132800584" y="160954024"/>
                </a:cxn>
                <a:cxn ang="0">
                  <a:pos x="73836976" y="134394500"/>
                </a:cxn>
                <a:cxn ang="0">
                  <a:pos x="121645740" y="23904373"/>
                </a:cxn>
                <a:cxn ang="0">
                  <a:pos x="49933323" y="124301575"/>
                </a:cxn>
                <a:cxn ang="0">
                  <a:pos x="0" y="101991167"/>
                </a:cxn>
                <a:cxn ang="0">
                  <a:pos x="136519108" y="0"/>
                </a:cxn>
                <a:cxn ang="0">
                  <a:pos x="132800584" y="160954024"/>
                </a:cxn>
                <a:cxn ang="0">
                  <a:pos x="56307727" y="178483995"/>
                </a:cxn>
                <a:cxn ang="0">
                  <a:pos x="47276713" y="140768902"/>
                </a:cxn>
                <a:cxn ang="0">
                  <a:pos x="81274024" y="153517707"/>
                </a:cxn>
                <a:cxn ang="0">
                  <a:pos x="56307727" y="178483995"/>
                </a:cxn>
              </a:cxnLst>
              <a:pathLst>
                <a:path w="257" h="336">
                  <a:moveTo>
                    <a:pt x="250" y="303"/>
                  </a:moveTo>
                  <a:lnTo>
                    <a:pt x="139" y="253"/>
                  </a:lnTo>
                  <a:lnTo>
                    <a:pt x="229" y="45"/>
                  </a:lnTo>
                  <a:lnTo>
                    <a:pt x="94" y="234"/>
                  </a:lnTo>
                  <a:lnTo>
                    <a:pt x="0" y="192"/>
                  </a:lnTo>
                  <a:lnTo>
                    <a:pt x="257" y="0"/>
                  </a:lnTo>
                  <a:lnTo>
                    <a:pt x="250" y="303"/>
                  </a:lnTo>
                  <a:close/>
                  <a:moveTo>
                    <a:pt x="106" y="336"/>
                  </a:moveTo>
                  <a:lnTo>
                    <a:pt x="89" y="265"/>
                  </a:lnTo>
                  <a:lnTo>
                    <a:pt x="153" y="289"/>
                  </a:lnTo>
                  <a:lnTo>
                    <a:pt x="106" y="336"/>
                  </a:lnTo>
                  <a:close/>
                </a:path>
              </a:pathLst>
            </a:custGeom>
            <a:solidFill>
              <a:srgbClr val="F3A60D"/>
            </a:solidFill>
            <a:ln w="9525">
              <a:noFill/>
            </a:ln>
          </p:spPr>
          <p:txBody>
            <a:bodyPr/>
            <a:p>
              <a:endParaRPr lang="en-US"/>
            </a:p>
          </p:txBody>
        </p:sp>
        <p:sp>
          <p:nvSpPr>
            <p:cNvPr id="22624" name="Freeform 96"/>
            <p:cNvSpPr>
              <a:spLocks noEditPoints="1"/>
            </p:cNvSpPr>
            <p:nvPr/>
          </p:nvSpPr>
          <p:spPr>
            <a:xfrm>
              <a:off x="3608221" y="2633114"/>
              <a:ext cx="174192" cy="173464"/>
            </a:xfrm>
            <a:custGeom>
              <a:avLst/>
              <a:gdLst/>
              <a:ahLst/>
              <a:cxnLst>
                <a:cxn ang="0">
                  <a:pos x="44617297" y="224175599"/>
                </a:cxn>
                <a:cxn ang="0">
                  <a:pos x="29745440" y="238925192"/>
                </a:cxn>
                <a:cxn ang="0">
                  <a:pos x="62464216" y="274320435"/>
                </a:cxn>
                <a:cxn ang="0">
                  <a:pos x="77337799" y="256621955"/>
                </a:cxn>
                <a:cxn ang="0">
                  <a:pos x="127903494" y="277271040"/>
                </a:cxn>
                <a:cxn ang="0">
                  <a:pos x="127903494" y="297918409"/>
                </a:cxn>
                <a:cxn ang="0">
                  <a:pos x="175495853" y="297918409"/>
                </a:cxn>
                <a:cxn ang="0">
                  <a:pos x="175495853" y="277271040"/>
                </a:cxn>
                <a:cxn ang="0">
                  <a:pos x="226061549" y="253673067"/>
                </a:cxn>
                <a:cxn ang="0">
                  <a:pos x="240935131" y="271371547"/>
                </a:cxn>
                <a:cxn ang="0">
                  <a:pos x="273653907" y="235974586"/>
                </a:cxn>
                <a:cxn ang="0">
                  <a:pos x="258782050" y="221226711"/>
                </a:cxn>
                <a:cxn ang="0">
                  <a:pos x="279602305" y="171081876"/>
                </a:cxn>
                <a:cxn ang="0">
                  <a:pos x="300424286" y="171081876"/>
                </a:cxn>
                <a:cxn ang="0">
                  <a:pos x="300424286" y="123887645"/>
                </a:cxn>
                <a:cxn ang="0">
                  <a:pos x="276628969" y="123887645"/>
                </a:cxn>
                <a:cxn ang="0">
                  <a:pos x="255806988" y="76691698"/>
                </a:cxn>
                <a:cxn ang="0">
                  <a:pos x="273653907" y="58993217"/>
                </a:cxn>
                <a:cxn ang="0">
                  <a:pos x="237960069" y="26546862"/>
                </a:cxn>
                <a:cxn ang="0">
                  <a:pos x="223086487" y="41296454"/>
                </a:cxn>
                <a:cxn ang="0">
                  <a:pos x="172520792" y="23597974"/>
                </a:cxn>
                <a:cxn ang="0">
                  <a:pos x="172520792" y="0"/>
                </a:cxn>
                <a:cxn ang="0">
                  <a:pos x="124928433" y="0"/>
                </a:cxn>
                <a:cxn ang="0">
                  <a:pos x="124928433" y="23597974"/>
                </a:cxn>
                <a:cxn ang="0">
                  <a:pos x="74362737" y="44245342"/>
                </a:cxn>
                <a:cxn ang="0">
                  <a:pos x="59489155" y="29497467"/>
                </a:cxn>
                <a:cxn ang="0">
                  <a:pos x="26770378" y="61943823"/>
                </a:cxn>
                <a:cxn ang="0">
                  <a:pos x="41642236" y="79642303"/>
                </a:cxn>
                <a:cxn ang="0">
                  <a:pos x="23795317" y="126836533"/>
                </a:cxn>
                <a:cxn ang="0">
                  <a:pos x="0" y="129785421"/>
                </a:cxn>
                <a:cxn ang="0">
                  <a:pos x="0" y="174030764"/>
                </a:cxn>
                <a:cxn ang="0">
                  <a:pos x="23795317" y="174030764"/>
                </a:cxn>
                <a:cxn ang="0">
                  <a:pos x="44617297" y="224175599"/>
                </a:cxn>
                <a:cxn ang="0">
                  <a:pos x="148725475" y="56044329"/>
                </a:cxn>
                <a:cxn ang="0">
                  <a:pos x="246883529" y="147483902"/>
                </a:cxn>
                <a:cxn ang="0">
                  <a:pos x="151698811" y="244824685"/>
                </a:cxn>
                <a:cxn ang="0">
                  <a:pos x="53540757" y="150434507"/>
                </a:cxn>
                <a:cxn ang="0">
                  <a:pos x="148725475" y="56044329"/>
                </a:cxn>
              </a:cxnLst>
              <a:pathLst>
                <a:path w="101" h="101">
                  <a:moveTo>
                    <a:pt x="15" y="76"/>
                  </a:moveTo>
                  <a:cubicBezTo>
                    <a:pt x="10" y="81"/>
                    <a:pt x="10" y="81"/>
                    <a:pt x="10" y="81"/>
                  </a:cubicBezTo>
                  <a:cubicBezTo>
                    <a:pt x="21" y="93"/>
                    <a:pt x="21" y="93"/>
                    <a:pt x="21" y="93"/>
                  </a:cubicBezTo>
                  <a:cubicBezTo>
                    <a:pt x="26" y="87"/>
                    <a:pt x="26" y="87"/>
                    <a:pt x="26" y="87"/>
                  </a:cubicBezTo>
                  <a:cubicBezTo>
                    <a:pt x="31" y="90"/>
                    <a:pt x="37" y="93"/>
                    <a:pt x="43" y="94"/>
                  </a:cubicBezTo>
                  <a:cubicBezTo>
                    <a:pt x="43" y="101"/>
                    <a:pt x="43" y="101"/>
                    <a:pt x="43" y="101"/>
                  </a:cubicBezTo>
                  <a:cubicBezTo>
                    <a:pt x="59" y="101"/>
                    <a:pt x="59" y="101"/>
                    <a:pt x="59" y="101"/>
                  </a:cubicBezTo>
                  <a:cubicBezTo>
                    <a:pt x="59" y="94"/>
                    <a:pt x="59" y="94"/>
                    <a:pt x="59" y="94"/>
                  </a:cubicBezTo>
                  <a:cubicBezTo>
                    <a:pt x="65" y="92"/>
                    <a:pt x="71" y="90"/>
                    <a:pt x="76" y="86"/>
                  </a:cubicBezTo>
                  <a:cubicBezTo>
                    <a:pt x="81" y="92"/>
                    <a:pt x="81" y="92"/>
                    <a:pt x="81" y="92"/>
                  </a:cubicBezTo>
                  <a:cubicBezTo>
                    <a:pt x="92" y="80"/>
                    <a:pt x="92" y="80"/>
                    <a:pt x="92" y="80"/>
                  </a:cubicBezTo>
                  <a:cubicBezTo>
                    <a:pt x="87" y="75"/>
                    <a:pt x="87" y="75"/>
                    <a:pt x="87" y="75"/>
                  </a:cubicBezTo>
                  <a:cubicBezTo>
                    <a:pt x="90" y="70"/>
                    <a:pt x="93" y="64"/>
                    <a:pt x="94" y="58"/>
                  </a:cubicBezTo>
                  <a:cubicBezTo>
                    <a:pt x="101" y="58"/>
                    <a:pt x="101" y="58"/>
                    <a:pt x="101" y="58"/>
                  </a:cubicBezTo>
                  <a:cubicBezTo>
                    <a:pt x="101" y="42"/>
                    <a:pt x="101" y="42"/>
                    <a:pt x="101" y="42"/>
                  </a:cubicBezTo>
                  <a:cubicBezTo>
                    <a:pt x="93" y="42"/>
                    <a:pt x="93" y="42"/>
                    <a:pt x="93" y="42"/>
                  </a:cubicBezTo>
                  <a:cubicBezTo>
                    <a:pt x="92" y="36"/>
                    <a:pt x="90" y="30"/>
                    <a:pt x="86" y="26"/>
                  </a:cubicBezTo>
                  <a:cubicBezTo>
                    <a:pt x="92" y="20"/>
                    <a:pt x="92" y="20"/>
                    <a:pt x="92" y="20"/>
                  </a:cubicBezTo>
                  <a:cubicBezTo>
                    <a:pt x="80" y="9"/>
                    <a:pt x="80" y="9"/>
                    <a:pt x="80" y="9"/>
                  </a:cubicBezTo>
                  <a:cubicBezTo>
                    <a:pt x="75" y="14"/>
                    <a:pt x="75" y="14"/>
                    <a:pt x="75" y="14"/>
                  </a:cubicBezTo>
                  <a:cubicBezTo>
                    <a:pt x="70" y="11"/>
                    <a:pt x="64" y="9"/>
                    <a:pt x="58" y="8"/>
                  </a:cubicBezTo>
                  <a:cubicBezTo>
                    <a:pt x="58" y="0"/>
                    <a:pt x="58" y="0"/>
                    <a:pt x="58" y="0"/>
                  </a:cubicBezTo>
                  <a:cubicBezTo>
                    <a:pt x="42" y="0"/>
                    <a:pt x="42" y="0"/>
                    <a:pt x="42" y="0"/>
                  </a:cubicBezTo>
                  <a:cubicBezTo>
                    <a:pt x="42" y="8"/>
                    <a:pt x="42" y="8"/>
                    <a:pt x="42" y="8"/>
                  </a:cubicBezTo>
                  <a:cubicBezTo>
                    <a:pt x="36" y="9"/>
                    <a:pt x="30" y="12"/>
                    <a:pt x="25" y="15"/>
                  </a:cubicBezTo>
                  <a:cubicBezTo>
                    <a:pt x="20" y="10"/>
                    <a:pt x="20" y="10"/>
                    <a:pt x="20" y="10"/>
                  </a:cubicBezTo>
                  <a:cubicBezTo>
                    <a:pt x="9" y="21"/>
                    <a:pt x="9" y="21"/>
                    <a:pt x="9" y="21"/>
                  </a:cubicBezTo>
                  <a:cubicBezTo>
                    <a:pt x="14" y="27"/>
                    <a:pt x="14" y="27"/>
                    <a:pt x="14" y="27"/>
                  </a:cubicBezTo>
                  <a:cubicBezTo>
                    <a:pt x="11" y="32"/>
                    <a:pt x="9" y="37"/>
                    <a:pt x="8" y="43"/>
                  </a:cubicBezTo>
                  <a:cubicBezTo>
                    <a:pt x="0" y="44"/>
                    <a:pt x="0" y="44"/>
                    <a:pt x="0" y="44"/>
                  </a:cubicBezTo>
                  <a:cubicBezTo>
                    <a:pt x="0" y="59"/>
                    <a:pt x="0" y="59"/>
                    <a:pt x="0" y="59"/>
                  </a:cubicBezTo>
                  <a:cubicBezTo>
                    <a:pt x="8" y="59"/>
                    <a:pt x="8" y="59"/>
                    <a:pt x="8" y="59"/>
                  </a:cubicBezTo>
                  <a:cubicBezTo>
                    <a:pt x="9" y="65"/>
                    <a:pt x="11" y="71"/>
                    <a:pt x="15" y="76"/>
                  </a:cubicBezTo>
                  <a:moveTo>
                    <a:pt x="50" y="19"/>
                  </a:moveTo>
                  <a:cubicBezTo>
                    <a:pt x="68" y="18"/>
                    <a:pt x="83" y="32"/>
                    <a:pt x="83" y="50"/>
                  </a:cubicBezTo>
                  <a:cubicBezTo>
                    <a:pt x="83" y="68"/>
                    <a:pt x="69" y="83"/>
                    <a:pt x="51" y="83"/>
                  </a:cubicBezTo>
                  <a:cubicBezTo>
                    <a:pt x="33" y="83"/>
                    <a:pt x="19" y="69"/>
                    <a:pt x="18" y="51"/>
                  </a:cubicBezTo>
                  <a:cubicBezTo>
                    <a:pt x="18" y="33"/>
                    <a:pt x="32" y="19"/>
                    <a:pt x="50" y="19"/>
                  </a:cubicBezTo>
                </a:path>
              </a:pathLst>
            </a:custGeom>
            <a:solidFill>
              <a:srgbClr val="494949"/>
            </a:solidFill>
            <a:ln w="9525">
              <a:noFill/>
            </a:ln>
          </p:spPr>
          <p:txBody>
            <a:bodyPr/>
            <a:p>
              <a:endParaRPr lang="en-US"/>
            </a:p>
          </p:txBody>
        </p:sp>
        <p:sp>
          <p:nvSpPr>
            <p:cNvPr id="22625" name="Freeform 97"/>
            <p:cNvSpPr>
              <a:spLocks noEditPoints="1"/>
            </p:cNvSpPr>
            <p:nvPr/>
          </p:nvSpPr>
          <p:spPr>
            <a:xfrm>
              <a:off x="3740869" y="2553671"/>
              <a:ext cx="117343" cy="117343"/>
            </a:xfrm>
            <a:custGeom>
              <a:avLst/>
              <a:gdLst/>
              <a:ahLst/>
              <a:cxnLst>
                <a:cxn ang="0">
                  <a:pos x="187602121" y="83379104"/>
                </a:cxn>
                <a:cxn ang="0">
                  <a:pos x="202490877" y="77422221"/>
                </a:cxn>
                <a:cxn ang="0">
                  <a:pos x="187602121" y="41689552"/>
                </a:cxn>
                <a:cxn ang="0">
                  <a:pos x="172713365" y="47644709"/>
                </a:cxn>
                <a:cxn ang="0">
                  <a:pos x="148891011" y="26800796"/>
                </a:cxn>
                <a:cxn ang="0">
                  <a:pos x="154846168" y="11912040"/>
                </a:cxn>
                <a:cxn ang="0">
                  <a:pos x="119111773" y="0"/>
                </a:cxn>
                <a:cxn ang="0">
                  <a:pos x="113156616" y="11912040"/>
                </a:cxn>
                <a:cxn ang="0">
                  <a:pos x="83379104" y="14888756"/>
                </a:cxn>
                <a:cxn ang="0">
                  <a:pos x="77422221" y="0"/>
                </a:cxn>
                <a:cxn ang="0">
                  <a:pos x="41689552" y="14888756"/>
                </a:cxn>
                <a:cxn ang="0">
                  <a:pos x="47644709" y="29777512"/>
                </a:cxn>
                <a:cxn ang="0">
                  <a:pos x="26800796" y="50623151"/>
                </a:cxn>
                <a:cxn ang="0">
                  <a:pos x="11912040" y="47644709"/>
                </a:cxn>
                <a:cxn ang="0">
                  <a:pos x="0" y="80400663"/>
                </a:cxn>
                <a:cxn ang="0">
                  <a:pos x="11912040" y="86355820"/>
                </a:cxn>
                <a:cxn ang="0">
                  <a:pos x="14888756" y="119111773"/>
                </a:cxn>
                <a:cxn ang="0">
                  <a:pos x="0" y="125068656"/>
                </a:cxn>
                <a:cxn ang="0">
                  <a:pos x="14888756" y="160801325"/>
                </a:cxn>
                <a:cxn ang="0">
                  <a:pos x="29777512" y="151867726"/>
                </a:cxn>
                <a:cxn ang="0">
                  <a:pos x="53599867" y="175690081"/>
                </a:cxn>
                <a:cxn ang="0">
                  <a:pos x="47644709" y="190578837"/>
                </a:cxn>
                <a:cxn ang="0">
                  <a:pos x="83379104" y="202490877"/>
                </a:cxn>
                <a:cxn ang="0">
                  <a:pos x="86355820" y="187602121"/>
                </a:cxn>
                <a:cxn ang="0">
                  <a:pos x="119111773" y="187602121"/>
                </a:cxn>
                <a:cxn ang="0">
                  <a:pos x="125068656" y="202490877"/>
                </a:cxn>
                <a:cxn ang="0">
                  <a:pos x="160801325" y="187602121"/>
                </a:cxn>
                <a:cxn ang="0">
                  <a:pos x="154846168" y="172713365"/>
                </a:cxn>
                <a:cxn ang="0">
                  <a:pos x="175690081" y="148891011"/>
                </a:cxn>
                <a:cxn ang="0">
                  <a:pos x="190578837" y="154846168"/>
                </a:cxn>
                <a:cxn ang="0">
                  <a:pos x="202490877" y="119111773"/>
                </a:cxn>
                <a:cxn ang="0">
                  <a:pos x="187602121" y="113156616"/>
                </a:cxn>
                <a:cxn ang="0">
                  <a:pos x="187602121" y="83379104"/>
                </a:cxn>
                <a:cxn ang="0">
                  <a:pos x="125068656" y="154846168"/>
                </a:cxn>
                <a:cxn ang="0">
                  <a:pos x="101246301" y="160801325"/>
                </a:cxn>
                <a:cxn ang="0">
                  <a:pos x="47644709" y="125068656"/>
                </a:cxn>
                <a:cxn ang="0">
                  <a:pos x="77422221" y="47644709"/>
                </a:cxn>
                <a:cxn ang="0">
                  <a:pos x="101246301" y="41689552"/>
                </a:cxn>
                <a:cxn ang="0">
                  <a:pos x="154846168" y="77422221"/>
                </a:cxn>
                <a:cxn ang="0">
                  <a:pos x="125068656" y="154846168"/>
                </a:cxn>
              </a:cxnLst>
              <a:pathLst>
                <a:path w="68" h="68">
                  <a:moveTo>
                    <a:pt x="63" y="28"/>
                  </a:moveTo>
                  <a:cubicBezTo>
                    <a:pt x="68" y="26"/>
                    <a:pt x="68" y="26"/>
                    <a:pt x="68" y="26"/>
                  </a:cubicBezTo>
                  <a:cubicBezTo>
                    <a:pt x="63" y="14"/>
                    <a:pt x="63" y="14"/>
                    <a:pt x="63" y="14"/>
                  </a:cubicBezTo>
                  <a:cubicBezTo>
                    <a:pt x="58" y="16"/>
                    <a:pt x="58" y="16"/>
                    <a:pt x="58" y="16"/>
                  </a:cubicBezTo>
                  <a:cubicBezTo>
                    <a:pt x="56" y="13"/>
                    <a:pt x="53" y="11"/>
                    <a:pt x="50" y="9"/>
                  </a:cubicBezTo>
                  <a:cubicBezTo>
                    <a:pt x="52" y="4"/>
                    <a:pt x="52" y="4"/>
                    <a:pt x="52" y="4"/>
                  </a:cubicBezTo>
                  <a:cubicBezTo>
                    <a:pt x="40" y="0"/>
                    <a:pt x="40" y="0"/>
                    <a:pt x="40" y="0"/>
                  </a:cubicBezTo>
                  <a:cubicBezTo>
                    <a:pt x="38" y="4"/>
                    <a:pt x="38" y="4"/>
                    <a:pt x="38" y="4"/>
                  </a:cubicBezTo>
                  <a:cubicBezTo>
                    <a:pt x="35" y="4"/>
                    <a:pt x="31" y="4"/>
                    <a:pt x="28" y="5"/>
                  </a:cubicBezTo>
                  <a:cubicBezTo>
                    <a:pt x="26" y="0"/>
                    <a:pt x="26" y="0"/>
                    <a:pt x="26" y="0"/>
                  </a:cubicBezTo>
                  <a:cubicBezTo>
                    <a:pt x="14" y="5"/>
                    <a:pt x="14" y="5"/>
                    <a:pt x="14" y="5"/>
                  </a:cubicBezTo>
                  <a:cubicBezTo>
                    <a:pt x="16" y="10"/>
                    <a:pt x="16" y="10"/>
                    <a:pt x="16" y="10"/>
                  </a:cubicBezTo>
                  <a:cubicBezTo>
                    <a:pt x="13" y="12"/>
                    <a:pt x="11" y="14"/>
                    <a:pt x="9" y="17"/>
                  </a:cubicBezTo>
                  <a:cubicBezTo>
                    <a:pt x="4" y="16"/>
                    <a:pt x="4" y="16"/>
                    <a:pt x="4" y="16"/>
                  </a:cubicBezTo>
                  <a:cubicBezTo>
                    <a:pt x="0" y="27"/>
                    <a:pt x="0" y="27"/>
                    <a:pt x="0" y="27"/>
                  </a:cubicBezTo>
                  <a:cubicBezTo>
                    <a:pt x="4" y="29"/>
                    <a:pt x="4" y="29"/>
                    <a:pt x="4" y="29"/>
                  </a:cubicBezTo>
                  <a:cubicBezTo>
                    <a:pt x="4" y="33"/>
                    <a:pt x="4" y="36"/>
                    <a:pt x="5" y="40"/>
                  </a:cubicBezTo>
                  <a:cubicBezTo>
                    <a:pt x="0" y="42"/>
                    <a:pt x="0" y="42"/>
                    <a:pt x="0" y="42"/>
                  </a:cubicBezTo>
                  <a:cubicBezTo>
                    <a:pt x="5" y="54"/>
                    <a:pt x="5" y="54"/>
                    <a:pt x="5" y="54"/>
                  </a:cubicBezTo>
                  <a:cubicBezTo>
                    <a:pt x="10" y="51"/>
                    <a:pt x="10" y="51"/>
                    <a:pt x="10" y="51"/>
                  </a:cubicBezTo>
                  <a:cubicBezTo>
                    <a:pt x="12" y="54"/>
                    <a:pt x="15" y="57"/>
                    <a:pt x="18" y="59"/>
                  </a:cubicBezTo>
                  <a:cubicBezTo>
                    <a:pt x="16" y="64"/>
                    <a:pt x="16" y="64"/>
                    <a:pt x="16" y="64"/>
                  </a:cubicBezTo>
                  <a:cubicBezTo>
                    <a:pt x="28" y="68"/>
                    <a:pt x="28" y="68"/>
                    <a:pt x="28" y="68"/>
                  </a:cubicBezTo>
                  <a:cubicBezTo>
                    <a:pt x="29" y="63"/>
                    <a:pt x="29" y="63"/>
                    <a:pt x="29" y="63"/>
                  </a:cubicBezTo>
                  <a:cubicBezTo>
                    <a:pt x="33" y="64"/>
                    <a:pt x="37" y="64"/>
                    <a:pt x="40" y="63"/>
                  </a:cubicBezTo>
                  <a:cubicBezTo>
                    <a:pt x="42" y="68"/>
                    <a:pt x="42" y="68"/>
                    <a:pt x="42" y="68"/>
                  </a:cubicBezTo>
                  <a:cubicBezTo>
                    <a:pt x="54" y="63"/>
                    <a:pt x="54" y="63"/>
                    <a:pt x="54" y="63"/>
                  </a:cubicBezTo>
                  <a:cubicBezTo>
                    <a:pt x="52" y="58"/>
                    <a:pt x="52" y="58"/>
                    <a:pt x="52" y="58"/>
                  </a:cubicBezTo>
                  <a:cubicBezTo>
                    <a:pt x="54" y="56"/>
                    <a:pt x="57" y="53"/>
                    <a:pt x="59" y="50"/>
                  </a:cubicBezTo>
                  <a:cubicBezTo>
                    <a:pt x="64" y="52"/>
                    <a:pt x="64" y="52"/>
                    <a:pt x="64" y="52"/>
                  </a:cubicBezTo>
                  <a:cubicBezTo>
                    <a:pt x="68" y="40"/>
                    <a:pt x="68" y="40"/>
                    <a:pt x="68" y="40"/>
                  </a:cubicBezTo>
                  <a:cubicBezTo>
                    <a:pt x="63" y="38"/>
                    <a:pt x="63" y="38"/>
                    <a:pt x="63" y="38"/>
                  </a:cubicBezTo>
                  <a:cubicBezTo>
                    <a:pt x="64" y="35"/>
                    <a:pt x="64" y="31"/>
                    <a:pt x="63" y="28"/>
                  </a:cubicBezTo>
                  <a:moveTo>
                    <a:pt x="42" y="52"/>
                  </a:moveTo>
                  <a:cubicBezTo>
                    <a:pt x="40" y="53"/>
                    <a:pt x="37" y="54"/>
                    <a:pt x="34" y="54"/>
                  </a:cubicBezTo>
                  <a:cubicBezTo>
                    <a:pt x="26" y="54"/>
                    <a:pt x="19" y="49"/>
                    <a:pt x="16" y="42"/>
                  </a:cubicBezTo>
                  <a:cubicBezTo>
                    <a:pt x="11" y="32"/>
                    <a:pt x="16" y="20"/>
                    <a:pt x="26" y="16"/>
                  </a:cubicBezTo>
                  <a:cubicBezTo>
                    <a:pt x="28" y="14"/>
                    <a:pt x="31" y="14"/>
                    <a:pt x="34" y="14"/>
                  </a:cubicBezTo>
                  <a:cubicBezTo>
                    <a:pt x="42" y="14"/>
                    <a:pt x="49" y="18"/>
                    <a:pt x="52" y="26"/>
                  </a:cubicBezTo>
                  <a:cubicBezTo>
                    <a:pt x="57" y="36"/>
                    <a:pt x="52" y="48"/>
                    <a:pt x="42" y="52"/>
                  </a:cubicBezTo>
                </a:path>
              </a:pathLst>
            </a:custGeom>
            <a:solidFill>
              <a:srgbClr val="494949"/>
            </a:solidFill>
            <a:ln w="9525">
              <a:noFill/>
            </a:ln>
          </p:spPr>
          <p:txBody>
            <a:bodyPr/>
            <a:p>
              <a:endParaRPr lang="en-US"/>
            </a:p>
          </p:txBody>
        </p:sp>
        <p:sp>
          <p:nvSpPr>
            <p:cNvPr id="22626" name="Freeform 98"/>
            <p:cNvSpPr/>
            <p:nvPr/>
          </p:nvSpPr>
          <p:spPr>
            <a:xfrm>
              <a:off x="3511286" y="4675317"/>
              <a:ext cx="191685" cy="224482"/>
            </a:xfrm>
            <a:custGeom>
              <a:avLst/>
              <a:gdLst/>
              <a:ahLst/>
              <a:cxnLst>
                <a:cxn ang="0">
                  <a:pos x="211732488" y="336942302"/>
                </a:cxn>
                <a:cxn ang="0">
                  <a:pos x="304179919" y="163997915"/>
                </a:cxn>
                <a:cxn ang="0">
                  <a:pos x="274358222" y="41745018"/>
                </a:cxn>
                <a:cxn ang="0">
                  <a:pos x="241554184" y="23853803"/>
                </a:cxn>
                <a:cxn ang="0">
                  <a:pos x="122269127" y="68580978"/>
                </a:cxn>
                <a:cxn ang="0">
                  <a:pos x="20874669" y="259414853"/>
                </a:cxn>
                <a:cxn ang="0">
                  <a:pos x="53678708" y="366760418"/>
                </a:cxn>
                <a:cxn ang="0">
                  <a:pos x="53678708" y="366760418"/>
                </a:cxn>
                <a:cxn ang="0">
                  <a:pos x="161036123" y="336942302"/>
                </a:cxn>
                <a:cxn ang="0">
                  <a:pos x="232608884" y="202760776"/>
                </a:cxn>
                <a:cxn ang="0">
                  <a:pos x="211732488" y="125235054"/>
                </a:cxn>
                <a:cxn ang="0">
                  <a:pos x="205769530" y="125235054"/>
                </a:cxn>
                <a:cxn ang="0">
                  <a:pos x="131214427" y="149088857"/>
                </a:cxn>
                <a:cxn ang="0">
                  <a:pos x="74553377" y="259414853"/>
                </a:cxn>
                <a:cxn ang="0">
                  <a:pos x="98410388" y="274323911"/>
                </a:cxn>
                <a:cxn ang="0">
                  <a:pos x="158053780" y="163997915"/>
                </a:cxn>
                <a:cxn ang="0">
                  <a:pos x="190857819" y="149088857"/>
                </a:cxn>
                <a:cxn ang="0">
                  <a:pos x="196822503" y="152071014"/>
                </a:cxn>
                <a:cxn ang="0">
                  <a:pos x="205769530" y="187851718"/>
                </a:cxn>
                <a:cxn ang="0">
                  <a:pos x="137179111" y="322033243"/>
                </a:cxn>
                <a:cxn ang="0">
                  <a:pos x="68590419" y="342904889"/>
                </a:cxn>
                <a:cxn ang="0">
                  <a:pos x="41749338" y="310106342"/>
                </a:cxn>
                <a:cxn ang="0">
                  <a:pos x="53678708" y="262397010"/>
                </a:cxn>
                <a:cxn ang="0">
                  <a:pos x="149108480" y="80507879"/>
                </a:cxn>
                <a:cxn ang="0">
                  <a:pos x="226644199" y="50689762"/>
                </a:cxn>
                <a:cxn ang="0">
                  <a:pos x="259448238" y="68580978"/>
                </a:cxn>
                <a:cxn ang="0">
                  <a:pos x="277340565" y="149088857"/>
                </a:cxn>
                <a:cxn ang="0">
                  <a:pos x="184893134" y="322033243"/>
                </a:cxn>
                <a:cxn ang="0">
                  <a:pos x="211732488" y="336942302"/>
                </a:cxn>
              </a:cxnLst>
              <a:pathLst>
                <a:path w="111" h="130">
                  <a:moveTo>
                    <a:pt x="71" y="113"/>
                  </a:moveTo>
                  <a:cubicBezTo>
                    <a:pt x="102" y="55"/>
                    <a:pt x="102" y="55"/>
                    <a:pt x="102" y="55"/>
                  </a:cubicBezTo>
                  <a:cubicBezTo>
                    <a:pt x="111" y="39"/>
                    <a:pt x="107" y="22"/>
                    <a:pt x="92" y="14"/>
                  </a:cubicBezTo>
                  <a:cubicBezTo>
                    <a:pt x="81" y="8"/>
                    <a:pt x="81" y="8"/>
                    <a:pt x="81" y="8"/>
                  </a:cubicBezTo>
                  <a:cubicBezTo>
                    <a:pt x="66" y="0"/>
                    <a:pt x="50" y="6"/>
                    <a:pt x="41" y="23"/>
                  </a:cubicBezTo>
                  <a:cubicBezTo>
                    <a:pt x="7" y="87"/>
                    <a:pt x="7" y="87"/>
                    <a:pt x="7" y="87"/>
                  </a:cubicBezTo>
                  <a:cubicBezTo>
                    <a:pt x="0" y="100"/>
                    <a:pt x="5" y="116"/>
                    <a:pt x="18" y="123"/>
                  </a:cubicBezTo>
                  <a:cubicBezTo>
                    <a:pt x="18" y="123"/>
                    <a:pt x="18" y="123"/>
                    <a:pt x="18" y="123"/>
                  </a:cubicBezTo>
                  <a:cubicBezTo>
                    <a:pt x="31" y="130"/>
                    <a:pt x="47" y="125"/>
                    <a:pt x="54" y="113"/>
                  </a:cubicBezTo>
                  <a:cubicBezTo>
                    <a:pt x="78" y="68"/>
                    <a:pt x="78" y="68"/>
                    <a:pt x="78" y="68"/>
                  </a:cubicBezTo>
                  <a:cubicBezTo>
                    <a:pt x="83" y="58"/>
                    <a:pt x="80" y="47"/>
                    <a:pt x="71" y="42"/>
                  </a:cubicBezTo>
                  <a:cubicBezTo>
                    <a:pt x="69" y="42"/>
                    <a:pt x="69" y="42"/>
                    <a:pt x="69" y="42"/>
                  </a:cubicBezTo>
                  <a:cubicBezTo>
                    <a:pt x="60" y="37"/>
                    <a:pt x="50" y="40"/>
                    <a:pt x="44" y="50"/>
                  </a:cubicBezTo>
                  <a:cubicBezTo>
                    <a:pt x="25" y="87"/>
                    <a:pt x="25" y="87"/>
                    <a:pt x="25" y="87"/>
                  </a:cubicBezTo>
                  <a:cubicBezTo>
                    <a:pt x="33" y="92"/>
                    <a:pt x="33" y="92"/>
                    <a:pt x="33" y="92"/>
                  </a:cubicBezTo>
                  <a:cubicBezTo>
                    <a:pt x="53" y="55"/>
                    <a:pt x="53" y="55"/>
                    <a:pt x="53" y="55"/>
                  </a:cubicBezTo>
                  <a:cubicBezTo>
                    <a:pt x="55" y="51"/>
                    <a:pt x="60" y="48"/>
                    <a:pt x="64" y="50"/>
                  </a:cubicBezTo>
                  <a:cubicBezTo>
                    <a:pt x="66" y="51"/>
                    <a:pt x="66" y="51"/>
                    <a:pt x="66" y="51"/>
                  </a:cubicBezTo>
                  <a:cubicBezTo>
                    <a:pt x="70" y="54"/>
                    <a:pt x="72" y="59"/>
                    <a:pt x="69" y="63"/>
                  </a:cubicBezTo>
                  <a:cubicBezTo>
                    <a:pt x="46" y="108"/>
                    <a:pt x="46" y="108"/>
                    <a:pt x="46" y="108"/>
                  </a:cubicBezTo>
                  <a:cubicBezTo>
                    <a:pt x="41" y="116"/>
                    <a:pt x="31" y="119"/>
                    <a:pt x="23" y="115"/>
                  </a:cubicBezTo>
                  <a:cubicBezTo>
                    <a:pt x="19" y="112"/>
                    <a:pt x="16" y="108"/>
                    <a:pt x="14" y="104"/>
                  </a:cubicBezTo>
                  <a:cubicBezTo>
                    <a:pt x="14" y="100"/>
                    <a:pt x="15" y="94"/>
                    <a:pt x="18" y="88"/>
                  </a:cubicBezTo>
                  <a:cubicBezTo>
                    <a:pt x="50" y="27"/>
                    <a:pt x="50" y="27"/>
                    <a:pt x="50" y="27"/>
                  </a:cubicBezTo>
                  <a:cubicBezTo>
                    <a:pt x="58" y="13"/>
                    <a:pt x="68" y="13"/>
                    <a:pt x="76" y="17"/>
                  </a:cubicBezTo>
                  <a:cubicBezTo>
                    <a:pt x="87" y="23"/>
                    <a:pt x="87" y="23"/>
                    <a:pt x="87" y="23"/>
                  </a:cubicBezTo>
                  <a:cubicBezTo>
                    <a:pt x="98" y="29"/>
                    <a:pt x="98" y="41"/>
                    <a:pt x="93" y="50"/>
                  </a:cubicBezTo>
                  <a:cubicBezTo>
                    <a:pt x="62" y="108"/>
                    <a:pt x="62" y="108"/>
                    <a:pt x="62" y="108"/>
                  </a:cubicBezTo>
                  <a:lnTo>
                    <a:pt x="71" y="113"/>
                  </a:lnTo>
                  <a:close/>
                </a:path>
              </a:pathLst>
            </a:custGeom>
            <a:solidFill>
              <a:srgbClr val="494949"/>
            </a:solidFill>
            <a:ln w="9525">
              <a:noFill/>
            </a:ln>
          </p:spPr>
          <p:txBody>
            <a:bodyPr/>
            <a:p>
              <a:endParaRPr lang="en-US"/>
            </a:p>
          </p:txBody>
        </p:sp>
        <p:sp>
          <p:nvSpPr>
            <p:cNvPr id="22627" name="Oval 99"/>
            <p:cNvSpPr/>
            <p:nvPr/>
          </p:nvSpPr>
          <p:spPr>
            <a:xfrm>
              <a:off x="2165122" y="2884563"/>
              <a:ext cx="499983" cy="497796"/>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28" name="Oval 100"/>
            <p:cNvSpPr/>
            <p:nvPr/>
          </p:nvSpPr>
          <p:spPr>
            <a:xfrm>
              <a:off x="2373570" y="3195048"/>
              <a:ext cx="80901" cy="80901"/>
            </a:xfrm>
            <a:prstGeom prst="ellipse">
              <a:avLst/>
            </a:prstGeom>
            <a:solidFill>
              <a:schemeClr val="bg1"/>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29" name="Freeform 101"/>
            <p:cNvSpPr/>
            <p:nvPr/>
          </p:nvSpPr>
          <p:spPr>
            <a:xfrm>
              <a:off x="2301415" y="3087909"/>
              <a:ext cx="225939" cy="110055"/>
            </a:xfrm>
            <a:custGeom>
              <a:avLst/>
              <a:gdLst/>
              <a:ahLst/>
              <a:cxnLst>
                <a:cxn ang="0">
                  <a:pos x="359936350" y="88711208"/>
                </a:cxn>
                <a:cxn ang="0">
                  <a:pos x="356961199" y="85755200"/>
                </a:cxn>
                <a:cxn ang="0">
                  <a:pos x="353986048" y="82797472"/>
                </a:cxn>
                <a:cxn ang="0">
                  <a:pos x="353986048" y="79839744"/>
                </a:cxn>
                <a:cxn ang="0">
                  <a:pos x="41645214" y="88711208"/>
                </a:cxn>
                <a:cxn ang="0">
                  <a:pos x="29746335" y="97582673"/>
                </a:cxn>
                <a:cxn ang="0">
                  <a:pos x="17847456" y="112367875"/>
                </a:cxn>
                <a:cxn ang="0">
                  <a:pos x="17847456" y="171508680"/>
                </a:cxn>
                <a:cxn ang="0">
                  <a:pos x="77341852" y="171508680"/>
                </a:cxn>
                <a:cxn ang="0">
                  <a:pos x="101139610" y="147852014"/>
                </a:cxn>
                <a:cxn ang="0">
                  <a:pos x="300441954" y="147852014"/>
                </a:cxn>
                <a:cxn ang="0">
                  <a:pos x="318291135" y="165594944"/>
                </a:cxn>
                <a:cxn ang="0">
                  <a:pos x="377783806" y="165594944"/>
                </a:cxn>
                <a:cxn ang="0">
                  <a:pos x="389682685" y="136024541"/>
                </a:cxn>
                <a:cxn ang="0">
                  <a:pos x="377783806" y="103496410"/>
                </a:cxn>
                <a:cxn ang="0">
                  <a:pos x="359936350" y="88711208"/>
                </a:cxn>
              </a:cxnLst>
              <a:pathLst>
                <a:path w="131" h="64">
                  <a:moveTo>
                    <a:pt x="121" y="30"/>
                  </a:moveTo>
                  <a:cubicBezTo>
                    <a:pt x="121" y="29"/>
                    <a:pt x="121" y="29"/>
                    <a:pt x="120" y="29"/>
                  </a:cubicBezTo>
                  <a:cubicBezTo>
                    <a:pt x="119" y="28"/>
                    <a:pt x="119" y="28"/>
                    <a:pt x="119" y="28"/>
                  </a:cubicBezTo>
                  <a:cubicBezTo>
                    <a:pt x="119" y="27"/>
                    <a:pt x="119" y="27"/>
                    <a:pt x="119" y="27"/>
                  </a:cubicBezTo>
                  <a:cubicBezTo>
                    <a:pt x="89" y="0"/>
                    <a:pt x="43" y="1"/>
                    <a:pt x="14" y="30"/>
                  </a:cubicBezTo>
                  <a:cubicBezTo>
                    <a:pt x="10" y="33"/>
                    <a:pt x="10" y="33"/>
                    <a:pt x="10" y="33"/>
                  </a:cubicBezTo>
                  <a:cubicBezTo>
                    <a:pt x="6" y="38"/>
                    <a:pt x="6" y="38"/>
                    <a:pt x="6" y="38"/>
                  </a:cubicBezTo>
                  <a:cubicBezTo>
                    <a:pt x="0" y="43"/>
                    <a:pt x="0" y="53"/>
                    <a:pt x="6" y="58"/>
                  </a:cubicBezTo>
                  <a:cubicBezTo>
                    <a:pt x="12" y="64"/>
                    <a:pt x="21" y="64"/>
                    <a:pt x="26" y="58"/>
                  </a:cubicBezTo>
                  <a:cubicBezTo>
                    <a:pt x="34" y="50"/>
                    <a:pt x="34" y="50"/>
                    <a:pt x="34" y="50"/>
                  </a:cubicBezTo>
                  <a:cubicBezTo>
                    <a:pt x="53" y="32"/>
                    <a:pt x="82" y="32"/>
                    <a:pt x="101" y="50"/>
                  </a:cubicBezTo>
                  <a:cubicBezTo>
                    <a:pt x="107" y="56"/>
                    <a:pt x="107" y="56"/>
                    <a:pt x="107" y="56"/>
                  </a:cubicBezTo>
                  <a:cubicBezTo>
                    <a:pt x="112" y="61"/>
                    <a:pt x="121" y="61"/>
                    <a:pt x="127" y="56"/>
                  </a:cubicBezTo>
                  <a:cubicBezTo>
                    <a:pt x="130" y="53"/>
                    <a:pt x="131" y="49"/>
                    <a:pt x="131" y="46"/>
                  </a:cubicBezTo>
                  <a:cubicBezTo>
                    <a:pt x="131" y="42"/>
                    <a:pt x="130" y="38"/>
                    <a:pt x="127" y="35"/>
                  </a:cubicBezTo>
                  <a:lnTo>
                    <a:pt x="121" y="30"/>
                  </a:lnTo>
                  <a:close/>
                </a:path>
              </a:pathLst>
            </a:custGeom>
            <a:solidFill>
              <a:schemeClr val="bg1"/>
            </a:solidFill>
            <a:ln w="9525">
              <a:noFill/>
            </a:ln>
          </p:spPr>
          <p:txBody>
            <a:bodyPr/>
            <a:p>
              <a:endParaRPr lang="en-US"/>
            </a:p>
          </p:txBody>
        </p:sp>
        <p:sp>
          <p:nvSpPr>
            <p:cNvPr id="22630" name="Freeform 102"/>
            <p:cNvSpPr/>
            <p:nvPr/>
          </p:nvSpPr>
          <p:spPr>
            <a:xfrm>
              <a:off x="2239464" y="2996804"/>
              <a:ext cx="347655" cy="139208"/>
            </a:xfrm>
            <a:custGeom>
              <a:avLst/>
              <a:gdLst/>
              <a:ahLst/>
              <a:cxnLst>
                <a:cxn ang="0">
                  <a:pos x="583526870" y="159496277"/>
                </a:cxn>
                <a:cxn ang="0">
                  <a:pos x="568715390" y="144728199"/>
                </a:cxn>
                <a:cxn ang="0">
                  <a:pos x="568715390" y="144728199"/>
                </a:cxn>
                <a:cxn ang="0">
                  <a:pos x="556867583" y="132914424"/>
                </a:cxn>
                <a:cxn ang="0">
                  <a:pos x="550943680" y="127007536"/>
                </a:cxn>
                <a:cxn ang="0">
                  <a:pos x="44430997" y="138821311"/>
                </a:cxn>
                <a:cxn ang="0">
                  <a:pos x="41469046" y="141775614"/>
                </a:cxn>
                <a:cxn ang="0">
                  <a:pos x="17771711" y="168357468"/>
                </a:cxn>
                <a:cxn ang="0">
                  <a:pos x="17771711" y="221522893"/>
                </a:cxn>
                <a:cxn ang="0">
                  <a:pos x="71090284" y="221522893"/>
                </a:cxn>
                <a:cxn ang="0">
                  <a:pos x="97747850" y="197893624"/>
                </a:cxn>
                <a:cxn ang="0">
                  <a:pos x="97747850" y="197893624"/>
                </a:cxn>
                <a:cxn ang="0">
                  <a:pos x="506512682" y="194941040"/>
                </a:cxn>
                <a:cxn ang="0">
                  <a:pos x="527246345" y="215616006"/>
                </a:cxn>
                <a:cxn ang="0">
                  <a:pos x="583526870" y="215616006"/>
                </a:cxn>
                <a:cxn ang="0">
                  <a:pos x="583526870" y="159496277"/>
                </a:cxn>
              </a:cxnLst>
              <a:pathLst>
                <a:path w="202" h="81">
                  <a:moveTo>
                    <a:pt x="197" y="54"/>
                  </a:moveTo>
                  <a:cubicBezTo>
                    <a:pt x="192" y="49"/>
                    <a:pt x="192" y="49"/>
                    <a:pt x="192" y="49"/>
                  </a:cubicBezTo>
                  <a:cubicBezTo>
                    <a:pt x="192" y="49"/>
                    <a:pt x="192" y="49"/>
                    <a:pt x="192" y="49"/>
                  </a:cubicBezTo>
                  <a:cubicBezTo>
                    <a:pt x="188" y="45"/>
                    <a:pt x="188" y="45"/>
                    <a:pt x="188" y="45"/>
                  </a:cubicBezTo>
                  <a:cubicBezTo>
                    <a:pt x="188" y="44"/>
                    <a:pt x="187" y="44"/>
                    <a:pt x="186" y="43"/>
                  </a:cubicBezTo>
                  <a:cubicBezTo>
                    <a:pt x="137" y="0"/>
                    <a:pt x="62" y="2"/>
                    <a:pt x="15" y="47"/>
                  </a:cubicBezTo>
                  <a:cubicBezTo>
                    <a:pt x="15" y="48"/>
                    <a:pt x="15" y="48"/>
                    <a:pt x="14" y="48"/>
                  </a:cubicBezTo>
                  <a:cubicBezTo>
                    <a:pt x="6" y="57"/>
                    <a:pt x="6" y="57"/>
                    <a:pt x="6" y="57"/>
                  </a:cubicBezTo>
                  <a:cubicBezTo>
                    <a:pt x="0" y="62"/>
                    <a:pt x="0" y="70"/>
                    <a:pt x="6" y="75"/>
                  </a:cubicBezTo>
                  <a:cubicBezTo>
                    <a:pt x="11" y="81"/>
                    <a:pt x="19" y="81"/>
                    <a:pt x="24" y="75"/>
                  </a:cubicBezTo>
                  <a:cubicBezTo>
                    <a:pt x="33" y="67"/>
                    <a:pt x="33" y="67"/>
                    <a:pt x="33" y="67"/>
                  </a:cubicBezTo>
                  <a:cubicBezTo>
                    <a:pt x="33" y="67"/>
                    <a:pt x="33" y="67"/>
                    <a:pt x="33" y="67"/>
                  </a:cubicBezTo>
                  <a:cubicBezTo>
                    <a:pt x="72" y="29"/>
                    <a:pt x="133" y="29"/>
                    <a:pt x="171" y="66"/>
                  </a:cubicBezTo>
                  <a:cubicBezTo>
                    <a:pt x="178" y="73"/>
                    <a:pt x="178" y="73"/>
                    <a:pt x="178" y="73"/>
                  </a:cubicBezTo>
                  <a:cubicBezTo>
                    <a:pt x="183" y="78"/>
                    <a:pt x="192" y="78"/>
                    <a:pt x="197" y="73"/>
                  </a:cubicBezTo>
                  <a:cubicBezTo>
                    <a:pt x="202" y="67"/>
                    <a:pt x="202" y="59"/>
                    <a:pt x="197" y="54"/>
                  </a:cubicBezTo>
                </a:path>
              </a:pathLst>
            </a:custGeom>
            <a:solidFill>
              <a:schemeClr val="bg1"/>
            </a:solidFill>
            <a:ln w="9525">
              <a:noFill/>
            </a:ln>
          </p:spPr>
          <p:txBody>
            <a:bodyPr/>
            <a:p>
              <a:endParaRPr lang="en-US"/>
            </a:p>
          </p:txBody>
        </p:sp>
        <p:sp>
          <p:nvSpPr>
            <p:cNvPr id="22631" name="Oval 103"/>
            <p:cNvSpPr/>
            <p:nvPr/>
          </p:nvSpPr>
          <p:spPr>
            <a:xfrm>
              <a:off x="3773667" y="3493143"/>
              <a:ext cx="532781" cy="532781"/>
            </a:xfrm>
            <a:prstGeom prst="ellipse">
              <a:avLst/>
            </a:prstGeom>
            <a:solidFill>
              <a:srgbClr val="F3A60D"/>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32" name="Freeform 104"/>
            <p:cNvSpPr>
              <a:spLocks noEditPoints="1"/>
            </p:cNvSpPr>
            <p:nvPr/>
          </p:nvSpPr>
          <p:spPr>
            <a:xfrm>
              <a:off x="3872060" y="3589349"/>
              <a:ext cx="337452" cy="339638"/>
            </a:xfrm>
            <a:custGeom>
              <a:avLst/>
              <a:gdLst/>
              <a:ahLst/>
              <a:cxnLst>
                <a:cxn ang="0">
                  <a:pos x="290494521" y="585553153"/>
                </a:cxn>
                <a:cxn ang="0">
                  <a:pos x="580989042" y="294262708"/>
                </a:cxn>
                <a:cxn ang="0">
                  <a:pos x="290494521" y="0"/>
                </a:cxn>
                <a:cxn ang="0">
                  <a:pos x="0" y="294262708"/>
                </a:cxn>
                <a:cxn ang="0">
                  <a:pos x="290494521" y="585553153"/>
                </a:cxn>
                <a:cxn ang="0">
                  <a:pos x="112640100" y="493409536"/>
                </a:cxn>
                <a:cxn ang="0">
                  <a:pos x="88927210" y="469631427"/>
                </a:cxn>
                <a:cxn ang="0">
                  <a:pos x="145247261" y="416128960"/>
                </a:cxn>
                <a:cxn ang="0">
                  <a:pos x="168961872" y="439908792"/>
                </a:cxn>
                <a:cxn ang="0">
                  <a:pos x="112640100" y="493409536"/>
                </a:cxn>
                <a:cxn ang="0">
                  <a:pos x="305314862" y="558802781"/>
                </a:cxn>
                <a:cxn ang="0">
                  <a:pos x="272709423" y="558802781"/>
                </a:cxn>
                <a:cxn ang="0">
                  <a:pos x="272709423" y="481520481"/>
                </a:cxn>
                <a:cxn ang="0">
                  <a:pos x="305314862" y="481520481"/>
                </a:cxn>
                <a:cxn ang="0">
                  <a:pos x="305314862" y="558802781"/>
                </a:cxn>
                <a:cxn ang="0">
                  <a:pos x="557274431" y="309124026"/>
                </a:cxn>
                <a:cxn ang="0">
                  <a:pos x="477241491" y="309124026"/>
                </a:cxn>
                <a:cxn ang="0">
                  <a:pos x="477241491" y="276429127"/>
                </a:cxn>
                <a:cxn ang="0">
                  <a:pos x="557274431" y="276429127"/>
                </a:cxn>
                <a:cxn ang="0">
                  <a:pos x="557274431" y="309124026"/>
                </a:cxn>
                <a:cxn ang="0">
                  <a:pos x="465384185" y="92143617"/>
                </a:cxn>
                <a:cxn ang="0">
                  <a:pos x="489097075" y="115921725"/>
                </a:cxn>
                <a:cxn ang="0">
                  <a:pos x="435741782" y="172396456"/>
                </a:cxn>
                <a:cxn ang="0">
                  <a:pos x="412027170" y="148618348"/>
                </a:cxn>
                <a:cxn ang="0">
                  <a:pos x="465384185" y="92143617"/>
                </a:cxn>
                <a:cxn ang="0">
                  <a:pos x="435741782" y="416128960"/>
                </a:cxn>
                <a:cxn ang="0">
                  <a:pos x="489097075" y="469631427"/>
                </a:cxn>
                <a:cxn ang="0">
                  <a:pos x="465384185" y="493409536"/>
                </a:cxn>
                <a:cxn ang="0">
                  <a:pos x="412027170" y="439908792"/>
                </a:cxn>
                <a:cxn ang="0">
                  <a:pos x="435741782" y="416128960"/>
                </a:cxn>
                <a:cxn ang="0">
                  <a:pos x="272709423" y="26750372"/>
                </a:cxn>
                <a:cxn ang="0">
                  <a:pos x="305314862" y="26750372"/>
                </a:cxn>
                <a:cxn ang="0">
                  <a:pos x="305314862" y="104032671"/>
                </a:cxn>
                <a:cxn ang="0">
                  <a:pos x="272709423" y="104032671"/>
                </a:cxn>
                <a:cxn ang="0">
                  <a:pos x="272709423" y="26750372"/>
                </a:cxn>
                <a:cxn ang="0">
                  <a:pos x="243067020" y="225898923"/>
                </a:cxn>
                <a:cxn ang="0">
                  <a:pos x="293459278" y="273456863"/>
                </a:cxn>
                <a:cxn ang="0">
                  <a:pos x="385349524" y="184285510"/>
                </a:cxn>
                <a:cxn ang="0">
                  <a:pos x="406099378" y="208065342"/>
                </a:cxn>
                <a:cxn ang="0">
                  <a:pos x="293459278" y="321013080"/>
                </a:cxn>
                <a:cxn ang="0">
                  <a:pos x="219352408" y="249677031"/>
                </a:cxn>
                <a:cxn ang="0">
                  <a:pos x="243067020" y="225898923"/>
                </a:cxn>
                <a:cxn ang="0">
                  <a:pos x="112640100" y="92143617"/>
                </a:cxn>
                <a:cxn ang="0">
                  <a:pos x="168961872" y="148618348"/>
                </a:cxn>
                <a:cxn ang="0">
                  <a:pos x="145247261" y="172396456"/>
                </a:cxn>
                <a:cxn ang="0">
                  <a:pos x="88927210" y="115921725"/>
                </a:cxn>
                <a:cxn ang="0">
                  <a:pos x="112640100" y="92143617"/>
                </a:cxn>
                <a:cxn ang="0">
                  <a:pos x="100784516" y="309124026"/>
                </a:cxn>
                <a:cxn ang="0">
                  <a:pos x="23714611" y="309124026"/>
                </a:cxn>
                <a:cxn ang="0">
                  <a:pos x="23714611" y="276429127"/>
                </a:cxn>
                <a:cxn ang="0">
                  <a:pos x="100784516" y="276429127"/>
                </a:cxn>
                <a:cxn ang="0">
                  <a:pos x="100784516" y="309124026"/>
                </a:cxn>
              </a:cxnLst>
              <a:pathLst>
                <a:path w="196" h="197">
                  <a:moveTo>
                    <a:pt x="98" y="197"/>
                  </a:moveTo>
                  <a:cubicBezTo>
                    <a:pt x="152" y="197"/>
                    <a:pt x="196" y="153"/>
                    <a:pt x="196" y="99"/>
                  </a:cubicBezTo>
                  <a:cubicBezTo>
                    <a:pt x="196" y="44"/>
                    <a:pt x="152" y="0"/>
                    <a:pt x="98" y="0"/>
                  </a:cubicBezTo>
                  <a:cubicBezTo>
                    <a:pt x="43" y="0"/>
                    <a:pt x="0" y="44"/>
                    <a:pt x="0" y="99"/>
                  </a:cubicBezTo>
                  <a:cubicBezTo>
                    <a:pt x="0" y="153"/>
                    <a:pt x="43" y="197"/>
                    <a:pt x="98" y="197"/>
                  </a:cubicBezTo>
                  <a:moveTo>
                    <a:pt x="38" y="166"/>
                  </a:moveTo>
                  <a:cubicBezTo>
                    <a:pt x="30" y="158"/>
                    <a:pt x="30" y="158"/>
                    <a:pt x="30" y="158"/>
                  </a:cubicBezTo>
                  <a:cubicBezTo>
                    <a:pt x="49" y="140"/>
                    <a:pt x="49" y="140"/>
                    <a:pt x="49" y="140"/>
                  </a:cubicBezTo>
                  <a:cubicBezTo>
                    <a:pt x="57" y="148"/>
                    <a:pt x="57" y="148"/>
                    <a:pt x="57" y="148"/>
                  </a:cubicBezTo>
                  <a:lnTo>
                    <a:pt x="38" y="166"/>
                  </a:lnTo>
                  <a:close/>
                  <a:moveTo>
                    <a:pt x="103" y="188"/>
                  </a:moveTo>
                  <a:cubicBezTo>
                    <a:pt x="92" y="188"/>
                    <a:pt x="92" y="188"/>
                    <a:pt x="92" y="188"/>
                  </a:cubicBezTo>
                  <a:cubicBezTo>
                    <a:pt x="92" y="162"/>
                    <a:pt x="92" y="162"/>
                    <a:pt x="92" y="162"/>
                  </a:cubicBezTo>
                  <a:cubicBezTo>
                    <a:pt x="103" y="162"/>
                    <a:pt x="103" y="162"/>
                    <a:pt x="103" y="162"/>
                  </a:cubicBezTo>
                  <a:lnTo>
                    <a:pt x="103" y="188"/>
                  </a:lnTo>
                  <a:close/>
                  <a:moveTo>
                    <a:pt x="188" y="104"/>
                  </a:moveTo>
                  <a:cubicBezTo>
                    <a:pt x="161" y="104"/>
                    <a:pt x="161" y="104"/>
                    <a:pt x="161" y="104"/>
                  </a:cubicBezTo>
                  <a:cubicBezTo>
                    <a:pt x="161" y="93"/>
                    <a:pt x="161" y="93"/>
                    <a:pt x="161" y="93"/>
                  </a:cubicBezTo>
                  <a:cubicBezTo>
                    <a:pt x="188" y="93"/>
                    <a:pt x="188" y="93"/>
                    <a:pt x="188" y="93"/>
                  </a:cubicBezTo>
                  <a:lnTo>
                    <a:pt x="188" y="104"/>
                  </a:lnTo>
                  <a:close/>
                  <a:moveTo>
                    <a:pt x="157" y="31"/>
                  </a:moveTo>
                  <a:cubicBezTo>
                    <a:pt x="165" y="39"/>
                    <a:pt x="165" y="39"/>
                    <a:pt x="165" y="39"/>
                  </a:cubicBezTo>
                  <a:cubicBezTo>
                    <a:pt x="147" y="58"/>
                    <a:pt x="147" y="58"/>
                    <a:pt x="147" y="58"/>
                  </a:cubicBezTo>
                  <a:cubicBezTo>
                    <a:pt x="139" y="50"/>
                    <a:pt x="139" y="50"/>
                    <a:pt x="139" y="50"/>
                  </a:cubicBezTo>
                  <a:lnTo>
                    <a:pt x="157" y="31"/>
                  </a:lnTo>
                  <a:close/>
                  <a:moveTo>
                    <a:pt x="147" y="140"/>
                  </a:moveTo>
                  <a:cubicBezTo>
                    <a:pt x="165" y="158"/>
                    <a:pt x="165" y="158"/>
                    <a:pt x="165" y="158"/>
                  </a:cubicBezTo>
                  <a:cubicBezTo>
                    <a:pt x="157" y="166"/>
                    <a:pt x="157" y="166"/>
                    <a:pt x="157" y="166"/>
                  </a:cubicBezTo>
                  <a:cubicBezTo>
                    <a:pt x="139" y="148"/>
                    <a:pt x="139" y="148"/>
                    <a:pt x="139" y="148"/>
                  </a:cubicBezTo>
                  <a:lnTo>
                    <a:pt x="147" y="140"/>
                  </a:lnTo>
                  <a:close/>
                  <a:moveTo>
                    <a:pt x="92" y="9"/>
                  </a:moveTo>
                  <a:cubicBezTo>
                    <a:pt x="103" y="9"/>
                    <a:pt x="103" y="9"/>
                    <a:pt x="103" y="9"/>
                  </a:cubicBezTo>
                  <a:cubicBezTo>
                    <a:pt x="103" y="35"/>
                    <a:pt x="103" y="35"/>
                    <a:pt x="103" y="35"/>
                  </a:cubicBezTo>
                  <a:cubicBezTo>
                    <a:pt x="92" y="35"/>
                    <a:pt x="92" y="35"/>
                    <a:pt x="92" y="35"/>
                  </a:cubicBezTo>
                  <a:lnTo>
                    <a:pt x="92" y="9"/>
                  </a:lnTo>
                  <a:close/>
                  <a:moveTo>
                    <a:pt x="82" y="76"/>
                  </a:moveTo>
                  <a:cubicBezTo>
                    <a:pt x="99" y="92"/>
                    <a:pt x="99" y="92"/>
                    <a:pt x="99" y="92"/>
                  </a:cubicBezTo>
                  <a:cubicBezTo>
                    <a:pt x="130" y="62"/>
                    <a:pt x="130" y="62"/>
                    <a:pt x="130" y="62"/>
                  </a:cubicBezTo>
                  <a:cubicBezTo>
                    <a:pt x="137" y="70"/>
                    <a:pt x="137" y="70"/>
                    <a:pt x="137" y="70"/>
                  </a:cubicBezTo>
                  <a:cubicBezTo>
                    <a:pt x="99" y="108"/>
                    <a:pt x="99" y="108"/>
                    <a:pt x="99" y="108"/>
                  </a:cubicBezTo>
                  <a:cubicBezTo>
                    <a:pt x="74" y="84"/>
                    <a:pt x="74" y="84"/>
                    <a:pt x="74" y="84"/>
                  </a:cubicBezTo>
                  <a:lnTo>
                    <a:pt x="82" y="76"/>
                  </a:lnTo>
                  <a:close/>
                  <a:moveTo>
                    <a:pt x="38" y="31"/>
                  </a:moveTo>
                  <a:cubicBezTo>
                    <a:pt x="57" y="50"/>
                    <a:pt x="57" y="50"/>
                    <a:pt x="57" y="50"/>
                  </a:cubicBezTo>
                  <a:cubicBezTo>
                    <a:pt x="49" y="58"/>
                    <a:pt x="49" y="58"/>
                    <a:pt x="49" y="58"/>
                  </a:cubicBezTo>
                  <a:cubicBezTo>
                    <a:pt x="30" y="39"/>
                    <a:pt x="30" y="39"/>
                    <a:pt x="30" y="39"/>
                  </a:cubicBezTo>
                  <a:lnTo>
                    <a:pt x="38" y="31"/>
                  </a:lnTo>
                  <a:close/>
                  <a:moveTo>
                    <a:pt x="34" y="104"/>
                  </a:moveTo>
                  <a:cubicBezTo>
                    <a:pt x="8" y="104"/>
                    <a:pt x="8" y="104"/>
                    <a:pt x="8" y="104"/>
                  </a:cubicBezTo>
                  <a:cubicBezTo>
                    <a:pt x="8" y="93"/>
                    <a:pt x="8" y="93"/>
                    <a:pt x="8" y="93"/>
                  </a:cubicBezTo>
                  <a:cubicBezTo>
                    <a:pt x="34" y="93"/>
                    <a:pt x="34" y="93"/>
                    <a:pt x="34" y="93"/>
                  </a:cubicBezTo>
                  <a:lnTo>
                    <a:pt x="34" y="104"/>
                  </a:lnTo>
                  <a:close/>
                </a:path>
              </a:pathLst>
            </a:custGeom>
            <a:solidFill>
              <a:schemeClr val="bg1"/>
            </a:solidFill>
            <a:ln w="9525">
              <a:noFill/>
            </a:ln>
          </p:spPr>
          <p:txBody>
            <a:bodyPr/>
            <a:p>
              <a:endParaRPr lang="en-US"/>
            </a:p>
          </p:txBody>
        </p:sp>
        <p:sp>
          <p:nvSpPr>
            <p:cNvPr id="22633" name="Oval 105"/>
            <p:cNvSpPr/>
            <p:nvPr/>
          </p:nvSpPr>
          <p:spPr>
            <a:xfrm>
              <a:off x="3492336" y="4091519"/>
              <a:ext cx="529137" cy="529137"/>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34" name="Freeform 106"/>
            <p:cNvSpPr>
              <a:spLocks noEditPoints="1"/>
            </p:cNvSpPr>
            <p:nvPr/>
          </p:nvSpPr>
          <p:spPr>
            <a:xfrm>
              <a:off x="3597288" y="4340781"/>
              <a:ext cx="352029" cy="176379"/>
            </a:xfrm>
            <a:custGeom>
              <a:avLst/>
              <a:gdLst/>
              <a:ahLst/>
              <a:cxnLst>
                <a:cxn ang="0">
                  <a:pos x="256090744" y="304995604"/>
                </a:cxn>
                <a:cxn ang="0">
                  <a:pos x="455604905" y="209309997"/>
                </a:cxn>
                <a:cxn ang="0">
                  <a:pos x="500271173" y="218281117"/>
                </a:cxn>
                <a:cxn ang="0">
                  <a:pos x="607472632" y="110636322"/>
                </a:cxn>
                <a:cxn ang="0">
                  <a:pos x="506228056" y="2989797"/>
                </a:cxn>
                <a:cxn ang="0">
                  <a:pos x="506228056" y="0"/>
                </a:cxn>
                <a:cxn ang="0">
                  <a:pos x="2978441" y="0"/>
                </a:cxn>
                <a:cxn ang="0">
                  <a:pos x="0" y="50833465"/>
                </a:cxn>
                <a:cxn ang="0">
                  <a:pos x="256090744" y="304995604"/>
                </a:cxn>
                <a:cxn ang="0">
                  <a:pos x="509204772" y="50833465"/>
                </a:cxn>
                <a:cxn ang="0">
                  <a:pos x="509204772" y="47841939"/>
                </a:cxn>
                <a:cxn ang="0">
                  <a:pos x="562806364" y="110636322"/>
                </a:cxn>
                <a:cxn ang="0">
                  <a:pos x="500271173" y="170439178"/>
                </a:cxn>
                <a:cxn ang="0">
                  <a:pos x="482403976" y="167449381"/>
                </a:cxn>
                <a:cxn ang="0">
                  <a:pos x="509204772" y="50833465"/>
                </a:cxn>
              </a:cxnLst>
              <a:pathLst>
                <a:path w="204" h="102">
                  <a:moveTo>
                    <a:pt x="86" y="102"/>
                  </a:moveTo>
                  <a:cubicBezTo>
                    <a:pt x="113" y="102"/>
                    <a:pt x="137" y="89"/>
                    <a:pt x="153" y="70"/>
                  </a:cubicBezTo>
                  <a:cubicBezTo>
                    <a:pt x="158" y="72"/>
                    <a:pt x="163" y="73"/>
                    <a:pt x="168" y="73"/>
                  </a:cubicBezTo>
                  <a:cubicBezTo>
                    <a:pt x="188" y="73"/>
                    <a:pt x="204" y="57"/>
                    <a:pt x="204" y="37"/>
                  </a:cubicBezTo>
                  <a:cubicBezTo>
                    <a:pt x="204" y="17"/>
                    <a:pt x="189" y="1"/>
                    <a:pt x="170" y="1"/>
                  </a:cubicBezTo>
                  <a:cubicBezTo>
                    <a:pt x="170" y="1"/>
                    <a:pt x="170" y="1"/>
                    <a:pt x="170" y="0"/>
                  </a:cubicBezTo>
                  <a:cubicBezTo>
                    <a:pt x="1" y="0"/>
                    <a:pt x="1" y="0"/>
                    <a:pt x="1" y="0"/>
                  </a:cubicBezTo>
                  <a:cubicBezTo>
                    <a:pt x="0" y="6"/>
                    <a:pt x="0" y="11"/>
                    <a:pt x="0" y="17"/>
                  </a:cubicBezTo>
                  <a:cubicBezTo>
                    <a:pt x="0" y="64"/>
                    <a:pt x="38" y="102"/>
                    <a:pt x="86" y="102"/>
                  </a:cubicBezTo>
                  <a:moveTo>
                    <a:pt x="171" y="17"/>
                  </a:moveTo>
                  <a:cubicBezTo>
                    <a:pt x="171" y="17"/>
                    <a:pt x="171" y="17"/>
                    <a:pt x="171" y="16"/>
                  </a:cubicBezTo>
                  <a:cubicBezTo>
                    <a:pt x="181" y="18"/>
                    <a:pt x="189" y="26"/>
                    <a:pt x="189" y="37"/>
                  </a:cubicBezTo>
                  <a:cubicBezTo>
                    <a:pt x="189" y="48"/>
                    <a:pt x="179" y="57"/>
                    <a:pt x="168" y="57"/>
                  </a:cubicBezTo>
                  <a:cubicBezTo>
                    <a:pt x="166" y="57"/>
                    <a:pt x="164" y="57"/>
                    <a:pt x="162" y="56"/>
                  </a:cubicBezTo>
                  <a:cubicBezTo>
                    <a:pt x="168" y="44"/>
                    <a:pt x="171" y="31"/>
                    <a:pt x="171" y="17"/>
                  </a:cubicBezTo>
                </a:path>
              </a:pathLst>
            </a:custGeom>
            <a:solidFill>
              <a:schemeClr val="bg1"/>
            </a:solidFill>
            <a:ln w="9525">
              <a:noFill/>
            </a:ln>
          </p:spPr>
          <p:txBody>
            <a:bodyPr/>
            <a:p>
              <a:endParaRPr lang="en-US"/>
            </a:p>
          </p:txBody>
        </p:sp>
        <p:sp>
          <p:nvSpPr>
            <p:cNvPr id="22635" name="Freeform 107"/>
            <p:cNvSpPr/>
            <p:nvPr/>
          </p:nvSpPr>
          <p:spPr>
            <a:xfrm>
              <a:off x="3670172" y="4186268"/>
              <a:ext cx="56849" cy="146496"/>
            </a:xfrm>
            <a:custGeom>
              <a:avLst/>
              <a:gdLst/>
              <a:ahLst/>
              <a:cxnLst>
                <a:cxn ang="0">
                  <a:pos x="35611592" y="190105274"/>
                </a:cxn>
                <a:cxn ang="0">
                  <a:pos x="47482697" y="240601583"/>
                </a:cxn>
                <a:cxn ang="0">
                  <a:pos x="89030702" y="154460212"/>
                </a:cxn>
                <a:cxn ang="0">
                  <a:pos x="65288492" y="103963902"/>
                </a:cxn>
                <a:cxn ang="0">
                  <a:pos x="65288492" y="65349280"/>
                </a:cxn>
                <a:cxn ang="0">
                  <a:pos x="38579799" y="17822531"/>
                </a:cxn>
                <a:cxn ang="0">
                  <a:pos x="11871105" y="106933463"/>
                </a:cxn>
                <a:cxn ang="0">
                  <a:pos x="35611592" y="190105274"/>
                </a:cxn>
              </a:cxnLst>
              <a:pathLst>
                <a:path w="33" h="85">
                  <a:moveTo>
                    <a:pt x="12" y="64"/>
                  </a:moveTo>
                  <a:cubicBezTo>
                    <a:pt x="1" y="68"/>
                    <a:pt x="6" y="85"/>
                    <a:pt x="16" y="81"/>
                  </a:cubicBezTo>
                  <a:cubicBezTo>
                    <a:pt x="29" y="77"/>
                    <a:pt x="33" y="64"/>
                    <a:pt x="30" y="52"/>
                  </a:cubicBezTo>
                  <a:cubicBezTo>
                    <a:pt x="29" y="46"/>
                    <a:pt x="25" y="40"/>
                    <a:pt x="22" y="35"/>
                  </a:cubicBezTo>
                  <a:cubicBezTo>
                    <a:pt x="20" y="31"/>
                    <a:pt x="17" y="24"/>
                    <a:pt x="22" y="22"/>
                  </a:cubicBezTo>
                  <a:cubicBezTo>
                    <a:pt x="31" y="16"/>
                    <a:pt x="22" y="0"/>
                    <a:pt x="13" y="6"/>
                  </a:cubicBezTo>
                  <a:cubicBezTo>
                    <a:pt x="2" y="13"/>
                    <a:pt x="0" y="25"/>
                    <a:pt x="4" y="36"/>
                  </a:cubicBezTo>
                  <a:cubicBezTo>
                    <a:pt x="5" y="40"/>
                    <a:pt x="20" y="62"/>
                    <a:pt x="12" y="64"/>
                  </a:cubicBezTo>
                </a:path>
              </a:pathLst>
            </a:custGeom>
            <a:solidFill>
              <a:schemeClr val="bg1"/>
            </a:solidFill>
            <a:ln w="9525">
              <a:noFill/>
            </a:ln>
          </p:spPr>
          <p:txBody>
            <a:bodyPr/>
            <a:p>
              <a:endParaRPr lang="en-US"/>
            </a:p>
          </p:txBody>
        </p:sp>
        <p:sp>
          <p:nvSpPr>
            <p:cNvPr id="22636" name="Freeform 108"/>
            <p:cNvSpPr/>
            <p:nvPr/>
          </p:nvSpPr>
          <p:spPr>
            <a:xfrm>
              <a:off x="3752531" y="4186268"/>
              <a:ext cx="56849" cy="146496"/>
            </a:xfrm>
            <a:custGeom>
              <a:avLst/>
              <a:gdLst/>
              <a:ahLst/>
              <a:cxnLst>
                <a:cxn ang="0">
                  <a:pos x="35611592" y="190105274"/>
                </a:cxn>
                <a:cxn ang="0">
                  <a:pos x="50450903" y="240601583"/>
                </a:cxn>
                <a:cxn ang="0">
                  <a:pos x="89030702" y="154460212"/>
                </a:cxn>
                <a:cxn ang="0">
                  <a:pos x="65288492" y="103963902"/>
                </a:cxn>
                <a:cxn ang="0">
                  <a:pos x="65288492" y="65349280"/>
                </a:cxn>
                <a:cxn ang="0">
                  <a:pos x="38579799" y="17822531"/>
                </a:cxn>
                <a:cxn ang="0">
                  <a:pos x="11871105" y="106933463"/>
                </a:cxn>
                <a:cxn ang="0">
                  <a:pos x="35611592" y="190105274"/>
                </a:cxn>
              </a:cxnLst>
              <a:pathLst>
                <a:path w="33" h="85">
                  <a:moveTo>
                    <a:pt x="12" y="64"/>
                  </a:moveTo>
                  <a:cubicBezTo>
                    <a:pt x="1" y="68"/>
                    <a:pt x="6" y="85"/>
                    <a:pt x="17" y="81"/>
                  </a:cubicBezTo>
                  <a:cubicBezTo>
                    <a:pt x="29" y="77"/>
                    <a:pt x="33" y="64"/>
                    <a:pt x="30" y="52"/>
                  </a:cubicBezTo>
                  <a:cubicBezTo>
                    <a:pt x="29" y="46"/>
                    <a:pt x="25" y="40"/>
                    <a:pt x="22" y="35"/>
                  </a:cubicBezTo>
                  <a:cubicBezTo>
                    <a:pt x="21" y="31"/>
                    <a:pt x="17" y="24"/>
                    <a:pt x="22" y="22"/>
                  </a:cubicBezTo>
                  <a:cubicBezTo>
                    <a:pt x="31" y="16"/>
                    <a:pt x="22" y="0"/>
                    <a:pt x="13" y="6"/>
                  </a:cubicBezTo>
                  <a:cubicBezTo>
                    <a:pt x="2" y="13"/>
                    <a:pt x="0" y="25"/>
                    <a:pt x="4" y="36"/>
                  </a:cubicBezTo>
                  <a:cubicBezTo>
                    <a:pt x="5" y="40"/>
                    <a:pt x="20" y="62"/>
                    <a:pt x="12" y="64"/>
                  </a:cubicBezTo>
                </a:path>
              </a:pathLst>
            </a:custGeom>
            <a:solidFill>
              <a:schemeClr val="bg1"/>
            </a:solidFill>
            <a:ln w="9525">
              <a:noFill/>
            </a:ln>
          </p:spPr>
          <p:txBody>
            <a:bodyPr/>
            <a:p>
              <a:endParaRPr lang="en-US"/>
            </a:p>
          </p:txBody>
        </p:sp>
        <p:sp>
          <p:nvSpPr>
            <p:cNvPr id="22637" name="Oval 109"/>
            <p:cNvSpPr/>
            <p:nvPr/>
          </p:nvSpPr>
          <p:spPr>
            <a:xfrm>
              <a:off x="2204479" y="4074026"/>
              <a:ext cx="536425" cy="535696"/>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38" name="Freeform 110"/>
            <p:cNvSpPr/>
            <p:nvPr/>
          </p:nvSpPr>
          <p:spPr>
            <a:xfrm>
              <a:off x="2459573" y="4215421"/>
              <a:ext cx="26238" cy="46645"/>
            </a:xfrm>
            <a:custGeom>
              <a:avLst/>
              <a:gdLst/>
              <a:ahLst/>
              <a:cxnLst>
                <a:cxn ang="0">
                  <a:pos x="45895510" y="29845890"/>
                </a:cxn>
                <a:cxn ang="0">
                  <a:pos x="0" y="29845890"/>
                </a:cxn>
                <a:cxn ang="0">
                  <a:pos x="0" y="80583556"/>
                </a:cxn>
                <a:cxn ang="0">
                  <a:pos x="45895510" y="80583556"/>
                </a:cxn>
                <a:cxn ang="0">
                  <a:pos x="45895510" y="29845890"/>
                </a:cxn>
              </a:cxnLst>
              <a:pathLst>
                <a:path w="15" h="27">
                  <a:moveTo>
                    <a:pt x="15" y="10"/>
                  </a:moveTo>
                  <a:cubicBezTo>
                    <a:pt x="15" y="0"/>
                    <a:pt x="0" y="0"/>
                    <a:pt x="0" y="10"/>
                  </a:cubicBezTo>
                  <a:cubicBezTo>
                    <a:pt x="0" y="27"/>
                    <a:pt x="0" y="27"/>
                    <a:pt x="0" y="27"/>
                  </a:cubicBezTo>
                  <a:cubicBezTo>
                    <a:pt x="15" y="27"/>
                    <a:pt x="15" y="27"/>
                    <a:pt x="15" y="27"/>
                  </a:cubicBezTo>
                  <a:lnTo>
                    <a:pt x="15" y="10"/>
                  </a:lnTo>
                  <a:close/>
                </a:path>
              </a:pathLst>
            </a:custGeom>
            <a:solidFill>
              <a:srgbClr val="2980B9"/>
            </a:solidFill>
            <a:ln w="9525">
              <a:noFill/>
            </a:ln>
          </p:spPr>
          <p:txBody>
            <a:bodyPr/>
            <a:p>
              <a:endParaRPr lang="en-US"/>
            </a:p>
          </p:txBody>
        </p:sp>
        <p:sp>
          <p:nvSpPr>
            <p:cNvPr id="22639" name="Freeform 111"/>
            <p:cNvSpPr>
              <a:spLocks noEditPoints="1"/>
            </p:cNvSpPr>
            <p:nvPr/>
          </p:nvSpPr>
          <p:spPr>
            <a:xfrm>
              <a:off x="2492371" y="4186268"/>
              <a:ext cx="131191" cy="75799"/>
            </a:xfrm>
            <a:custGeom>
              <a:avLst/>
              <a:gdLst/>
              <a:ahLst/>
              <a:cxnLst>
                <a:cxn ang="0">
                  <a:pos x="178785714" y="8902937"/>
                </a:cxn>
                <a:cxn ang="0">
                  <a:pos x="122169893" y="2968220"/>
                </a:cxn>
                <a:cxn ang="0">
                  <a:pos x="59595238" y="23742314"/>
                </a:cxn>
                <a:cxn ang="0">
                  <a:pos x="0" y="130579282"/>
                </a:cxn>
                <a:cxn ang="0">
                  <a:pos x="122169893" y="130579282"/>
                </a:cxn>
                <a:cxn ang="0">
                  <a:pos x="148988095" y="112773408"/>
                </a:cxn>
                <a:cxn ang="0">
                  <a:pos x="178785714" y="8902937"/>
                </a:cxn>
                <a:cxn ang="0">
                  <a:pos x="143027535" y="59354062"/>
                </a:cxn>
                <a:cxn ang="0">
                  <a:pos x="113231643" y="86062874"/>
                </a:cxn>
                <a:cxn ang="0">
                  <a:pos x="47675845" y="109805188"/>
                </a:cxn>
                <a:cxn ang="0">
                  <a:pos x="148988095" y="44516408"/>
                </a:cxn>
                <a:cxn ang="0">
                  <a:pos x="154946928" y="47482905"/>
                </a:cxn>
                <a:cxn ang="0">
                  <a:pos x="143027535" y="59354062"/>
                </a:cxn>
              </a:cxnLst>
              <a:pathLst>
                <a:path w="76" h="44">
                  <a:moveTo>
                    <a:pt x="60" y="3"/>
                  </a:moveTo>
                  <a:cubicBezTo>
                    <a:pt x="55" y="0"/>
                    <a:pt x="47" y="0"/>
                    <a:pt x="41" y="1"/>
                  </a:cubicBezTo>
                  <a:cubicBezTo>
                    <a:pt x="34" y="2"/>
                    <a:pt x="27" y="4"/>
                    <a:pt x="20" y="8"/>
                  </a:cubicBezTo>
                  <a:cubicBezTo>
                    <a:pt x="8" y="16"/>
                    <a:pt x="1" y="30"/>
                    <a:pt x="0" y="44"/>
                  </a:cubicBezTo>
                  <a:cubicBezTo>
                    <a:pt x="41" y="44"/>
                    <a:pt x="41" y="44"/>
                    <a:pt x="41" y="44"/>
                  </a:cubicBezTo>
                  <a:cubicBezTo>
                    <a:pt x="44" y="42"/>
                    <a:pt x="47" y="40"/>
                    <a:pt x="50" y="38"/>
                  </a:cubicBezTo>
                  <a:cubicBezTo>
                    <a:pt x="61" y="30"/>
                    <a:pt x="76" y="13"/>
                    <a:pt x="60" y="3"/>
                  </a:cubicBezTo>
                  <a:moveTo>
                    <a:pt x="48" y="20"/>
                  </a:moveTo>
                  <a:cubicBezTo>
                    <a:pt x="45" y="23"/>
                    <a:pt x="41" y="26"/>
                    <a:pt x="38" y="29"/>
                  </a:cubicBezTo>
                  <a:cubicBezTo>
                    <a:pt x="31" y="33"/>
                    <a:pt x="24" y="36"/>
                    <a:pt x="16" y="37"/>
                  </a:cubicBezTo>
                  <a:cubicBezTo>
                    <a:pt x="21" y="23"/>
                    <a:pt x="35" y="14"/>
                    <a:pt x="50" y="15"/>
                  </a:cubicBezTo>
                  <a:cubicBezTo>
                    <a:pt x="51" y="15"/>
                    <a:pt x="51" y="16"/>
                    <a:pt x="52" y="16"/>
                  </a:cubicBezTo>
                  <a:cubicBezTo>
                    <a:pt x="51" y="16"/>
                    <a:pt x="49" y="19"/>
                    <a:pt x="48" y="20"/>
                  </a:cubicBezTo>
                </a:path>
              </a:pathLst>
            </a:custGeom>
            <a:solidFill>
              <a:schemeClr val="bg1"/>
            </a:solidFill>
            <a:ln w="9525">
              <a:noFill/>
            </a:ln>
          </p:spPr>
          <p:txBody>
            <a:bodyPr/>
            <a:p>
              <a:endParaRPr lang="en-US"/>
            </a:p>
          </p:txBody>
        </p:sp>
        <p:sp>
          <p:nvSpPr>
            <p:cNvPr id="22640" name="Freeform 112"/>
            <p:cNvSpPr>
              <a:spLocks noEditPoints="1"/>
            </p:cNvSpPr>
            <p:nvPr/>
          </p:nvSpPr>
          <p:spPr>
            <a:xfrm>
              <a:off x="2321822" y="4186268"/>
              <a:ext cx="129004" cy="75799"/>
            </a:xfrm>
            <a:custGeom>
              <a:avLst/>
              <a:gdLst/>
              <a:ahLst/>
              <a:cxnLst>
                <a:cxn ang="0">
                  <a:pos x="100592159" y="130579282"/>
                </a:cxn>
                <a:cxn ang="0">
                  <a:pos x="221893760" y="130579282"/>
                </a:cxn>
                <a:cxn ang="0">
                  <a:pos x="162722205" y="23742314"/>
                </a:cxn>
                <a:cxn ang="0">
                  <a:pos x="100592159" y="2968220"/>
                </a:cxn>
                <a:cxn ang="0">
                  <a:pos x="44379096" y="8902937"/>
                </a:cxn>
                <a:cxn ang="0">
                  <a:pos x="73964013" y="112773408"/>
                </a:cxn>
                <a:cxn ang="0">
                  <a:pos x="100592159" y="130579282"/>
                </a:cxn>
                <a:cxn ang="0">
                  <a:pos x="68047030" y="47482905"/>
                </a:cxn>
                <a:cxn ang="0">
                  <a:pos x="73964013" y="44516408"/>
                </a:cxn>
                <a:cxn ang="0">
                  <a:pos x="174556172" y="109805188"/>
                </a:cxn>
                <a:cxn ang="0">
                  <a:pos x="109467634" y="86062874"/>
                </a:cxn>
                <a:cxn ang="0">
                  <a:pos x="79880997" y="59354062"/>
                </a:cxn>
                <a:cxn ang="0">
                  <a:pos x="68047030" y="47482905"/>
                </a:cxn>
              </a:cxnLst>
              <a:pathLst>
                <a:path w="75" h="44">
                  <a:moveTo>
                    <a:pt x="34" y="44"/>
                  </a:moveTo>
                  <a:cubicBezTo>
                    <a:pt x="75" y="44"/>
                    <a:pt x="75" y="44"/>
                    <a:pt x="75" y="44"/>
                  </a:cubicBezTo>
                  <a:cubicBezTo>
                    <a:pt x="74" y="30"/>
                    <a:pt x="67" y="16"/>
                    <a:pt x="55" y="8"/>
                  </a:cubicBezTo>
                  <a:cubicBezTo>
                    <a:pt x="49" y="4"/>
                    <a:pt x="41" y="2"/>
                    <a:pt x="34" y="1"/>
                  </a:cubicBezTo>
                  <a:cubicBezTo>
                    <a:pt x="28" y="0"/>
                    <a:pt x="20" y="0"/>
                    <a:pt x="15" y="3"/>
                  </a:cubicBezTo>
                  <a:cubicBezTo>
                    <a:pt x="0" y="13"/>
                    <a:pt x="14" y="30"/>
                    <a:pt x="25" y="38"/>
                  </a:cubicBezTo>
                  <a:cubicBezTo>
                    <a:pt x="28" y="40"/>
                    <a:pt x="31" y="42"/>
                    <a:pt x="34" y="44"/>
                  </a:cubicBezTo>
                  <a:moveTo>
                    <a:pt x="23" y="16"/>
                  </a:moveTo>
                  <a:cubicBezTo>
                    <a:pt x="24" y="16"/>
                    <a:pt x="24" y="15"/>
                    <a:pt x="25" y="15"/>
                  </a:cubicBezTo>
                  <a:cubicBezTo>
                    <a:pt x="40" y="14"/>
                    <a:pt x="54" y="23"/>
                    <a:pt x="59" y="37"/>
                  </a:cubicBezTo>
                  <a:cubicBezTo>
                    <a:pt x="51" y="36"/>
                    <a:pt x="44" y="33"/>
                    <a:pt x="37" y="29"/>
                  </a:cubicBezTo>
                  <a:cubicBezTo>
                    <a:pt x="34" y="26"/>
                    <a:pt x="30" y="23"/>
                    <a:pt x="27" y="20"/>
                  </a:cubicBezTo>
                  <a:cubicBezTo>
                    <a:pt x="26" y="19"/>
                    <a:pt x="24" y="16"/>
                    <a:pt x="23" y="16"/>
                  </a:cubicBezTo>
                </a:path>
              </a:pathLst>
            </a:custGeom>
            <a:solidFill>
              <a:schemeClr val="bg1"/>
            </a:solidFill>
            <a:ln w="9525">
              <a:noFill/>
            </a:ln>
          </p:spPr>
          <p:txBody>
            <a:bodyPr/>
            <a:p>
              <a:endParaRPr lang="en-US"/>
            </a:p>
          </p:txBody>
        </p:sp>
        <p:sp>
          <p:nvSpPr>
            <p:cNvPr id="22641" name="Freeform 113"/>
            <p:cNvSpPr/>
            <p:nvPr/>
          </p:nvSpPr>
          <p:spPr>
            <a:xfrm>
              <a:off x="2330569" y="4272270"/>
              <a:ext cx="284247" cy="225939"/>
            </a:xfrm>
            <a:custGeom>
              <a:avLst/>
              <a:gdLst/>
              <a:ahLst/>
              <a:cxnLst>
                <a:cxn ang="0">
                  <a:pos x="128020476" y="0"/>
                </a:cxn>
                <a:cxn ang="0">
                  <a:pos x="128020476" y="3718519"/>
                </a:cxn>
                <a:cxn ang="0">
                  <a:pos x="128020476" y="86585655"/>
                </a:cxn>
                <a:cxn ang="0">
                  <a:pos x="104116032" y="66399828"/>
                </a:cxn>
                <a:cxn ang="0">
                  <a:pos x="80212317" y="86585655"/>
                </a:cxn>
                <a:cxn ang="0">
                  <a:pos x="80212317" y="3718519"/>
                </a:cxn>
                <a:cxn ang="0">
                  <a:pos x="80212317" y="0"/>
                </a:cxn>
                <a:cxn ang="0">
                  <a:pos x="54183309" y="0"/>
                </a:cxn>
                <a:cxn ang="0">
                  <a:pos x="0" y="0"/>
                </a:cxn>
                <a:cxn ang="0">
                  <a:pos x="0" y="164672360"/>
                </a:cxn>
                <a:cxn ang="0">
                  <a:pos x="207170146" y="164672360"/>
                </a:cxn>
                <a:cxn ang="0">
                  <a:pos x="207170146" y="0"/>
                </a:cxn>
                <a:cxn ang="0">
                  <a:pos x="151924920" y="0"/>
                </a:cxn>
                <a:cxn ang="0">
                  <a:pos x="128020476" y="0"/>
                </a:cxn>
              </a:cxnLst>
              <a:pathLst>
                <a:path w="390" h="310">
                  <a:moveTo>
                    <a:pt x="241" y="0"/>
                  </a:moveTo>
                  <a:lnTo>
                    <a:pt x="241" y="7"/>
                  </a:lnTo>
                  <a:lnTo>
                    <a:pt x="241" y="163"/>
                  </a:lnTo>
                  <a:lnTo>
                    <a:pt x="196" y="125"/>
                  </a:lnTo>
                  <a:lnTo>
                    <a:pt x="151" y="163"/>
                  </a:lnTo>
                  <a:lnTo>
                    <a:pt x="151" y="7"/>
                  </a:lnTo>
                  <a:lnTo>
                    <a:pt x="151" y="0"/>
                  </a:lnTo>
                  <a:lnTo>
                    <a:pt x="102" y="0"/>
                  </a:lnTo>
                  <a:lnTo>
                    <a:pt x="0" y="0"/>
                  </a:lnTo>
                  <a:lnTo>
                    <a:pt x="0" y="310"/>
                  </a:lnTo>
                  <a:lnTo>
                    <a:pt x="390" y="310"/>
                  </a:lnTo>
                  <a:lnTo>
                    <a:pt x="390" y="0"/>
                  </a:lnTo>
                  <a:lnTo>
                    <a:pt x="286" y="0"/>
                  </a:lnTo>
                  <a:lnTo>
                    <a:pt x="241" y="0"/>
                  </a:lnTo>
                  <a:close/>
                </a:path>
              </a:pathLst>
            </a:custGeom>
            <a:solidFill>
              <a:schemeClr val="bg1"/>
            </a:solidFill>
            <a:ln w="9525">
              <a:noFill/>
            </a:ln>
          </p:spPr>
          <p:txBody>
            <a:bodyPr/>
            <a:p>
              <a:endParaRPr lang="en-US"/>
            </a:p>
          </p:txBody>
        </p:sp>
        <p:sp>
          <p:nvSpPr>
            <p:cNvPr id="22642" name="Freeform 114"/>
            <p:cNvSpPr/>
            <p:nvPr/>
          </p:nvSpPr>
          <p:spPr>
            <a:xfrm>
              <a:off x="1975625" y="3235863"/>
              <a:ext cx="82359" cy="236144"/>
            </a:xfrm>
            <a:custGeom>
              <a:avLst/>
              <a:gdLst/>
              <a:ahLst/>
              <a:cxnLst>
                <a:cxn ang="0">
                  <a:pos x="17664290" y="47537339"/>
                </a:cxn>
                <a:cxn ang="0">
                  <a:pos x="2944334" y="98044576"/>
                </a:cxn>
                <a:cxn ang="0">
                  <a:pos x="11775621" y="139640393"/>
                </a:cxn>
                <a:cxn ang="0">
                  <a:pos x="52992869" y="184206109"/>
                </a:cxn>
                <a:cxn ang="0">
                  <a:pos x="52992869" y="407036414"/>
                </a:cxn>
                <a:cxn ang="0">
                  <a:pos x="91264067" y="407036414"/>
                </a:cxn>
                <a:cxn ang="0">
                  <a:pos x="91264067" y="184206109"/>
                </a:cxn>
                <a:cxn ang="0">
                  <a:pos x="129536981" y="139640393"/>
                </a:cxn>
                <a:cxn ang="0">
                  <a:pos x="138368267" y="98044576"/>
                </a:cxn>
                <a:cxn ang="0">
                  <a:pos x="123648312" y="47537339"/>
                </a:cxn>
                <a:cxn ang="0">
                  <a:pos x="94208401" y="0"/>
                </a:cxn>
                <a:cxn ang="0">
                  <a:pos x="103039688" y="95074677"/>
                </a:cxn>
                <a:cxn ang="0">
                  <a:pos x="91264067" y="95074677"/>
                </a:cxn>
                <a:cxn ang="0">
                  <a:pos x="82432780" y="0"/>
                </a:cxn>
                <a:cxn ang="0">
                  <a:pos x="70657159" y="0"/>
                </a:cxn>
                <a:cxn ang="0">
                  <a:pos x="61824156" y="0"/>
                </a:cxn>
                <a:cxn ang="0">
                  <a:pos x="50048535" y="95074677"/>
                </a:cxn>
                <a:cxn ang="0">
                  <a:pos x="38272914" y="95074677"/>
                </a:cxn>
                <a:cxn ang="0">
                  <a:pos x="47104201" y="0"/>
                </a:cxn>
                <a:cxn ang="0">
                  <a:pos x="17664290" y="47537339"/>
                </a:cxn>
              </a:cxnLst>
              <a:pathLst>
                <a:path w="48" h="137">
                  <a:moveTo>
                    <a:pt x="6" y="16"/>
                  </a:moveTo>
                  <a:cubicBezTo>
                    <a:pt x="4" y="21"/>
                    <a:pt x="2" y="27"/>
                    <a:pt x="1" y="33"/>
                  </a:cubicBezTo>
                  <a:cubicBezTo>
                    <a:pt x="0" y="39"/>
                    <a:pt x="2" y="43"/>
                    <a:pt x="4" y="47"/>
                  </a:cubicBezTo>
                  <a:cubicBezTo>
                    <a:pt x="7" y="52"/>
                    <a:pt x="12" y="59"/>
                    <a:pt x="18" y="62"/>
                  </a:cubicBezTo>
                  <a:cubicBezTo>
                    <a:pt x="18" y="137"/>
                    <a:pt x="18" y="137"/>
                    <a:pt x="18" y="137"/>
                  </a:cubicBezTo>
                  <a:cubicBezTo>
                    <a:pt x="31" y="137"/>
                    <a:pt x="31" y="137"/>
                    <a:pt x="31" y="137"/>
                  </a:cubicBezTo>
                  <a:cubicBezTo>
                    <a:pt x="31" y="62"/>
                    <a:pt x="31" y="62"/>
                    <a:pt x="31" y="62"/>
                  </a:cubicBezTo>
                  <a:cubicBezTo>
                    <a:pt x="37" y="59"/>
                    <a:pt x="41" y="52"/>
                    <a:pt x="44" y="47"/>
                  </a:cubicBezTo>
                  <a:cubicBezTo>
                    <a:pt x="47" y="43"/>
                    <a:pt x="48" y="39"/>
                    <a:pt x="47" y="33"/>
                  </a:cubicBezTo>
                  <a:cubicBezTo>
                    <a:pt x="47" y="27"/>
                    <a:pt x="44" y="21"/>
                    <a:pt x="42" y="16"/>
                  </a:cubicBezTo>
                  <a:cubicBezTo>
                    <a:pt x="41" y="11"/>
                    <a:pt x="38" y="1"/>
                    <a:pt x="32" y="0"/>
                  </a:cubicBezTo>
                  <a:cubicBezTo>
                    <a:pt x="35" y="32"/>
                    <a:pt x="35" y="32"/>
                    <a:pt x="35" y="32"/>
                  </a:cubicBezTo>
                  <a:cubicBezTo>
                    <a:pt x="31" y="32"/>
                    <a:pt x="31" y="32"/>
                    <a:pt x="31" y="32"/>
                  </a:cubicBezTo>
                  <a:cubicBezTo>
                    <a:pt x="28" y="0"/>
                    <a:pt x="28" y="0"/>
                    <a:pt x="28" y="0"/>
                  </a:cubicBezTo>
                  <a:cubicBezTo>
                    <a:pt x="24" y="0"/>
                    <a:pt x="24" y="0"/>
                    <a:pt x="24" y="0"/>
                  </a:cubicBezTo>
                  <a:cubicBezTo>
                    <a:pt x="21" y="0"/>
                    <a:pt x="21" y="0"/>
                    <a:pt x="21" y="0"/>
                  </a:cubicBezTo>
                  <a:cubicBezTo>
                    <a:pt x="17" y="32"/>
                    <a:pt x="17" y="32"/>
                    <a:pt x="17" y="32"/>
                  </a:cubicBezTo>
                  <a:cubicBezTo>
                    <a:pt x="13" y="32"/>
                    <a:pt x="13" y="32"/>
                    <a:pt x="13" y="32"/>
                  </a:cubicBezTo>
                  <a:cubicBezTo>
                    <a:pt x="16" y="0"/>
                    <a:pt x="16" y="0"/>
                    <a:pt x="16" y="0"/>
                  </a:cubicBezTo>
                  <a:cubicBezTo>
                    <a:pt x="11" y="1"/>
                    <a:pt x="8" y="11"/>
                    <a:pt x="6" y="16"/>
                  </a:cubicBezTo>
                </a:path>
              </a:pathLst>
            </a:custGeom>
            <a:solidFill>
              <a:srgbClr val="F3A60D"/>
            </a:solidFill>
            <a:ln w="9525">
              <a:noFill/>
            </a:ln>
          </p:spPr>
          <p:txBody>
            <a:bodyPr/>
            <a:p>
              <a:endParaRPr lang="en-US"/>
            </a:p>
          </p:txBody>
        </p:sp>
        <p:sp>
          <p:nvSpPr>
            <p:cNvPr id="22643" name="Freeform 115"/>
            <p:cNvSpPr/>
            <p:nvPr/>
          </p:nvSpPr>
          <p:spPr>
            <a:xfrm>
              <a:off x="2094425" y="3235863"/>
              <a:ext cx="53205" cy="236144"/>
            </a:xfrm>
            <a:custGeom>
              <a:avLst/>
              <a:gdLst/>
              <a:ahLst/>
              <a:cxnLst>
                <a:cxn ang="0">
                  <a:pos x="0" y="112900964"/>
                </a:cxn>
                <a:cxn ang="0">
                  <a:pos x="53021357" y="228771826"/>
                </a:cxn>
                <a:cxn ang="0">
                  <a:pos x="53021357" y="407036414"/>
                </a:cxn>
                <a:cxn ang="0">
                  <a:pos x="91315227" y="407036414"/>
                </a:cxn>
                <a:cxn ang="0">
                  <a:pos x="91315227" y="0"/>
                </a:cxn>
                <a:cxn ang="0">
                  <a:pos x="53021357" y="0"/>
                </a:cxn>
                <a:cxn ang="0">
                  <a:pos x="0" y="112900964"/>
                </a:cxn>
              </a:cxnLst>
              <a:pathLst>
                <a:path w="31" h="137">
                  <a:moveTo>
                    <a:pt x="0" y="38"/>
                  </a:moveTo>
                  <a:cubicBezTo>
                    <a:pt x="0" y="73"/>
                    <a:pt x="15" y="76"/>
                    <a:pt x="18" y="77"/>
                  </a:cubicBezTo>
                  <a:cubicBezTo>
                    <a:pt x="18" y="137"/>
                    <a:pt x="18" y="137"/>
                    <a:pt x="18" y="137"/>
                  </a:cubicBezTo>
                  <a:cubicBezTo>
                    <a:pt x="31" y="137"/>
                    <a:pt x="31" y="137"/>
                    <a:pt x="31" y="137"/>
                  </a:cubicBezTo>
                  <a:cubicBezTo>
                    <a:pt x="31" y="0"/>
                    <a:pt x="31" y="0"/>
                    <a:pt x="31" y="0"/>
                  </a:cubicBezTo>
                  <a:cubicBezTo>
                    <a:pt x="18" y="0"/>
                    <a:pt x="18" y="0"/>
                    <a:pt x="18" y="0"/>
                  </a:cubicBezTo>
                  <a:cubicBezTo>
                    <a:pt x="18" y="0"/>
                    <a:pt x="0" y="0"/>
                    <a:pt x="0" y="38"/>
                  </a:cubicBezTo>
                </a:path>
              </a:pathLst>
            </a:custGeom>
            <a:solidFill>
              <a:srgbClr val="F3A60D"/>
            </a:solidFill>
            <a:ln w="9525">
              <a:noFill/>
            </a:ln>
          </p:spPr>
          <p:txBody>
            <a:bodyPr/>
            <a:p>
              <a:endParaRPr lang="en-US"/>
            </a:p>
          </p:txBody>
        </p:sp>
        <p:grpSp>
          <p:nvGrpSpPr>
            <p:cNvPr id="2" name="组合 1"/>
            <p:cNvGrpSpPr/>
            <p:nvPr/>
          </p:nvGrpSpPr>
          <p:grpSpPr>
            <a:xfrm>
              <a:off x="3387383" y="2817510"/>
              <a:ext cx="225939" cy="217194"/>
              <a:chOff x="3387383" y="2817510"/>
              <a:chExt cx="225939" cy="217194"/>
            </a:xfrm>
            <a:solidFill>
              <a:srgbClr val="F3A60D"/>
            </a:solidFill>
          </p:grpSpPr>
          <p:sp>
            <p:nvSpPr>
              <p:cNvPr id="117" name="Freeform 116"/>
              <p:cNvSpPr/>
              <p:nvPr/>
            </p:nvSpPr>
            <p:spPr bwMode="auto">
              <a:xfrm>
                <a:off x="3387383" y="2817510"/>
                <a:ext cx="225939" cy="139208"/>
              </a:xfrm>
              <a:custGeom>
                <a:avLst/>
                <a:gdLst>
                  <a:gd name="T0" fmla="*/ 131 w 131"/>
                  <a:gd name="T1" fmla="*/ 67 h 81"/>
                  <a:gd name="T2" fmla="*/ 117 w 131"/>
                  <a:gd name="T3" fmla="*/ 52 h 81"/>
                  <a:gd name="T4" fmla="*/ 119 w 131"/>
                  <a:gd name="T5" fmla="*/ 41 h 81"/>
                  <a:gd name="T6" fmla="*/ 78 w 131"/>
                  <a:gd name="T7" fmla="*/ 0 h 81"/>
                  <a:gd name="T8" fmla="*/ 38 w 131"/>
                  <a:gd name="T9" fmla="*/ 40 h 81"/>
                  <a:gd name="T10" fmla="*/ 24 w 131"/>
                  <a:gd name="T11" fmla="*/ 34 h 81"/>
                  <a:gd name="T12" fmla="*/ 0 w 131"/>
                  <a:gd name="T13" fmla="*/ 58 h 81"/>
                  <a:gd name="T14" fmla="*/ 24 w 131"/>
                  <a:gd name="T15" fmla="*/ 81 h 81"/>
                  <a:gd name="T16" fmla="*/ 77 w 131"/>
                  <a:gd name="T17" fmla="*/ 81 h 81"/>
                  <a:gd name="T18" fmla="*/ 78 w 131"/>
                  <a:gd name="T19" fmla="*/ 81 h 81"/>
                  <a:gd name="T20" fmla="*/ 117 w 131"/>
                  <a:gd name="T21" fmla="*/ 81 h 81"/>
                  <a:gd name="T22" fmla="*/ 131 w 131"/>
                  <a:gd name="T23" fmla="*/ 6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81">
                    <a:moveTo>
                      <a:pt x="131" y="67"/>
                    </a:moveTo>
                    <a:cubicBezTo>
                      <a:pt x="131" y="59"/>
                      <a:pt x="125" y="53"/>
                      <a:pt x="117" y="52"/>
                    </a:cubicBezTo>
                    <a:cubicBezTo>
                      <a:pt x="118" y="49"/>
                      <a:pt x="119" y="45"/>
                      <a:pt x="119" y="41"/>
                    </a:cubicBezTo>
                    <a:cubicBezTo>
                      <a:pt x="119" y="18"/>
                      <a:pt x="101" y="0"/>
                      <a:pt x="78" y="0"/>
                    </a:cubicBezTo>
                    <a:cubicBezTo>
                      <a:pt x="57" y="0"/>
                      <a:pt x="39" y="18"/>
                      <a:pt x="38" y="40"/>
                    </a:cubicBezTo>
                    <a:cubicBezTo>
                      <a:pt x="34" y="36"/>
                      <a:pt x="29" y="34"/>
                      <a:pt x="24" y="34"/>
                    </a:cubicBezTo>
                    <a:cubicBezTo>
                      <a:pt x="11" y="34"/>
                      <a:pt x="0" y="45"/>
                      <a:pt x="0" y="58"/>
                    </a:cubicBezTo>
                    <a:cubicBezTo>
                      <a:pt x="0" y="70"/>
                      <a:pt x="11" y="81"/>
                      <a:pt x="24" y="81"/>
                    </a:cubicBezTo>
                    <a:cubicBezTo>
                      <a:pt x="77" y="81"/>
                      <a:pt x="77" y="81"/>
                      <a:pt x="77" y="81"/>
                    </a:cubicBezTo>
                    <a:cubicBezTo>
                      <a:pt x="78" y="81"/>
                      <a:pt x="78" y="81"/>
                      <a:pt x="78" y="81"/>
                    </a:cubicBezTo>
                    <a:cubicBezTo>
                      <a:pt x="117" y="81"/>
                      <a:pt x="117" y="81"/>
                      <a:pt x="117" y="81"/>
                    </a:cubicBezTo>
                    <a:cubicBezTo>
                      <a:pt x="124" y="81"/>
                      <a:pt x="131" y="74"/>
                      <a:pt x="131" y="67"/>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18" name="Rectangle 117"/>
              <p:cNvSpPr>
                <a:spLocks noChangeArrowheads="1"/>
              </p:cNvSpPr>
              <p:nvPr/>
            </p:nvSpPr>
            <p:spPr bwMode="auto">
              <a:xfrm>
                <a:off x="3420181" y="2969109"/>
                <a:ext cx="18950" cy="43001"/>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19" name="Rectangle 118"/>
              <p:cNvSpPr>
                <a:spLocks noChangeArrowheads="1"/>
              </p:cNvSpPr>
              <p:nvPr/>
            </p:nvSpPr>
            <p:spPr bwMode="auto">
              <a:xfrm>
                <a:off x="3466827" y="2991703"/>
                <a:ext cx="18950" cy="43001"/>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20" name="Rectangle 119"/>
              <p:cNvSpPr>
                <a:spLocks noChangeArrowheads="1"/>
              </p:cNvSpPr>
              <p:nvPr/>
            </p:nvSpPr>
            <p:spPr bwMode="auto">
              <a:xfrm>
                <a:off x="3514930" y="2969109"/>
                <a:ext cx="18950" cy="43001"/>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21" name="Rectangle 120"/>
              <p:cNvSpPr>
                <a:spLocks noChangeArrowheads="1"/>
              </p:cNvSpPr>
              <p:nvPr/>
            </p:nvSpPr>
            <p:spPr bwMode="auto">
              <a:xfrm>
                <a:off x="3561575" y="2991703"/>
                <a:ext cx="18950" cy="43001"/>
              </a:xfrm>
              <a:prstGeom prst="rect">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sp>
          <p:nvSpPr>
            <p:cNvPr id="22645" name="Freeform 121"/>
            <p:cNvSpPr/>
            <p:nvPr/>
          </p:nvSpPr>
          <p:spPr>
            <a:xfrm>
              <a:off x="4135171" y="2958905"/>
              <a:ext cx="177836" cy="146496"/>
            </a:xfrm>
            <a:custGeom>
              <a:avLst/>
              <a:gdLst/>
              <a:ahLst/>
              <a:cxnLst>
                <a:cxn ang="0">
                  <a:pos x="105708925" y="0"/>
                </a:cxn>
                <a:cxn ang="0">
                  <a:pos x="45683445" y="58963547"/>
                </a:cxn>
                <a:cxn ang="0">
                  <a:pos x="22841722" y="36121832"/>
                </a:cxn>
                <a:cxn ang="0">
                  <a:pos x="0" y="60025461"/>
                </a:cxn>
                <a:cxn ang="0">
                  <a:pos x="22841722" y="82867175"/>
                </a:cxn>
                <a:cxn ang="0">
                  <a:pos x="45683445" y="106771532"/>
                </a:cxn>
                <a:cxn ang="0">
                  <a:pos x="69587810" y="82867175"/>
                </a:cxn>
                <a:cxn ang="0">
                  <a:pos x="129613291" y="22310393"/>
                </a:cxn>
                <a:cxn ang="0">
                  <a:pos x="105708925" y="0"/>
                </a:cxn>
              </a:cxnLst>
              <a:pathLst>
                <a:path w="244" h="201">
                  <a:moveTo>
                    <a:pt x="199" y="0"/>
                  </a:moveTo>
                  <a:lnTo>
                    <a:pt x="86" y="111"/>
                  </a:lnTo>
                  <a:lnTo>
                    <a:pt x="43" y="68"/>
                  </a:lnTo>
                  <a:lnTo>
                    <a:pt x="0" y="113"/>
                  </a:lnTo>
                  <a:lnTo>
                    <a:pt x="43" y="156"/>
                  </a:lnTo>
                  <a:lnTo>
                    <a:pt x="86" y="201"/>
                  </a:lnTo>
                  <a:lnTo>
                    <a:pt x="131" y="156"/>
                  </a:lnTo>
                  <a:lnTo>
                    <a:pt x="244" y="42"/>
                  </a:lnTo>
                  <a:lnTo>
                    <a:pt x="199" y="0"/>
                  </a:lnTo>
                  <a:close/>
                </a:path>
              </a:pathLst>
            </a:custGeom>
            <a:solidFill>
              <a:srgbClr val="F3A60D"/>
            </a:solidFill>
            <a:ln w="9525">
              <a:noFill/>
            </a:ln>
          </p:spPr>
          <p:txBody>
            <a:bodyPr/>
            <a:p>
              <a:endParaRPr lang="en-US"/>
            </a:p>
          </p:txBody>
        </p:sp>
        <p:sp>
          <p:nvSpPr>
            <p:cNvPr id="22646" name="Freeform 122"/>
            <p:cNvSpPr/>
            <p:nvPr/>
          </p:nvSpPr>
          <p:spPr>
            <a:xfrm>
              <a:off x="4243768" y="3974176"/>
              <a:ext cx="158887" cy="153056"/>
            </a:xfrm>
            <a:custGeom>
              <a:avLst/>
              <a:gdLst/>
              <a:ahLst/>
              <a:cxnLst>
                <a:cxn ang="0">
                  <a:pos x="137202379" y="263215046"/>
                </a:cxn>
                <a:cxn ang="0">
                  <a:pos x="274403030" y="127170619"/>
                </a:cxn>
                <a:cxn ang="0">
                  <a:pos x="190888914" y="0"/>
                </a:cxn>
                <a:cxn ang="0">
                  <a:pos x="172993402" y="26617986"/>
                </a:cxn>
                <a:cxn ang="0">
                  <a:pos x="244577177" y="127170619"/>
                </a:cxn>
                <a:cxn ang="0">
                  <a:pos x="137202379" y="233640844"/>
                </a:cxn>
                <a:cxn ang="0">
                  <a:pos x="29825853" y="127170619"/>
                </a:cxn>
                <a:cxn ang="0">
                  <a:pos x="104392213" y="26617986"/>
                </a:cxn>
                <a:cxn ang="0">
                  <a:pos x="86496701" y="0"/>
                </a:cxn>
                <a:cxn ang="0">
                  <a:pos x="0" y="127170619"/>
                </a:cxn>
                <a:cxn ang="0">
                  <a:pos x="137202379" y="263215046"/>
                </a:cxn>
              </a:cxnLst>
              <a:pathLst>
                <a:path w="92" h="89">
                  <a:moveTo>
                    <a:pt x="46" y="89"/>
                  </a:moveTo>
                  <a:cubicBezTo>
                    <a:pt x="72" y="89"/>
                    <a:pt x="92" y="69"/>
                    <a:pt x="92" y="43"/>
                  </a:cubicBezTo>
                  <a:cubicBezTo>
                    <a:pt x="92" y="24"/>
                    <a:pt x="81" y="7"/>
                    <a:pt x="64" y="0"/>
                  </a:cubicBezTo>
                  <a:cubicBezTo>
                    <a:pt x="58" y="9"/>
                    <a:pt x="58" y="9"/>
                    <a:pt x="58" y="9"/>
                  </a:cubicBezTo>
                  <a:cubicBezTo>
                    <a:pt x="72" y="14"/>
                    <a:pt x="82" y="27"/>
                    <a:pt x="82" y="43"/>
                  </a:cubicBezTo>
                  <a:cubicBezTo>
                    <a:pt x="82" y="63"/>
                    <a:pt x="66" y="79"/>
                    <a:pt x="46" y="79"/>
                  </a:cubicBezTo>
                  <a:cubicBezTo>
                    <a:pt x="26" y="79"/>
                    <a:pt x="10" y="63"/>
                    <a:pt x="10" y="43"/>
                  </a:cubicBezTo>
                  <a:cubicBezTo>
                    <a:pt x="10" y="27"/>
                    <a:pt x="21" y="14"/>
                    <a:pt x="35" y="9"/>
                  </a:cubicBezTo>
                  <a:cubicBezTo>
                    <a:pt x="29" y="0"/>
                    <a:pt x="29" y="0"/>
                    <a:pt x="29" y="0"/>
                  </a:cubicBezTo>
                  <a:cubicBezTo>
                    <a:pt x="12" y="7"/>
                    <a:pt x="0" y="24"/>
                    <a:pt x="0" y="43"/>
                  </a:cubicBezTo>
                  <a:cubicBezTo>
                    <a:pt x="0" y="69"/>
                    <a:pt x="21" y="89"/>
                    <a:pt x="46" y="89"/>
                  </a:cubicBezTo>
                </a:path>
              </a:pathLst>
            </a:custGeom>
            <a:solidFill>
              <a:srgbClr val="494949"/>
            </a:solidFill>
            <a:ln w="9525">
              <a:noFill/>
            </a:ln>
          </p:spPr>
          <p:txBody>
            <a:bodyPr/>
            <a:p>
              <a:endParaRPr lang="en-US"/>
            </a:p>
          </p:txBody>
        </p:sp>
        <p:sp>
          <p:nvSpPr>
            <p:cNvPr id="22647" name="Freeform 123"/>
            <p:cNvSpPr/>
            <p:nvPr/>
          </p:nvSpPr>
          <p:spPr>
            <a:xfrm>
              <a:off x="4287498" y="3939191"/>
              <a:ext cx="73613" cy="56849"/>
            </a:xfrm>
            <a:custGeom>
              <a:avLst/>
              <a:gdLst/>
              <a:ahLst/>
              <a:cxnLst>
                <a:cxn ang="0">
                  <a:pos x="15936121" y="35590389"/>
                </a:cxn>
                <a:cxn ang="0">
                  <a:pos x="21248648" y="41433446"/>
                </a:cxn>
                <a:cxn ang="0">
                  <a:pos x="26029119" y="40370807"/>
                </a:cxn>
                <a:cxn ang="0">
                  <a:pos x="32403568" y="41433446"/>
                </a:cxn>
                <a:cxn ang="0">
                  <a:pos x="36122118" y="35590389"/>
                </a:cxn>
                <a:cxn ang="0">
                  <a:pos x="43559217" y="23904276"/>
                </a:cxn>
                <a:cxn ang="0">
                  <a:pos x="53652216" y="11686114"/>
                </a:cxn>
                <a:cxn ang="0">
                  <a:pos x="45153194" y="0"/>
                </a:cxn>
                <a:cxn ang="0">
                  <a:pos x="26029119" y="0"/>
                </a:cxn>
                <a:cxn ang="0">
                  <a:pos x="8499022" y="0"/>
                </a:cxn>
                <a:cxn ang="0">
                  <a:pos x="0" y="11686114"/>
                </a:cxn>
                <a:cxn ang="0">
                  <a:pos x="8499022" y="23904276"/>
                </a:cxn>
                <a:cxn ang="0">
                  <a:pos x="15936121" y="35590389"/>
                </a:cxn>
              </a:cxnLst>
              <a:pathLst>
                <a:path w="101" h="78">
                  <a:moveTo>
                    <a:pt x="30" y="67"/>
                  </a:moveTo>
                  <a:lnTo>
                    <a:pt x="40" y="78"/>
                  </a:lnTo>
                  <a:lnTo>
                    <a:pt x="49" y="76"/>
                  </a:lnTo>
                  <a:lnTo>
                    <a:pt x="61" y="78"/>
                  </a:lnTo>
                  <a:lnTo>
                    <a:pt x="68" y="67"/>
                  </a:lnTo>
                  <a:lnTo>
                    <a:pt x="82" y="45"/>
                  </a:lnTo>
                  <a:lnTo>
                    <a:pt x="101" y="22"/>
                  </a:lnTo>
                  <a:lnTo>
                    <a:pt x="85" y="0"/>
                  </a:lnTo>
                  <a:lnTo>
                    <a:pt x="49" y="0"/>
                  </a:lnTo>
                  <a:lnTo>
                    <a:pt x="16" y="0"/>
                  </a:lnTo>
                  <a:lnTo>
                    <a:pt x="0" y="22"/>
                  </a:lnTo>
                  <a:lnTo>
                    <a:pt x="16" y="45"/>
                  </a:lnTo>
                  <a:lnTo>
                    <a:pt x="30" y="67"/>
                  </a:lnTo>
                  <a:close/>
                </a:path>
              </a:pathLst>
            </a:custGeom>
            <a:solidFill>
              <a:srgbClr val="494949"/>
            </a:solidFill>
            <a:ln w="9525">
              <a:noFill/>
            </a:ln>
          </p:spPr>
          <p:txBody>
            <a:bodyPr/>
            <a:p>
              <a:endParaRPr lang="en-US"/>
            </a:p>
          </p:txBody>
        </p:sp>
        <p:sp>
          <p:nvSpPr>
            <p:cNvPr id="22648" name="Freeform 124"/>
            <p:cNvSpPr/>
            <p:nvPr/>
          </p:nvSpPr>
          <p:spPr>
            <a:xfrm>
              <a:off x="2044135" y="2950159"/>
              <a:ext cx="117343" cy="193142"/>
            </a:xfrm>
            <a:custGeom>
              <a:avLst/>
              <a:gdLst/>
              <a:ahLst/>
              <a:cxnLst>
                <a:cxn ang="0">
                  <a:pos x="1593970" y="140769178"/>
                </a:cxn>
                <a:cxn ang="0">
                  <a:pos x="23904445" y="125364464"/>
                </a:cxn>
                <a:cxn ang="0">
                  <a:pos x="70650690" y="38777812"/>
                </a:cxn>
                <a:cxn ang="0">
                  <a:pos x="85524097" y="10092945"/>
                </a:cxn>
                <a:cxn ang="0">
                  <a:pos x="81805563" y="8498977"/>
                </a:cxn>
                <a:cxn ang="0">
                  <a:pos x="77025111" y="6374415"/>
                </a:cxn>
                <a:cxn ang="0">
                  <a:pos x="71712607" y="4781176"/>
                </a:cxn>
                <a:cxn ang="0">
                  <a:pos x="61619652" y="0"/>
                </a:cxn>
                <a:cxn ang="0">
                  <a:pos x="56839200" y="10092945"/>
                </a:cxn>
                <a:cxn ang="0">
                  <a:pos x="54183312" y="13811475"/>
                </a:cxn>
                <a:cxn ang="0">
                  <a:pos x="51526696" y="18591922"/>
                </a:cxn>
                <a:cxn ang="0">
                  <a:pos x="33997401" y="51526641"/>
                </a:cxn>
                <a:cxn ang="0">
                  <a:pos x="0" y="114208873"/>
                </a:cxn>
                <a:cxn ang="0">
                  <a:pos x="1593970" y="140769178"/>
                </a:cxn>
              </a:cxnLst>
              <a:pathLst>
                <a:path w="161" h="265">
                  <a:moveTo>
                    <a:pt x="3" y="265"/>
                  </a:moveTo>
                  <a:lnTo>
                    <a:pt x="45" y="236"/>
                  </a:lnTo>
                  <a:lnTo>
                    <a:pt x="133" y="73"/>
                  </a:lnTo>
                  <a:lnTo>
                    <a:pt x="161" y="19"/>
                  </a:lnTo>
                  <a:lnTo>
                    <a:pt x="154" y="16"/>
                  </a:lnTo>
                  <a:lnTo>
                    <a:pt x="145" y="12"/>
                  </a:lnTo>
                  <a:lnTo>
                    <a:pt x="135" y="9"/>
                  </a:lnTo>
                  <a:lnTo>
                    <a:pt x="116" y="0"/>
                  </a:lnTo>
                  <a:lnTo>
                    <a:pt x="107" y="19"/>
                  </a:lnTo>
                  <a:lnTo>
                    <a:pt x="102" y="26"/>
                  </a:lnTo>
                  <a:lnTo>
                    <a:pt x="97" y="35"/>
                  </a:lnTo>
                  <a:lnTo>
                    <a:pt x="64" y="97"/>
                  </a:lnTo>
                  <a:lnTo>
                    <a:pt x="0" y="215"/>
                  </a:lnTo>
                  <a:lnTo>
                    <a:pt x="3" y="265"/>
                  </a:lnTo>
                  <a:close/>
                </a:path>
              </a:pathLst>
            </a:custGeom>
            <a:solidFill>
              <a:srgbClr val="494949"/>
            </a:solidFill>
            <a:ln w="9525">
              <a:noFill/>
            </a:ln>
          </p:spPr>
          <p:txBody>
            <a:bodyPr/>
            <a:p>
              <a:endParaRPr lang="en-US"/>
            </a:p>
          </p:txBody>
        </p:sp>
        <p:sp>
          <p:nvSpPr>
            <p:cNvPr id="22649" name="Freeform 125"/>
            <p:cNvSpPr/>
            <p:nvPr/>
          </p:nvSpPr>
          <p:spPr>
            <a:xfrm>
              <a:off x="2133782" y="2915903"/>
              <a:ext cx="46645" cy="37900"/>
            </a:xfrm>
            <a:custGeom>
              <a:avLst/>
              <a:gdLst/>
              <a:ahLst/>
              <a:cxnLst>
                <a:cxn ang="0">
                  <a:pos x="10092812" y="0"/>
                </a:cxn>
                <a:cxn ang="0">
                  <a:pos x="0" y="17530208"/>
                </a:cxn>
                <a:cxn ang="0">
                  <a:pos x="19122992" y="24967354"/>
                </a:cxn>
                <a:cxn ang="0">
                  <a:pos x="22841473" y="27623269"/>
                </a:cxn>
                <a:cxn ang="0">
                  <a:pos x="23903376" y="27623269"/>
                </a:cxn>
                <a:cxn ang="0">
                  <a:pos x="25497323" y="26029283"/>
                </a:cxn>
                <a:cxn ang="0">
                  <a:pos x="27621857" y="22311438"/>
                </a:cxn>
                <a:cxn ang="0">
                  <a:pos x="33996188" y="9561733"/>
                </a:cxn>
                <a:cxn ang="0">
                  <a:pos x="10092812" y="0"/>
                </a:cxn>
              </a:cxnLst>
              <a:pathLst>
                <a:path w="64" h="52">
                  <a:moveTo>
                    <a:pt x="19" y="0"/>
                  </a:moveTo>
                  <a:lnTo>
                    <a:pt x="0" y="33"/>
                  </a:lnTo>
                  <a:lnTo>
                    <a:pt x="36" y="47"/>
                  </a:lnTo>
                  <a:lnTo>
                    <a:pt x="43" y="52"/>
                  </a:lnTo>
                  <a:lnTo>
                    <a:pt x="45" y="52"/>
                  </a:lnTo>
                  <a:lnTo>
                    <a:pt x="48" y="49"/>
                  </a:lnTo>
                  <a:lnTo>
                    <a:pt x="52" y="42"/>
                  </a:lnTo>
                  <a:lnTo>
                    <a:pt x="64" y="18"/>
                  </a:lnTo>
                  <a:lnTo>
                    <a:pt x="19" y="0"/>
                  </a:lnTo>
                  <a:close/>
                </a:path>
              </a:pathLst>
            </a:custGeom>
            <a:solidFill>
              <a:srgbClr val="494949"/>
            </a:solidFill>
            <a:ln w="9525">
              <a:noFill/>
            </a:ln>
          </p:spPr>
          <p:txBody>
            <a:bodyPr/>
            <a:p>
              <a:endParaRPr lang="en-US"/>
            </a:p>
          </p:txBody>
        </p:sp>
        <p:sp>
          <p:nvSpPr>
            <p:cNvPr id="22650" name="Freeform 126"/>
            <p:cNvSpPr>
              <a:spLocks noEditPoints="1"/>
            </p:cNvSpPr>
            <p:nvPr/>
          </p:nvSpPr>
          <p:spPr>
            <a:xfrm>
              <a:off x="3942757" y="4485820"/>
              <a:ext cx="189498" cy="188040"/>
            </a:xfrm>
            <a:custGeom>
              <a:avLst/>
              <a:gdLst/>
              <a:ahLst/>
              <a:cxnLst>
                <a:cxn ang="0">
                  <a:pos x="222579183" y="0"/>
                </a:cxn>
                <a:cxn ang="0">
                  <a:pos x="237418599" y="0"/>
                </a:cxn>
                <a:cxn ang="0">
                  <a:pos x="284901629" y="127972433"/>
                </a:cxn>
                <a:cxn ang="0">
                  <a:pos x="192902073" y="142853470"/>
                </a:cxn>
                <a:cxn ang="0">
                  <a:pos x="175096152" y="160708645"/>
                </a:cxn>
                <a:cxn ang="0">
                  <a:pos x="112773705" y="220231068"/>
                </a:cxn>
                <a:cxn ang="0">
                  <a:pos x="139482587" y="252969004"/>
                </a:cxn>
                <a:cxn ang="0">
                  <a:pos x="127611399" y="267848316"/>
                </a:cxn>
                <a:cxn ang="0">
                  <a:pos x="112773705" y="279753491"/>
                </a:cxn>
                <a:cxn ang="0">
                  <a:pos x="83096596" y="252969004"/>
                </a:cxn>
                <a:cxn ang="0">
                  <a:pos x="68257180" y="267848316"/>
                </a:cxn>
                <a:cxn ang="0">
                  <a:pos x="91999556" y="297610390"/>
                </a:cxn>
                <a:cxn ang="0">
                  <a:pos x="83096596" y="312489702"/>
                </a:cxn>
                <a:cxn ang="0">
                  <a:pos x="68257180" y="324394877"/>
                </a:cxn>
                <a:cxn ang="0">
                  <a:pos x="44516526" y="306537978"/>
                </a:cxn>
                <a:cxn ang="0">
                  <a:pos x="35613565" y="297610390"/>
                </a:cxn>
                <a:cxn ang="0">
                  <a:pos x="26708882" y="303562115"/>
                </a:cxn>
                <a:cxn ang="0">
                  <a:pos x="0" y="285705216"/>
                </a:cxn>
                <a:cxn ang="0">
                  <a:pos x="0" y="279753491"/>
                </a:cxn>
                <a:cxn ang="0">
                  <a:pos x="23742377" y="249993142"/>
                </a:cxn>
                <a:cxn ang="0">
                  <a:pos x="163224964" y="110115534"/>
                </a:cxn>
                <a:cxn ang="0">
                  <a:pos x="154322003" y="83331047"/>
                </a:cxn>
                <a:cxn ang="0">
                  <a:pos x="222579183" y="0"/>
                </a:cxn>
                <a:cxn ang="0">
                  <a:pos x="195870301" y="74401735"/>
                </a:cxn>
                <a:cxn ang="0">
                  <a:pos x="258192748" y="89282772"/>
                </a:cxn>
                <a:cxn ang="0">
                  <a:pos x="222579183" y="41665524"/>
                </a:cxn>
                <a:cxn ang="0">
                  <a:pos x="195870301" y="74401735"/>
                </a:cxn>
              </a:cxnLst>
              <a:pathLst>
                <a:path w="110" h="109">
                  <a:moveTo>
                    <a:pt x="75" y="0"/>
                  </a:moveTo>
                  <a:cubicBezTo>
                    <a:pt x="76" y="0"/>
                    <a:pt x="78" y="0"/>
                    <a:pt x="80" y="0"/>
                  </a:cubicBezTo>
                  <a:cubicBezTo>
                    <a:pt x="100" y="1"/>
                    <a:pt x="110" y="27"/>
                    <a:pt x="96" y="43"/>
                  </a:cubicBezTo>
                  <a:cubicBezTo>
                    <a:pt x="90" y="49"/>
                    <a:pt x="76" y="54"/>
                    <a:pt x="65" y="48"/>
                  </a:cubicBezTo>
                  <a:cubicBezTo>
                    <a:pt x="63" y="49"/>
                    <a:pt x="61" y="52"/>
                    <a:pt x="59" y="54"/>
                  </a:cubicBezTo>
                  <a:cubicBezTo>
                    <a:pt x="52" y="61"/>
                    <a:pt x="45" y="68"/>
                    <a:pt x="38" y="74"/>
                  </a:cubicBezTo>
                  <a:cubicBezTo>
                    <a:pt x="40" y="78"/>
                    <a:pt x="47" y="80"/>
                    <a:pt x="47" y="85"/>
                  </a:cubicBezTo>
                  <a:cubicBezTo>
                    <a:pt x="47" y="87"/>
                    <a:pt x="43" y="90"/>
                    <a:pt x="43" y="90"/>
                  </a:cubicBezTo>
                  <a:cubicBezTo>
                    <a:pt x="43" y="90"/>
                    <a:pt x="41" y="94"/>
                    <a:pt x="38" y="94"/>
                  </a:cubicBezTo>
                  <a:cubicBezTo>
                    <a:pt x="34" y="94"/>
                    <a:pt x="31" y="86"/>
                    <a:pt x="28" y="85"/>
                  </a:cubicBezTo>
                  <a:cubicBezTo>
                    <a:pt x="26" y="86"/>
                    <a:pt x="25" y="88"/>
                    <a:pt x="23" y="90"/>
                  </a:cubicBezTo>
                  <a:cubicBezTo>
                    <a:pt x="24" y="93"/>
                    <a:pt x="32" y="96"/>
                    <a:pt x="31" y="100"/>
                  </a:cubicBezTo>
                  <a:cubicBezTo>
                    <a:pt x="31" y="103"/>
                    <a:pt x="28" y="105"/>
                    <a:pt x="28" y="105"/>
                  </a:cubicBezTo>
                  <a:cubicBezTo>
                    <a:pt x="28" y="105"/>
                    <a:pt x="25" y="109"/>
                    <a:pt x="23" y="109"/>
                  </a:cubicBezTo>
                  <a:cubicBezTo>
                    <a:pt x="20" y="109"/>
                    <a:pt x="15" y="103"/>
                    <a:pt x="15" y="103"/>
                  </a:cubicBezTo>
                  <a:cubicBezTo>
                    <a:pt x="12" y="100"/>
                    <a:pt x="12" y="100"/>
                    <a:pt x="12" y="100"/>
                  </a:cubicBezTo>
                  <a:cubicBezTo>
                    <a:pt x="12" y="100"/>
                    <a:pt x="9" y="102"/>
                    <a:pt x="9" y="102"/>
                  </a:cubicBezTo>
                  <a:cubicBezTo>
                    <a:pt x="3" y="103"/>
                    <a:pt x="1" y="100"/>
                    <a:pt x="0" y="96"/>
                  </a:cubicBezTo>
                  <a:cubicBezTo>
                    <a:pt x="0" y="95"/>
                    <a:pt x="0" y="95"/>
                    <a:pt x="0" y="94"/>
                  </a:cubicBezTo>
                  <a:cubicBezTo>
                    <a:pt x="1" y="90"/>
                    <a:pt x="5" y="87"/>
                    <a:pt x="8" y="84"/>
                  </a:cubicBezTo>
                  <a:cubicBezTo>
                    <a:pt x="23" y="69"/>
                    <a:pt x="40" y="52"/>
                    <a:pt x="55" y="37"/>
                  </a:cubicBezTo>
                  <a:cubicBezTo>
                    <a:pt x="53" y="34"/>
                    <a:pt x="52" y="31"/>
                    <a:pt x="52" y="28"/>
                  </a:cubicBezTo>
                  <a:cubicBezTo>
                    <a:pt x="50" y="11"/>
                    <a:pt x="61" y="2"/>
                    <a:pt x="75" y="0"/>
                  </a:cubicBezTo>
                  <a:close/>
                  <a:moveTo>
                    <a:pt x="66" y="25"/>
                  </a:moveTo>
                  <a:cubicBezTo>
                    <a:pt x="66" y="37"/>
                    <a:pt x="83" y="40"/>
                    <a:pt x="87" y="30"/>
                  </a:cubicBezTo>
                  <a:cubicBezTo>
                    <a:pt x="91" y="21"/>
                    <a:pt x="84" y="13"/>
                    <a:pt x="75" y="14"/>
                  </a:cubicBezTo>
                  <a:cubicBezTo>
                    <a:pt x="70" y="15"/>
                    <a:pt x="66" y="19"/>
                    <a:pt x="66" y="25"/>
                  </a:cubicBezTo>
                  <a:close/>
                </a:path>
              </a:pathLst>
            </a:custGeom>
            <a:solidFill>
              <a:srgbClr val="494949"/>
            </a:solidFill>
            <a:ln w="9525">
              <a:noFill/>
            </a:ln>
          </p:spPr>
          <p:txBody>
            <a:bodyPr/>
            <a:p>
              <a:endParaRPr lang="en-US"/>
            </a:p>
          </p:txBody>
        </p:sp>
        <p:sp>
          <p:nvSpPr>
            <p:cNvPr id="22651" name="Freeform 127"/>
            <p:cNvSpPr>
              <a:spLocks noEditPoints="1"/>
            </p:cNvSpPr>
            <p:nvPr/>
          </p:nvSpPr>
          <p:spPr>
            <a:xfrm>
              <a:off x="1770092" y="3518652"/>
              <a:ext cx="219380" cy="172735"/>
            </a:xfrm>
            <a:custGeom>
              <a:avLst/>
              <a:gdLst/>
              <a:ahLst/>
              <a:cxnLst>
                <a:cxn ang="0">
                  <a:pos x="331215433" y="23870250"/>
                </a:cxn>
                <a:cxn ang="0">
                  <a:pos x="319279088" y="20885389"/>
                </a:cxn>
                <a:cxn ang="0">
                  <a:pos x="170083414" y="0"/>
                </a:cxn>
                <a:cxn ang="0">
                  <a:pos x="56695047" y="41772505"/>
                </a:cxn>
                <a:cxn ang="0">
                  <a:pos x="53710097" y="41772505"/>
                </a:cxn>
                <a:cxn ang="0">
                  <a:pos x="50726875" y="44755639"/>
                </a:cxn>
                <a:cxn ang="0">
                  <a:pos x="2983223" y="110398393"/>
                </a:cxn>
                <a:cxn ang="0">
                  <a:pos x="8951395" y="125317515"/>
                </a:cxn>
                <a:cxn ang="0">
                  <a:pos x="50726875" y="241682175"/>
                </a:cxn>
                <a:cxn ang="0">
                  <a:pos x="211858894" y="298373802"/>
                </a:cxn>
                <a:cxn ang="0">
                  <a:pos x="214842116" y="298373802"/>
                </a:cxn>
                <a:cxn ang="0">
                  <a:pos x="217825339" y="298373802"/>
                </a:cxn>
                <a:cxn ang="0">
                  <a:pos x="220810289" y="298373802"/>
                </a:cxn>
                <a:cxn ang="0">
                  <a:pos x="334198655" y="226764781"/>
                </a:cxn>
                <a:cxn ang="0">
                  <a:pos x="372989185" y="104430399"/>
                </a:cxn>
                <a:cxn ang="0">
                  <a:pos x="375974135" y="92496138"/>
                </a:cxn>
                <a:cxn ang="0">
                  <a:pos x="62661492" y="62657894"/>
                </a:cxn>
                <a:cxn ang="0">
                  <a:pos x="158147069" y="146202904"/>
                </a:cxn>
                <a:cxn ang="0">
                  <a:pos x="205890721" y="277488413"/>
                </a:cxn>
                <a:cxn ang="0">
                  <a:pos x="68629665" y="143219771"/>
                </a:cxn>
                <a:cxn ang="0">
                  <a:pos x="164115241" y="167090020"/>
                </a:cxn>
                <a:cxn ang="0">
                  <a:pos x="205890721" y="110398393"/>
                </a:cxn>
                <a:cxn ang="0">
                  <a:pos x="214842116" y="68625888"/>
                </a:cxn>
                <a:cxn ang="0">
                  <a:pos x="176051586" y="17902255"/>
                </a:cxn>
                <a:cxn ang="0">
                  <a:pos x="214842116" y="68625888"/>
                </a:cxn>
                <a:cxn ang="0">
                  <a:pos x="223793511" y="122332654"/>
                </a:cxn>
                <a:cxn ang="0">
                  <a:pos x="247664473" y="164105159"/>
                </a:cxn>
                <a:cxn ang="0">
                  <a:pos x="253632646" y="161122026"/>
                </a:cxn>
                <a:cxn ang="0">
                  <a:pos x="316295865" y="223779920"/>
                </a:cxn>
                <a:cxn ang="0">
                  <a:pos x="223793511" y="274503553"/>
                </a:cxn>
                <a:cxn ang="0">
                  <a:pos x="226778461" y="83545010"/>
                </a:cxn>
                <a:cxn ang="0">
                  <a:pos x="355086395" y="92496138"/>
                </a:cxn>
              </a:cxnLst>
              <a:pathLst>
                <a:path w="127" h="100">
                  <a:moveTo>
                    <a:pt x="126" y="31"/>
                  </a:moveTo>
                  <a:cubicBezTo>
                    <a:pt x="111" y="8"/>
                    <a:pt x="111" y="8"/>
                    <a:pt x="111" y="8"/>
                  </a:cubicBezTo>
                  <a:cubicBezTo>
                    <a:pt x="110" y="7"/>
                    <a:pt x="109" y="7"/>
                    <a:pt x="107" y="7"/>
                  </a:cubicBezTo>
                  <a:cubicBezTo>
                    <a:pt x="107" y="7"/>
                    <a:pt x="107" y="7"/>
                    <a:pt x="107" y="7"/>
                  </a:cubicBezTo>
                  <a:cubicBezTo>
                    <a:pt x="59" y="0"/>
                    <a:pt x="59" y="0"/>
                    <a:pt x="59" y="0"/>
                  </a:cubicBezTo>
                  <a:cubicBezTo>
                    <a:pt x="58" y="0"/>
                    <a:pt x="58" y="0"/>
                    <a:pt x="57" y="0"/>
                  </a:cubicBezTo>
                  <a:cubicBezTo>
                    <a:pt x="19" y="14"/>
                    <a:pt x="19" y="14"/>
                    <a:pt x="19" y="14"/>
                  </a:cubicBezTo>
                  <a:cubicBezTo>
                    <a:pt x="19" y="14"/>
                    <a:pt x="19" y="14"/>
                    <a:pt x="19" y="14"/>
                  </a:cubicBezTo>
                  <a:cubicBezTo>
                    <a:pt x="19" y="14"/>
                    <a:pt x="19" y="14"/>
                    <a:pt x="18" y="14"/>
                  </a:cubicBezTo>
                  <a:cubicBezTo>
                    <a:pt x="18" y="14"/>
                    <a:pt x="18" y="14"/>
                    <a:pt x="18" y="14"/>
                  </a:cubicBezTo>
                  <a:cubicBezTo>
                    <a:pt x="18" y="14"/>
                    <a:pt x="18" y="14"/>
                    <a:pt x="18" y="15"/>
                  </a:cubicBezTo>
                  <a:cubicBezTo>
                    <a:pt x="18" y="15"/>
                    <a:pt x="17" y="15"/>
                    <a:pt x="17" y="15"/>
                  </a:cubicBezTo>
                  <a:cubicBezTo>
                    <a:pt x="17" y="15"/>
                    <a:pt x="17" y="15"/>
                    <a:pt x="17" y="15"/>
                  </a:cubicBezTo>
                  <a:cubicBezTo>
                    <a:pt x="1" y="37"/>
                    <a:pt x="1" y="37"/>
                    <a:pt x="1" y="37"/>
                  </a:cubicBezTo>
                  <a:cubicBezTo>
                    <a:pt x="0" y="38"/>
                    <a:pt x="0" y="39"/>
                    <a:pt x="0" y="40"/>
                  </a:cubicBezTo>
                  <a:cubicBezTo>
                    <a:pt x="1" y="41"/>
                    <a:pt x="2" y="42"/>
                    <a:pt x="3" y="42"/>
                  </a:cubicBezTo>
                  <a:cubicBezTo>
                    <a:pt x="17" y="46"/>
                    <a:pt x="17" y="46"/>
                    <a:pt x="17" y="46"/>
                  </a:cubicBezTo>
                  <a:cubicBezTo>
                    <a:pt x="17" y="81"/>
                    <a:pt x="17" y="81"/>
                    <a:pt x="17" y="81"/>
                  </a:cubicBezTo>
                  <a:cubicBezTo>
                    <a:pt x="17" y="83"/>
                    <a:pt x="18" y="84"/>
                    <a:pt x="19" y="84"/>
                  </a:cubicBezTo>
                  <a:cubicBezTo>
                    <a:pt x="71" y="100"/>
                    <a:pt x="71" y="100"/>
                    <a:pt x="71" y="100"/>
                  </a:cubicBezTo>
                  <a:cubicBezTo>
                    <a:pt x="71" y="100"/>
                    <a:pt x="71" y="100"/>
                    <a:pt x="71" y="100"/>
                  </a:cubicBezTo>
                  <a:cubicBezTo>
                    <a:pt x="71" y="100"/>
                    <a:pt x="72" y="100"/>
                    <a:pt x="72" y="100"/>
                  </a:cubicBezTo>
                  <a:cubicBezTo>
                    <a:pt x="72" y="100"/>
                    <a:pt x="72" y="100"/>
                    <a:pt x="72" y="100"/>
                  </a:cubicBezTo>
                  <a:cubicBezTo>
                    <a:pt x="72" y="100"/>
                    <a:pt x="73" y="100"/>
                    <a:pt x="73" y="100"/>
                  </a:cubicBezTo>
                  <a:cubicBezTo>
                    <a:pt x="73" y="100"/>
                    <a:pt x="73" y="100"/>
                    <a:pt x="73" y="100"/>
                  </a:cubicBezTo>
                  <a:cubicBezTo>
                    <a:pt x="73" y="100"/>
                    <a:pt x="73" y="100"/>
                    <a:pt x="74" y="100"/>
                  </a:cubicBezTo>
                  <a:cubicBezTo>
                    <a:pt x="111" y="79"/>
                    <a:pt x="111" y="79"/>
                    <a:pt x="111" y="79"/>
                  </a:cubicBezTo>
                  <a:cubicBezTo>
                    <a:pt x="112" y="79"/>
                    <a:pt x="112" y="78"/>
                    <a:pt x="112" y="76"/>
                  </a:cubicBezTo>
                  <a:cubicBezTo>
                    <a:pt x="112" y="41"/>
                    <a:pt x="112" y="41"/>
                    <a:pt x="112" y="41"/>
                  </a:cubicBezTo>
                  <a:cubicBezTo>
                    <a:pt x="125" y="35"/>
                    <a:pt x="125" y="35"/>
                    <a:pt x="125" y="35"/>
                  </a:cubicBezTo>
                  <a:cubicBezTo>
                    <a:pt x="126" y="35"/>
                    <a:pt x="127" y="34"/>
                    <a:pt x="127" y="33"/>
                  </a:cubicBezTo>
                  <a:cubicBezTo>
                    <a:pt x="127" y="32"/>
                    <a:pt x="127" y="31"/>
                    <a:pt x="126" y="31"/>
                  </a:cubicBezTo>
                  <a:close/>
                  <a:moveTo>
                    <a:pt x="9" y="37"/>
                  </a:moveTo>
                  <a:cubicBezTo>
                    <a:pt x="21" y="21"/>
                    <a:pt x="21" y="21"/>
                    <a:pt x="21" y="21"/>
                  </a:cubicBezTo>
                  <a:cubicBezTo>
                    <a:pt x="67" y="29"/>
                    <a:pt x="67" y="29"/>
                    <a:pt x="67" y="29"/>
                  </a:cubicBezTo>
                  <a:cubicBezTo>
                    <a:pt x="53" y="49"/>
                    <a:pt x="53" y="49"/>
                    <a:pt x="53" y="49"/>
                  </a:cubicBezTo>
                  <a:lnTo>
                    <a:pt x="9" y="37"/>
                  </a:lnTo>
                  <a:close/>
                  <a:moveTo>
                    <a:pt x="69" y="93"/>
                  </a:moveTo>
                  <a:cubicBezTo>
                    <a:pt x="23" y="79"/>
                    <a:pt x="23" y="79"/>
                    <a:pt x="23" y="79"/>
                  </a:cubicBezTo>
                  <a:cubicBezTo>
                    <a:pt x="23" y="48"/>
                    <a:pt x="23" y="48"/>
                    <a:pt x="23" y="48"/>
                  </a:cubicBezTo>
                  <a:cubicBezTo>
                    <a:pt x="54" y="56"/>
                    <a:pt x="54" y="56"/>
                    <a:pt x="54" y="56"/>
                  </a:cubicBezTo>
                  <a:cubicBezTo>
                    <a:pt x="54" y="56"/>
                    <a:pt x="54" y="56"/>
                    <a:pt x="55" y="56"/>
                  </a:cubicBezTo>
                  <a:cubicBezTo>
                    <a:pt x="56" y="56"/>
                    <a:pt x="57" y="55"/>
                    <a:pt x="57" y="54"/>
                  </a:cubicBezTo>
                  <a:cubicBezTo>
                    <a:pt x="69" y="37"/>
                    <a:pt x="69" y="37"/>
                    <a:pt x="69" y="37"/>
                  </a:cubicBezTo>
                  <a:lnTo>
                    <a:pt x="69" y="93"/>
                  </a:lnTo>
                  <a:close/>
                  <a:moveTo>
                    <a:pt x="72" y="23"/>
                  </a:moveTo>
                  <a:cubicBezTo>
                    <a:pt x="32" y="16"/>
                    <a:pt x="32" y="16"/>
                    <a:pt x="32" y="16"/>
                  </a:cubicBezTo>
                  <a:cubicBezTo>
                    <a:pt x="59" y="6"/>
                    <a:pt x="59" y="6"/>
                    <a:pt x="59" y="6"/>
                  </a:cubicBezTo>
                  <a:cubicBezTo>
                    <a:pt x="97" y="12"/>
                    <a:pt x="97" y="12"/>
                    <a:pt x="97" y="12"/>
                  </a:cubicBezTo>
                  <a:lnTo>
                    <a:pt x="72" y="23"/>
                  </a:lnTo>
                  <a:close/>
                  <a:moveTo>
                    <a:pt x="75" y="92"/>
                  </a:moveTo>
                  <a:cubicBezTo>
                    <a:pt x="75" y="41"/>
                    <a:pt x="75" y="41"/>
                    <a:pt x="75" y="41"/>
                  </a:cubicBezTo>
                  <a:cubicBezTo>
                    <a:pt x="81" y="53"/>
                    <a:pt x="81" y="53"/>
                    <a:pt x="81" y="53"/>
                  </a:cubicBezTo>
                  <a:cubicBezTo>
                    <a:pt x="81" y="54"/>
                    <a:pt x="82" y="54"/>
                    <a:pt x="83" y="55"/>
                  </a:cubicBezTo>
                  <a:cubicBezTo>
                    <a:pt x="83" y="55"/>
                    <a:pt x="83" y="55"/>
                    <a:pt x="84" y="55"/>
                  </a:cubicBezTo>
                  <a:cubicBezTo>
                    <a:pt x="84" y="55"/>
                    <a:pt x="85" y="55"/>
                    <a:pt x="85" y="54"/>
                  </a:cubicBezTo>
                  <a:cubicBezTo>
                    <a:pt x="106" y="44"/>
                    <a:pt x="106" y="44"/>
                    <a:pt x="106" y="44"/>
                  </a:cubicBezTo>
                  <a:cubicBezTo>
                    <a:pt x="106" y="75"/>
                    <a:pt x="106" y="75"/>
                    <a:pt x="106" y="75"/>
                  </a:cubicBezTo>
                  <a:cubicBezTo>
                    <a:pt x="106" y="75"/>
                    <a:pt x="106" y="75"/>
                    <a:pt x="106" y="75"/>
                  </a:cubicBezTo>
                  <a:lnTo>
                    <a:pt x="75" y="92"/>
                  </a:lnTo>
                  <a:close/>
                  <a:moveTo>
                    <a:pt x="85" y="47"/>
                  </a:moveTo>
                  <a:cubicBezTo>
                    <a:pt x="76" y="28"/>
                    <a:pt x="76" y="28"/>
                    <a:pt x="76" y="28"/>
                  </a:cubicBezTo>
                  <a:cubicBezTo>
                    <a:pt x="107" y="14"/>
                    <a:pt x="107" y="14"/>
                    <a:pt x="107" y="14"/>
                  </a:cubicBezTo>
                  <a:cubicBezTo>
                    <a:pt x="119" y="31"/>
                    <a:pt x="119" y="31"/>
                    <a:pt x="119" y="31"/>
                  </a:cubicBezTo>
                  <a:lnTo>
                    <a:pt x="85" y="47"/>
                  </a:lnTo>
                  <a:close/>
                </a:path>
              </a:pathLst>
            </a:custGeom>
            <a:solidFill>
              <a:srgbClr val="494949"/>
            </a:solidFill>
            <a:ln w="9525">
              <a:noFill/>
            </a:ln>
          </p:spPr>
          <p:txBody>
            <a:bodyPr/>
            <a:p>
              <a:endParaRPr lang="en-US"/>
            </a:p>
          </p:txBody>
        </p:sp>
        <p:sp>
          <p:nvSpPr>
            <p:cNvPr id="22652" name="Oval 128"/>
            <p:cNvSpPr/>
            <p:nvPr/>
          </p:nvSpPr>
          <p:spPr>
            <a:xfrm>
              <a:off x="2418758" y="2606876"/>
              <a:ext cx="146496" cy="148683"/>
            </a:xfrm>
            <a:prstGeom prst="ellipse">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53" name="Rectangle 129"/>
            <p:cNvSpPr/>
            <p:nvPr/>
          </p:nvSpPr>
          <p:spPr>
            <a:xfrm>
              <a:off x="2482166" y="2570434"/>
              <a:ext cx="18950" cy="26238"/>
            </a:xfrm>
            <a:prstGeom prst="rect">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54" name="Rectangle 130"/>
            <p:cNvSpPr/>
            <p:nvPr/>
          </p:nvSpPr>
          <p:spPr>
            <a:xfrm>
              <a:off x="2575458" y="2671014"/>
              <a:ext cx="27696" cy="18950"/>
            </a:xfrm>
            <a:prstGeom prst="rect">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55" name="Rectangle 131"/>
            <p:cNvSpPr/>
            <p:nvPr/>
          </p:nvSpPr>
          <p:spPr>
            <a:xfrm>
              <a:off x="2482166" y="2765762"/>
              <a:ext cx="18950" cy="25509"/>
            </a:xfrm>
            <a:prstGeom prst="rect">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56" name="Rectangle 132"/>
            <p:cNvSpPr/>
            <p:nvPr/>
          </p:nvSpPr>
          <p:spPr>
            <a:xfrm>
              <a:off x="2382316" y="2671014"/>
              <a:ext cx="25509" cy="18950"/>
            </a:xfrm>
            <a:prstGeom prst="rect">
              <a:avLst/>
            </a:prstGeom>
            <a:solidFill>
              <a:srgbClr val="494949"/>
            </a:solidFill>
            <a:ln w="9525">
              <a:noFill/>
            </a:ln>
          </p:spPr>
          <p:txBody>
            <a:bodyPr anchor="t" anchorCtr="0"/>
            <a:p>
              <a:pPr>
                <a:buFont typeface="Arial" panose="020B0604020202020204" pitchFamily="34" charset="0"/>
              </a:pPr>
              <a:endParaRPr lang="zh-CN" altLang="en-US" dirty="0">
                <a:solidFill>
                  <a:srgbClr val="000000"/>
                </a:solidFill>
                <a:latin typeface="Calibri" panose="020F0502020204030204" pitchFamily="34" charset="0"/>
                <a:ea typeface="Microsoft YaHei" panose="020B0503020204020204" pitchFamily="34" charset="-122"/>
              </a:endParaRPr>
            </a:p>
          </p:txBody>
        </p:sp>
        <p:sp>
          <p:nvSpPr>
            <p:cNvPr id="22657" name="Freeform 133"/>
            <p:cNvSpPr/>
            <p:nvPr/>
          </p:nvSpPr>
          <p:spPr>
            <a:xfrm>
              <a:off x="2544118" y="2596672"/>
              <a:ext cx="32798" cy="31340"/>
            </a:xfrm>
            <a:custGeom>
              <a:avLst/>
              <a:gdLst/>
              <a:ahLst/>
              <a:cxnLst>
                <a:cxn ang="0">
                  <a:pos x="23904640" y="9030293"/>
                </a:cxn>
                <a:cxn ang="0">
                  <a:pos x="10093038" y="22841758"/>
                </a:cxn>
                <a:cxn ang="0">
                  <a:pos x="0" y="12748820"/>
                </a:cxn>
                <a:cxn ang="0">
                  <a:pos x="13811602" y="0"/>
                </a:cxn>
                <a:cxn ang="0">
                  <a:pos x="23904640" y="9030293"/>
                </a:cxn>
              </a:cxnLst>
              <a:pathLst>
                <a:path w="45" h="43">
                  <a:moveTo>
                    <a:pt x="45" y="17"/>
                  </a:moveTo>
                  <a:lnTo>
                    <a:pt x="19" y="43"/>
                  </a:lnTo>
                  <a:lnTo>
                    <a:pt x="0" y="24"/>
                  </a:lnTo>
                  <a:lnTo>
                    <a:pt x="26" y="0"/>
                  </a:lnTo>
                  <a:lnTo>
                    <a:pt x="45" y="17"/>
                  </a:lnTo>
                  <a:close/>
                </a:path>
              </a:pathLst>
            </a:custGeom>
            <a:solidFill>
              <a:srgbClr val="494949"/>
            </a:solidFill>
            <a:ln w="9525">
              <a:noFill/>
            </a:ln>
          </p:spPr>
          <p:txBody>
            <a:bodyPr/>
            <a:p>
              <a:endParaRPr lang="en-US"/>
            </a:p>
          </p:txBody>
        </p:sp>
        <p:sp>
          <p:nvSpPr>
            <p:cNvPr id="22658" name="Freeform 134"/>
            <p:cNvSpPr/>
            <p:nvPr/>
          </p:nvSpPr>
          <p:spPr>
            <a:xfrm>
              <a:off x="2544118" y="2734423"/>
              <a:ext cx="32798" cy="31340"/>
            </a:xfrm>
            <a:custGeom>
              <a:avLst/>
              <a:gdLst/>
              <a:ahLst/>
              <a:cxnLst>
                <a:cxn ang="0">
                  <a:pos x="10093038" y="0"/>
                </a:cxn>
                <a:cxn ang="0">
                  <a:pos x="23904640" y="12748820"/>
                </a:cxn>
                <a:cxn ang="0">
                  <a:pos x="13811602" y="22841758"/>
                </a:cxn>
                <a:cxn ang="0">
                  <a:pos x="0" y="9030293"/>
                </a:cxn>
                <a:cxn ang="0">
                  <a:pos x="10093038" y="0"/>
                </a:cxn>
              </a:cxnLst>
              <a:pathLst>
                <a:path w="45" h="43">
                  <a:moveTo>
                    <a:pt x="19" y="0"/>
                  </a:moveTo>
                  <a:lnTo>
                    <a:pt x="45" y="24"/>
                  </a:lnTo>
                  <a:lnTo>
                    <a:pt x="26" y="43"/>
                  </a:lnTo>
                  <a:lnTo>
                    <a:pt x="0" y="17"/>
                  </a:lnTo>
                  <a:lnTo>
                    <a:pt x="19" y="0"/>
                  </a:lnTo>
                  <a:close/>
                </a:path>
              </a:pathLst>
            </a:custGeom>
            <a:solidFill>
              <a:srgbClr val="494949"/>
            </a:solidFill>
            <a:ln w="9525">
              <a:noFill/>
            </a:ln>
          </p:spPr>
          <p:txBody>
            <a:bodyPr/>
            <a:p>
              <a:endParaRPr lang="en-US"/>
            </a:p>
          </p:txBody>
        </p:sp>
        <p:sp>
          <p:nvSpPr>
            <p:cNvPr id="22659" name="Freeform 135"/>
            <p:cNvSpPr/>
            <p:nvPr/>
          </p:nvSpPr>
          <p:spPr>
            <a:xfrm>
              <a:off x="2406367" y="2734423"/>
              <a:ext cx="32798" cy="31340"/>
            </a:xfrm>
            <a:custGeom>
              <a:avLst/>
              <a:gdLst/>
              <a:ahLst/>
              <a:cxnLst>
                <a:cxn ang="0">
                  <a:pos x="13811602" y="0"/>
                </a:cxn>
                <a:cxn ang="0">
                  <a:pos x="23904640" y="9030293"/>
                </a:cxn>
                <a:cxn ang="0">
                  <a:pos x="10093038" y="22841758"/>
                </a:cxn>
                <a:cxn ang="0">
                  <a:pos x="0" y="12748820"/>
                </a:cxn>
                <a:cxn ang="0">
                  <a:pos x="13811602" y="0"/>
                </a:cxn>
              </a:cxnLst>
              <a:pathLst>
                <a:path w="45" h="43">
                  <a:moveTo>
                    <a:pt x="26" y="0"/>
                  </a:moveTo>
                  <a:lnTo>
                    <a:pt x="45" y="17"/>
                  </a:lnTo>
                  <a:lnTo>
                    <a:pt x="19" y="43"/>
                  </a:lnTo>
                  <a:lnTo>
                    <a:pt x="0" y="24"/>
                  </a:lnTo>
                  <a:lnTo>
                    <a:pt x="26" y="0"/>
                  </a:lnTo>
                  <a:close/>
                </a:path>
              </a:pathLst>
            </a:custGeom>
            <a:solidFill>
              <a:srgbClr val="494949"/>
            </a:solidFill>
            <a:ln w="9525">
              <a:noFill/>
            </a:ln>
          </p:spPr>
          <p:txBody>
            <a:bodyPr/>
            <a:p>
              <a:endParaRPr lang="en-US"/>
            </a:p>
          </p:txBody>
        </p:sp>
        <p:sp>
          <p:nvSpPr>
            <p:cNvPr id="22660" name="Freeform 136"/>
            <p:cNvSpPr/>
            <p:nvPr/>
          </p:nvSpPr>
          <p:spPr>
            <a:xfrm>
              <a:off x="2406367" y="2596672"/>
              <a:ext cx="32798" cy="31340"/>
            </a:xfrm>
            <a:custGeom>
              <a:avLst/>
              <a:gdLst/>
              <a:ahLst/>
              <a:cxnLst>
                <a:cxn ang="0">
                  <a:pos x="23904640" y="12748820"/>
                </a:cxn>
                <a:cxn ang="0">
                  <a:pos x="13811602" y="22841758"/>
                </a:cxn>
                <a:cxn ang="0">
                  <a:pos x="0" y="9030293"/>
                </a:cxn>
                <a:cxn ang="0">
                  <a:pos x="10093038" y="0"/>
                </a:cxn>
                <a:cxn ang="0">
                  <a:pos x="23904640" y="12748820"/>
                </a:cxn>
              </a:cxnLst>
              <a:pathLst>
                <a:path w="45" h="43">
                  <a:moveTo>
                    <a:pt x="45" y="24"/>
                  </a:moveTo>
                  <a:lnTo>
                    <a:pt x="26" y="43"/>
                  </a:lnTo>
                  <a:lnTo>
                    <a:pt x="0" y="17"/>
                  </a:lnTo>
                  <a:lnTo>
                    <a:pt x="19" y="0"/>
                  </a:lnTo>
                  <a:lnTo>
                    <a:pt x="45" y="24"/>
                  </a:lnTo>
                  <a:close/>
                </a:path>
              </a:pathLst>
            </a:custGeom>
            <a:solidFill>
              <a:srgbClr val="494949"/>
            </a:solidFill>
            <a:ln w="9525">
              <a:noFill/>
            </a:ln>
          </p:spPr>
          <p:txBody>
            <a:bodyPr/>
            <a:p>
              <a:endParaRPr lang="en-US"/>
            </a:p>
          </p:txBody>
        </p:sp>
        <p:sp>
          <p:nvSpPr>
            <p:cNvPr id="22661" name="Freeform 137"/>
            <p:cNvSpPr/>
            <p:nvPr/>
          </p:nvSpPr>
          <p:spPr>
            <a:xfrm>
              <a:off x="2514964" y="2574078"/>
              <a:ext cx="27696" cy="32798"/>
            </a:xfrm>
            <a:custGeom>
              <a:avLst/>
              <a:gdLst/>
              <a:ahLst/>
              <a:cxnLst>
                <a:cxn ang="0">
                  <a:pos x="20186011" y="6374474"/>
                </a:cxn>
                <a:cxn ang="0">
                  <a:pos x="12748906" y="23904640"/>
                </a:cxn>
                <a:cxn ang="0">
                  <a:pos x="0" y="19123421"/>
                </a:cxn>
                <a:cxn ang="0">
                  <a:pos x="7437105" y="0"/>
                </a:cxn>
                <a:cxn ang="0">
                  <a:pos x="20186011" y="6374474"/>
                </a:cxn>
              </a:cxnLst>
              <a:pathLst>
                <a:path w="38" h="45">
                  <a:moveTo>
                    <a:pt x="38" y="12"/>
                  </a:moveTo>
                  <a:lnTo>
                    <a:pt x="24" y="45"/>
                  </a:lnTo>
                  <a:lnTo>
                    <a:pt x="0" y="36"/>
                  </a:lnTo>
                  <a:lnTo>
                    <a:pt x="14" y="0"/>
                  </a:lnTo>
                  <a:lnTo>
                    <a:pt x="38" y="12"/>
                  </a:lnTo>
                  <a:close/>
                </a:path>
              </a:pathLst>
            </a:custGeom>
            <a:solidFill>
              <a:srgbClr val="494949"/>
            </a:solidFill>
            <a:ln w="9525">
              <a:noFill/>
            </a:ln>
          </p:spPr>
          <p:txBody>
            <a:bodyPr/>
            <a:p>
              <a:endParaRPr lang="en-US"/>
            </a:p>
          </p:txBody>
        </p:sp>
        <p:sp>
          <p:nvSpPr>
            <p:cNvPr id="22662" name="Freeform 138"/>
            <p:cNvSpPr/>
            <p:nvPr/>
          </p:nvSpPr>
          <p:spPr>
            <a:xfrm>
              <a:off x="2566711" y="2703811"/>
              <a:ext cx="31340" cy="26967"/>
            </a:xfrm>
            <a:custGeom>
              <a:avLst/>
              <a:gdLst/>
              <a:ahLst/>
              <a:cxnLst>
                <a:cxn ang="0">
                  <a:pos x="4781172" y="0"/>
                </a:cxn>
                <a:cxn ang="0">
                  <a:pos x="22841758" y="7437061"/>
                </a:cxn>
                <a:cxn ang="0">
                  <a:pos x="17529993" y="19654570"/>
                </a:cxn>
                <a:cxn ang="0">
                  <a:pos x="0" y="12217509"/>
                </a:cxn>
                <a:cxn ang="0">
                  <a:pos x="4781172" y="0"/>
                </a:cxn>
              </a:cxnLst>
              <a:pathLst>
                <a:path w="43" h="37">
                  <a:moveTo>
                    <a:pt x="9" y="0"/>
                  </a:moveTo>
                  <a:lnTo>
                    <a:pt x="43" y="14"/>
                  </a:lnTo>
                  <a:lnTo>
                    <a:pt x="33" y="37"/>
                  </a:lnTo>
                  <a:lnTo>
                    <a:pt x="0" y="23"/>
                  </a:lnTo>
                  <a:lnTo>
                    <a:pt x="9" y="0"/>
                  </a:lnTo>
                  <a:close/>
                </a:path>
              </a:pathLst>
            </a:custGeom>
            <a:solidFill>
              <a:srgbClr val="494949"/>
            </a:solidFill>
            <a:ln w="9525">
              <a:noFill/>
            </a:ln>
          </p:spPr>
          <p:txBody>
            <a:bodyPr/>
            <a:p>
              <a:endParaRPr lang="en-US"/>
            </a:p>
          </p:txBody>
        </p:sp>
        <p:sp>
          <p:nvSpPr>
            <p:cNvPr id="22663" name="Freeform 139"/>
            <p:cNvSpPr/>
            <p:nvPr/>
          </p:nvSpPr>
          <p:spPr>
            <a:xfrm>
              <a:off x="2440623" y="2755559"/>
              <a:ext cx="27696" cy="30612"/>
            </a:xfrm>
            <a:custGeom>
              <a:avLst/>
              <a:gdLst/>
              <a:ahLst/>
              <a:cxnLst>
                <a:cxn ang="0">
                  <a:pos x="20186011" y="4781303"/>
                </a:cxn>
                <a:cxn ang="0">
                  <a:pos x="12748906" y="22311775"/>
                </a:cxn>
                <a:cxn ang="0">
                  <a:pos x="0" y="17530472"/>
                </a:cxn>
                <a:cxn ang="0">
                  <a:pos x="7437105" y="0"/>
                </a:cxn>
                <a:cxn ang="0">
                  <a:pos x="20186011" y="4781303"/>
                </a:cxn>
              </a:cxnLst>
              <a:pathLst>
                <a:path w="38" h="42">
                  <a:moveTo>
                    <a:pt x="38" y="9"/>
                  </a:moveTo>
                  <a:lnTo>
                    <a:pt x="24" y="42"/>
                  </a:lnTo>
                  <a:lnTo>
                    <a:pt x="0" y="33"/>
                  </a:lnTo>
                  <a:lnTo>
                    <a:pt x="14" y="0"/>
                  </a:lnTo>
                  <a:lnTo>
                    <a:pt x="38" y="9"/>
                  </a:lnTo>
                  <a:close/>
                </a:path>
              </a:pathLst>
            </a:custGeom>
            <a:solidFill>
              <a:srgbClr val="494949"/>
            </a:solidFill>
            <a:ln w="9525">
              <a:noFill/>
            </a:ln>
          </p:spPr>
          <p:txBody>
            <a:bodyPr/>
            <a:p>
              <a:endParaRPr lang="en-US"/>
            </a:p>
          </p:txBody>
        </p:sp>
        <p:sp>
          <p:nvSpPr>
            <p:cNvPr id="22664" name="Freeform 140"/>
            <p:cNvSpPr/>
            <p:nvPr/>
          </p:nvSpPr>
          <p:spPr>
            <a:xfrm>
              <a:off x="2385960" y="2629470"/>
              <a:ext cx="30612" cy="27696"/>
            </a:xfrm>
            <a:custGeom>
              <a:avLst/>
              <a:gdLst/>
              <a:ahLst/>
              <a:cxnLst>
                <a:cxn ang="0">
                  <a:pos x="17530472" y="20186011"/>
                </a:cxn>
                <a:cxn ang="0">
                  <a:pos x="0" y="13811558"/>
                </a:cxn>
                <a:cxn ang="0">
                  <a:pos x="4781303" y="0"/>
                </a:cxn>
                <a:cxn ang="0">
                  <a:pos x="22311775" y="7437105"/>
                </a:cxn>
                <a:cxn ang="0">
                  <a:pos x="17530472" y="20186011"/>
                </a:cxn>
              </a:cxnLst>
              <a:pathLst>
                <a:path w="42" h="38">
                  <a:moveTo>
                    <a:pt x="33" y="38"/>
                  </a:moveTo>
                  <a:lnTo>
                    <a:pt x="0" y="26"/>
                  </a:lnTo>
                  <a:lnTo>
                    <a:pt x="9" y="0"/>
                  </a:lnTo>
                  <a:lnTo>
                    <a:pt x="42" y="14"/>
                  </a:lnTo>
                  <a:lnTo>
                    <a:pt x="33" y="38"/>
                  </a:lnTo>
                  <a:close/>
                </a:path>
              </a:pathLst>
            </a:custGeom>
            <a:solidFill>
              <a:srgbClr val="494949"/>
            </a:solidFill>
            <a:ln w="9525">
              <a:noFill/>
            </a:ln>
          </p:spPr>
          <p:txBody>
            <a:bodyPr/>
            <a:p>
              <a:endParaRPr lang="en-US"/>
            </a:p>
          </p:txBody>
        </p:sp>
        <p:sp>
          <p:nvSpPr>
            <p:cNvPr id="22665" name="Freeform 141"/>
            <p:cNvSpPr/>
            <p:nvPr/>
          </p:nvSpPr>
          <p:spPr>
            <a:xfrm>
              <a:off x="2566711" y="2629470"/>
              <a:ext cx="31340" cy="27696"/>
            </a:xfrm>
            <a:custGeom>
              <a:avLst/>
              <a:gdLst/>
              <a:ahLst/>
              <a:cxnLst>
                <a:cxn ang="0">
                  <a:pos x="0" y="7437105"/>
                </a:cxn>
                <a:cxn ang="0">
                  <a:pos x="17529993" y="0"/>
                </a:cxn>
                <a:cxn ang="0">
                  <a:pos x="22841758" y="12748906"/>
                </a:cxn>
                <a:cxn ang="0">
                  <a:pos x="4781172" y="20186011"/>
                </a:cxn>
                <a:cxn ang="0">
                  <a:pos x="0" y="7437105"/>
                </a:cxn>
              </a:cxnLst>
              <a:pathLst>
                <a:path w="43" h="38">
                  <a:moveTo>
                    <a:pt x="0" y="14"/>
                  </a:moveTo>
                  <a:lnTo>
                    <a:pt x="33" y="0"/>
                  </a:lnTo>
                  <a:lnTo>
                    <a:pt x="43" y="24"/>
                  </a:lnTo>
                  <a:lnTo>
                    <a:pt x="9" y="38"/>
                  </a:lnTo>
                  <a:lnTo>
                    <a:pt x="0" y="14"/>
                  </a:lnTo>
                  <a:close/>
                </a:path>
              </a:pathLst>
            </a:custGeom>
            <a:solidFill>
              <a:srgbClr val="494949"/>
            </a:solidFill>
            <a:ln w="9525">
              <a:noFill/>
            </a:ln>
          </p:spPr>
          <p:txBody>
            <a:bodyPr/>
            <a:p>
              <a:endParaRPr lang="en-US"/>
            </a:p>
          </p:txBody>
        </p:sp>
        <p:sp>
          <p:nvSpPr>
            <p:cNvPr id="22666" name="Freeform 142"/>
            <p:cNvSpPr/>
            <p:nvPr/>
          </p:nvSpPr>
          <p:spPr>
            <a:xfrm>
              <a:off x="2514964" y="2755559"/>
              <a:ext cx="27696" cy="30612"/>
            </a:xfrm>
            <a:custGeom>
              <a:avLst/>
              <a:gdLst/>
              <a:ahLst/>
              <a:cxnLst>
                <a:cxn ang="0">
                  <a:pos x="20186011" y="17530472"/>
                </a:cxn>
                <a:cxn ang="0">
                  <a:pos x="7437105" y="22311775"/>
                </a:cxn>
                <a:cxn ang="0">
                  <a:pos x="0" y="4781303"/>
                </a:cxn>
                <a:cxn ang="0">
                  <a:pos x="12748906" y="0"/>
                </a:cxn>
                <a:cxn ang="0">
                  <a:pos x="20186011" y="17530472"/>
                </a:cxn>
              </a:cxnLst>
              <a:pathLst>
                <a:path w="38" h="42">
                  <a:moveTo>
                    <a:pt x="38" y="33"/>
                  </a:moveTo>
                  <a:lnTo>
                    <a:pt x="14" y="42"/>
                  </a:lnTo>
                  <a:lnTo>
                    <a:pt x="0" y="9"/>
                  </a:lnTo>
                  <a:lnTo>
                    <a:pt x="24" y="0"/>
                  </a:lnTo>
                  <a:lnTo>
                    <a:pt x="38" y="33"/>
                  </a:lnTo>
                  <a:close/>
                </a:path>
              </a:pathLst>
            </a:custGeom>
            <a:solidFill>
              <a:srgbClr val="494949"/>
            </a:solidFill>
            <a:ln w="9525">
              <a:noFill/>
            </a:ln>
          </p:spPr>
          <p:txBody>
            <a:bodyPr/>
            <a:p>
              <a:endParaRPr lang="en-US"/>
            </a:p>
          </p:txBody>
        </p:sp>
        <p:sp>
          <p:nvSpPr>
            <p:cNvPr id="22667" name="Freeform 143"/>
            <p:cNvSpPr/>
            <p:nvPr/>
          </p:nvSpPr>
          <p:spPr>
            <a:xfrm>
              <a:off x="2385960" y="2705269"/>
              <a:ext cx="32798" cy="27696"/>
            </a:xfrm>
            <a:custGeom>
              <a:avLst/>
              <a:gdLst/>
              <a:ahLst/>
              <a:cxnLst>
                <a:cxn ang="0">
                  <a:pos x="23904640" y="12748906"/>
                </a:cxn>
                <a:cxn ang="0">
                  <a:pos x="5843146" y="20186011"/>
                </a:cxn>
                <a:cxn ang="0">
                  <a:pos x="0" y="7437105"/>
                </a:cxn>
                <a:cxn ang="0">
                  <a:pos x="17530167" y="0"/>
                </a:cxn>
                <a:cxn ang="0">
                  <a:pos x="23904640" y="12748906"/>
                </a:cxn>
              </a:cxnLst>
              <a:pathLst>
                <a:path w="45" h="38">
                  <a:moveTo>
                    <a:pt x="45" y="24"/>
                  </a:moveTo>
                  <a:lnTo>
                    <a:pt x="11" y="38"/>
                  </a:lnTo>
                  <a:lnTo>
                    <a:pt x="0" y="14"/>
                  </a:lnTo>
                  <a:lnTo>
                    <a:pt x="33" y="0"/>
                  </a:lnTo>
                  <a:lnTo>
                    <a:pt x="45" y="24"/>
                  </a:lnTo>
                  <a:close/>
                </a:path>
              </a:pathLst>
            </a:custGeom>
            <a:solidFill>
              <a:srgbClr val="494949"/>
            </a:solidFill>
            <a:ln w="9525">
              <a:noFill/>
            </a:ln>
          </p:spPr>
          <p:txBody>
            <a:bodyPr/>
            <a:p>
              <a:endParaRPr lang="en-US"/>
            </a:p>
          </p:txBody>
        </p:sp>
        <p:sp>
          <p:nvSpPr>
            <p:cNvPr id="22668" name="Freeform 144"/>
            <p:cNvSpPr/>
            <p:nvPr/>
          </p:nvSpPr>
          <p:spPr>
            <a:xfrm>
              <a:off x="2440623" y="2576265"/>
              <a:ext cx="27696" cy="30612"/>
            </a:xfrm>
            <a:custGeom>
              <a:avLst/>
              <a:gdLst/>
              <a:ahLst/>
              <a:cxnLst>
                <a:cxn ang="0">
                  <a:pos x="20186011" y="17530472"/>
                </a:cxn>
                <a:cxn ang="0">
                  <a:pos x="7437105" y="22311775"/>
                </a:cxn>
                <a:cxn ang="0">
                  <a:pos x="0" y="4781303"/>
                </a:cxn>
                <a:cxn ang="0">
                  <a:pos x="12748906" y="0"/>
                </a:cxn>
                <a:cxn ang="0">
                  <a:pos x="20186011" y="17530472"/>
                </a:cxn>
              </a:cxnLst>
              <a:pathLst>
                <a:path w="38" h="42">
                  <a:moveTo>
                    <a:pt x="38" y="33"/>
                  </a:moveTo>
                  <a:lnTo>
                    <a:pt x="14" y="42"/>
                  </a:lnTo>
                  <a:lnTo>
                    <a:pt x="0" y="9"/>
                  </a:lnTo>
                  <a:lnTo>
                    <a:pt x="24" y="0"/>
                  </a:lnTo>
                  <a:lnTo>
                    <a:pt x="38" y="33"/>
                  </a:lnTo>
                  <a:close/>
                </a:path>
              </a:pathLst>
            </a:custGeom>
            <a:solidFill>
              <a:srgbClr val="494949"/>
            </a:solidFill>
            <a:ln w="9525">
              <a:noFill/>
            </a:ln>
          </p:spPr>
          <p:txBody>
            <a:bodyPr/>
            <a:p>
              <a:endParaRPr lang="en-US"/>
            </a:p>
          </p:txBody>
        </p:sp>
        <p:grpSp>
          <p:nvGrpSpPr>
            <p:cNvPr id="148" name="组合 147"/>
            <p:cNvGrpSpPr/>
            <p:nvPr/>
          </p:nvGrpSpPr>
          <p:grpSpPr>
            <a:xfrm>
              <a:off x="4323211" y="3450141"/>
              <a:ext cx="186582" cy="201160"/>
              <a:chOff x="4323211" y="3450141"/>
              <a:chExt cx="186582" cy="201160"/>
            </a:xfrm>
            <a:solidFill>
              <a:srgbClr val="F3A60D"/>
            </a:solidFill>
          </p:grpSpPr>
          <p:sp>
            <p:nvSpPr>
              <p:cNvPr id="146" name="Freeform 145"/>
              <p:cNvSpPr/>
              <p:nvPr/>
            </p:nvSpPr>
            <p:spPr bwMode="auto">
              <a:xfrm>
                <a:off x="4369857" y="3450141"/>
                <a:ext cx="51748" cy="54663"/>
              </a:xfrm>
              <a:custGeom>
                <a:avLst/>
                <a:gdLst>
                  <a:gd name="T0" fmla="*/ 28 w 30"/>
                  <a:gd name="T1" fmla="*/ 25 h 32"/>
                  <a:gd name="T2" fmla="*/ 7 w 30"/>
                  <a:gd name="T3" fmla="*/ 2 h 32"/>
                  <a:gd name="T4" fmla="*/ 7 w 30"/>
                  <a:gd name="T5" fmla="*/ 12 h 32"/>
                  <a:gd name="T6" fmla="*/ 18 w 30"/>
                  <a:gd name="T7" fmla="*/ 23 h 32"/>
                  <a:gd name="T8" fmla="*/ 28 w 30"/>
                  <a:gd name="T9" fmla="*/ 25 h 32"/>
                </a:gdLst>
                <a:ahLst/>
                <a:cxnLst>
                  <a:cxn ang="0">
                    <a:pos x="T0" y="T1"/>
                  </a:cxn>
                  <a:cxn ang="0">
                    <a:pos x="T2" y="T3"/>
                  </a:cxn>
                  <a:cxn ang="0">
                    <a:pos x="T4" y="T5"/>
                  </a:cxn>
                  <a:cxn ang="0">
                    <a:pos x="T6" y="T7"/>
                  </a:cxn>
                  <a:cxn ang="0">
                    <a:pos x="T8" y="T9"/>
                  </a:cxn>
                </a:cxnLst>
                <a:rect l="0" t="0" r="r" b="b"/>
                <a:pathLst>
                  <a:path w="30" h="32">
                    <a:moveTo>
                      <a:pt x="28" y="25"/>
                    </a:moveTo>
                    <a:cubicBezTo>
                      <a:pt x="30" y="13"/>
                      <a:pt x="20" y="0"/>
                      <a:pt x="7" y="2"/>
                    </a:cubicBezTo>
                    <a:cubicBezTo>
                      <a:pt x="0" y="2"/>
                      <a:pt x="0" y="13"/>
                      <a:pt x="7" y="12"/>
                    </a:cubicBezTo>
                    <a:cubicBezTo>
                      <a:pt x="13" y="11"/>
                      <a:pt x="19" y="16"/>
                      <a:pt x="18" y="23"/>
                    </a:cubicBezTo>
                    <a:cubicBezTo>
                      <a:pt x="16" y="29"/>
                      <a:pt x="26" y="32"/>
                      <a:pt x="28" y="25"/>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sp>
            <p:nvSpPr>
              <p:cNvPr id="147" name="Freeform 146"/>
              <p:cNvSpPr/>
              <p:nvPr/>
            </p:nvSpPr>
            <p:spPr bwMode="auto">
              <a:xfrm>
                <a:off x="4323211" y="3499702"/>
                <a:ext cx="186582" cy="151599"/>
              </a:xfrm>
              <a:custGeom>
                <a:avLst/>
                <a:gdLst>
                  <a:gd name="T0" fmla="*/ 3 w 108"/>
                  <a:gd name="T1" fmla="*/ 15 h 88"/>
                  <a:gd name="T2" fmla="*/ 3 w 108"/>
                  <a:gd name="T3" fmla="*/ 42 h 88"/>
                  <a:gd name="T4" fmla="*/ 31 w 108"/>
                  <a:gd name="T5" fmla="*/ 87 h 88"/>
                  <a:gd name="T6" fmla="*/ 36 w 108"/>
                  <a:gd name="T7" fmla="*/ 88 h 88"/>
                  <a:gd name="T8" fmla="*/ 50 w 108"/>
                  <a:gd name="T9" fmla="*/ 82 h 88"/>
                  <a:gd name="T10" fmla="*/ 64 w 108"/>
                  <a:gd name="T11" fmla="*/ 88 h 88"/>
                  <a:gd name="T12" fmla="*/ 94 w 108"/>
                  <a:gd name="T13" fmla="*/ 10 h 88"/>
                  <a:gd name="T14" fmla="*/ 92 w 108"/>
                  <a:gd name="T15" fmla="*/ 8 h 88"/>
                  <a:gd name="T16" fmla="*/ 70 w 108"/>
                  <a:gd name="T17" fmla="*/ 0 h 88"/>
                  <a:gd name="T18" fmla="*/ 50 w 108"/>
                  <a:gd name="T19" fmla="*/ 5 h 88"/>
                  <a:gd name="T20" fmla="*/ 50 w 108"/>
                  <a:gd name="T21" fmla="*/ 5 h 88"/>
                  <a:gd name="T22" fmla="*/ 45 w 108"/>
                  <a:gd name="T23" fmla="*/ 3 h 88"/>
                  <a:gd name="T24" fmla="*/ 32 w 108"/>
                  <a:gd name="T25" fmla="*/ 0 h 88"/>
                  <a:gd name="T26" fmla="*/ 30 w 108"/>
                  <a:gd name="T27" fmla="*/ 0 h 88"/>
                  <a:gd name="T28" fmla="*/ 3 w 108"/>
                  <a:gd name="T29"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88">
                    <a:moveTo>
                      <a:pt x="3" y="15"/>
                    </a:moveTo>
                    <a:cubicBezTo>
                      <a:pt x="0" y="23"/>
                      <a:pt x="1" y="33"/>
                      <a:pt x="3" y="42"/>
                    </a:cubicBezTo>
                    <a:cubicBezTo>
                      <a:pt x="6" y="57"/>
                      <a:pt x="13" y="82"/>
                      <a:pt x="31" y="87"/>
                    </a:cubicBezTo>
                    <a:cubicBezTo>
                      <a:pt x="33" y="88"/>
                      <a:pt x="34" y="88"/>
                      <a:pt x="36" y="88"/>
                    </a:cubicBezTo>
                    <a:cubicBezTo>
                      <a:pt x="41" y="88"/>
                      <a:pt x="46" y="86"/>
                      <a:pt x="50" y="82"/>
                    </a:cubicBezTo>
                    <a:cubicBezTo>
                      <a:pt x="55" y="86"/>
                      <a:pt x="59" y="88"/>
                      <a:pt x="64" y="88"/>
                    </a:cubicBezTo>
                    <a:cubicBezTo>
                      <a:pt x="90" y="88"/>
                      <a:pt x="108" y="29"/>
                      <a:pt x="94" y="10"/>
                    </a:cubicBezTo>
                    <a:cubicBezTo>
                      <a:pt x="93" y="9"/>
                      <a:pt x="93" y="8"/>
                      <a:pt x="92" y="8"/>
                    </a:cubicBezTo>
                    <a:cubicBezTo>
                      <a:pt x="86" y="2"/>
                      <a:pt x="78" y="0"/>
                      <a:pt x="70" y="0"/>
                    </a:cubicBezTo>
                    <a:cubicBezTo>
                      <a:pt x="63" y="0"/>
                      <a:pt x="56" y="2"/>
                      <a:pt x="50" y="5"/>
                    </a:cubicBezTo>
                    <a:cubicBezTo>
                      <a:pt x="50" y="5"/>
                      <a:pt x="50" y="5"/>
                      <a:pt x="50" y="5"/>
                    </a:cubicBezTo>
                    <a:cubicBezTo>
                      <a:pt x="49" y="5"/>
                      <a:pt x="46" y="3"/>
                      <a:pt x="45" y="3"/>
                    </a:cubicBezTo>
                    <a:cubicBezTo>
                      <a:pt x="41" y="1"/>
                      <a:pt x="36" y="0"/>
                      <a:pt x="32" y="0"/>
                    </a:cubicBezTo>
                    <a:cubicBezTo>
                      <a:pt x="31" y="0"/>
                      <a:pt x="31" y="0"/>
                      <a:pt x="30" y="0"/>
                    </a:cubicBezTo>
                    <a:cubicBezTo>
                      <a:pt x="20" y="0"/>
                      <a:pt x="7" y="4"/>
                      <a:pt x="3" y="15"/>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grpSp>
      <p:sp>
        <p:nvSpPr>
          <p:cNvPr id="149" name="矩形 148"/>
          <p:cNvSpPr/>
          <p:nvPr/>
        </p:nvSpPr>
        <p:spPr>
          <a:xfrm>
            <a:off x="6210300" y="1871028"/>
            <a:ext cx="2159000" cy="33718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FFFF00"/>
                </a:solidFill>
                <a:effectLst/>
                <a:uLnTx/>
                <a:uFillTx/>
                <a:latin typeface="Calibri Light" panose="020F0302020204030204"/>
                <a:ea typeface="+mn-ea"/>
                <a:cs typeface="+mn-cs"/>
                <a:sym typeface="+mn-ea"/>
              </a:rPr>
              <a:t>Underperforming Items:</a:t>
            </a:r>
            <a:endParaRPr kumimoji="0" lang="en-US" altLang="zh-CN" sz="1600" b="0" i="0" u="none" strike="noStrike" kern="1200" cap="none" spc="0" normalizeH="0" baseline="0" noProof="0" dirty="0">
              <a:ln>
                <a:noFill/>
              </a:ln>
              <a:solidFill>
                <a:srgbClr val="FFFF00"/>
              </a:solidFill>
              <a:effectLst/>
              <a:uLnTx/>
              <a:uFillTx/>
              <a:latin typeface="Calibri Light" panose="020F0302020204030204"/>
              <a:ea typeface="+mn-ea"/>
              <a:cs typeface="+mn-cs"/>
              <a:sym typeface="+mn-ea"/>
            </a:endParaRPr>
          </a:p>
        </p:txBody>
      </p:sp>
      <p:sp>
        <p:nvSpPr>
          <p:cNvPr id="150" name="矩形 149"/>
          <p:cNvSpPr/>
          <p:nvPr/>
        </p:nvSpPr>
        <p:spPr>
          <a:xfrm>
            <a:off x="6210300" y="2136775"/>
            <a:ext cx="5142865" cy="860425"/>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 significant number of items, including "Cheddar Cheese", "Mushroom," and "Add Cottage Cheese," have only one order and very low revenue, indicating a lack of customer interest.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51" name="矩形 150"/>
          <p:cNvSpPr/>
          <p:nvPr/>
        </p:nvSpPr>
        <p:spPr>
          <a:xfrm>
            <a:off x="6210300" y="3014663"/>
            <a:ext cx="1056640" cy="33718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FFFF00"/>
                </a:solidFill>
                <a:effectLst/>
                <a:uLnTx/>
                <a:uFillTx/>
                <a:latin typeface="Calibri Light" panose="020F0302020204030204"/>
                <a:ea typeface="+mn-ea"/>
                <a:cs typeface="+mn-cs"/>
                <a:sym typeface="+mn-ea"/>
              </a:rPr>
              <a:t>Zero Sales:</a:t>
            </a:r>
            <a:endParaRPr kumimoji="0" lang="en-US" altLang="zh-CN" sz="1600" b="0" i="0" u="none" strike="noStrike" kern="1200" cap="none" spc="0" normalizeH="0" baseline="0" noProof="0" dirty="0">
              <a:ln>
                <a:noFill/>
              </a:ln>
              <a:solidFill>
                <a:srgbClr val="FFFF00"/>
              </a:solidFill>
              <a:effectLst/>
              <a:uLnTx/>
              <a:uFillTx/>
              <a:latin typeface="Calibri Light" panose="020F0302020204030204"/>
              <a:ea typeface="+mn-ea"/>
              <a:cs typeface="+mn-cs"/>
              <a:sym typeface="+mn-ea"/>
            </a:endParaRPr>
          </a:p>
        </p:txBody>
      </p:sp>
      <p:sp>
        <p:nvSpPr>
          <p:cNvPr id="152" name="矩形 151"/>
          <p:cNvSpPr/>
          <p:nvPr/>
        </p:nvSpPr>
        <p:spPr>
          <a:xfrm>
            <a:off x="6210300" y="3244850"/>
            <a:ext cx="4787265"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The item "210" has no recorded sales, highlighting that it may not resonate with customers or is not promoted effectively.</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53" name="矩形 152"/>
          <p:cNvSpPr/>
          <p:nvPr/>
        </p:nvSpPr>
        <p:spPr>
          <a:xfrm>
            <a:off x="6210300" y="4103688"/>
            <a:ext cx="2121535" cy="33718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FFFF00"/>
                </a:solidFill>
                <a:effectLst/>
                <a:uLnTx/>
                <a:uFillTx/>
                <a:latin typeface="Calibri Light" panose="020F0302020204030204"/>
                <a:ea typeface="+mn-ea"/>
                <a:cs typeface="+mn-cs"/>
                <a:sym typeface="+mn-ea"/>
              </a:rPr>
              <a:t>Low Revenue Concerns:</a:t>
            </a:r>
            <a:endParaRPr kumimoji="0" lang="en-US" altLang="zh-CN" sz="1600" b="0" i="0" u="none" strike="noStrike" kern="1200" cap="none" spc="0" normalizeH="0" baseline="0" noProof="0" dirty="0">
              <a:ln>
                <a:noFill/>
              </a:ln>
              <a:solidFill>
                <a:srgbClr val="FFFF00"/>
              </a:solidFill>
              <a:effectLst/>
              <a:uLnTx/>
              <a:uFillTx/>
              <a:latin typeface="Calibri Light" panose="020F0302020204030204"/>
              <a:ea typeface="+mn-ea"/>
              <a:cs typeface="+mn-cs"/>
              <a:sym typeface="+mn-ea"/>
            </a:endParaRPr>
          </a:p>
        </p:txBody>
      </p:sp>
      <p:sp>
        <p:nvSpPr>
          <p:cNvPr id="154" name="矩形 153"/>
          <p:cNvSpPr/>
          <p:nvPr/>
        </p:nvSpPr>
        <p:spPr>
          <a:xfrm>
            <a:off x="6210300" y="4354830"/>
            <a:ext cx="5144135" cy="777240"/>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Many items, such as "Banana Walnut Muffin" and "Great Lakes Float w/ Vanilla," show low total revenue despite having several orders, suggesting that they may not offer adequate profitability.</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55" name="矩形 154"/>
          <p:cNvSpPr/>
          <p:nvPr/>
        </p:nvSpPr>
        <p:spPr>
          <a:xfrm>
            <a:off x="6210300" y="5230813"/>
            <a:ext cx="1811020" cy="33718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FFFF00"/>
                </a:solidFill>
                <a:effectLst/>
                <a:uLnTx/>
                <a:uFillTx/>
                <a:latin typeface="Calibri Light" panose="020F0302020204030204"/>
                <a:ea typeface="+mn-ea"/>
                <a:cs typeface="+mn-cs"/>
                <a:sym typeface="+mn-ea"/>
              </a:rPr>
              <a:t>Menu Optimization:</a:t>
            </a:r>
            <a:endParaRPr kumimoji="0" lang="en-US" altLang="zh-CN" sz="1600" b="0" i="0" u="none" strike="noStrike" kern="1200" cap="none" spc="0" normalizeH="0" baseline="0" noProof="0" dirty="0">
              <a:ln>
                <a:noFill/>
              </a:ln>
              <a:solidFill>
                <a:srgbClr val="FFFF00"/>
              </a:solidFill>
              <a:effectLst/>
              <a:uLnTx/>
              <a:uFillTx/>
              <a:latin typeface="Calibri Light" panose="020F0302020204030204"/>
              <a:ea typeface="+mn-ea"/>
              <a:cs typeface="+mn-cs"/>
              <a:sym typeface="+mn-ea"/>
            </a:endParaRPr>
          </a:p>
        </p:txBody>
      </p:sp>
      <p:sp>
        <p:nvSpPr>
          <p:cNvPr id="156" name="矩形 155"/>
          <p:cNvSpPr/>
          <p:nvPr/>
        </p:nvSpPr>
        <p:spPr>
          <a:xfrm>
            <a:off x="6210300" y="5462905"/>
            <a:ext cx="5143500" cy="1053465"/>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Items with fewer than 10 total orders or less than $1000 in total revenue could be reviewed for potential removal. This action would allow the café to focus on high-demand, profitable items, which can lead to better inventory management and increased customer satisfaction.</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3"/>
          <p:cNvSpPr>
            <a:spLocks noGrp="1"/>
          </p:cNvSpPr>
          <p:nvPr>
            <p:ph type="title"/>
          </p:nvPr>
        </p:nvSpPr>
        <p:spPr>
          <a:xfrm>
            <a:off x="4368800" y="700088"/>
            <a:ext cx="6983413" cy="2852737"/>
          </a:xfrm>
        </p:spPr>
        <p:txBody>
          <a:bodyPr wrap="square" lIns="91440" tIns="45720" rIns="91440" bIns="45720" anchor="b" anchorCtr="0"/>
          <a:p>
            <a:pPr eaLnBrk="1" hangingPunct="1"/>
            <a:r>
              <a:rPr lang="en-US" altLang="zh-CN" kern="1200" dirty="0">
                <a:latin typeface="+mj-lt"/>
                <a:ea typeface="+mj-ea"/>
                <a:cs typeface="+mj-cs"/>
              </a:rPr>
              <a:t>SECTION </a:t>
            </a:r>
            <a:r>
              <a:rPr lang="en-IN" kern="1200" dirty="0">
                <a:latin typeface="+mj-lt"/>
                <a:ea typeface="+mj-ea"/>
                <a:cs typeface="+mj-cs"/>
              </a:rPr>
              <a:t>FOUR</a:t>
            </a:r>
            <a:endParaRPr lang="en-IN"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rPr>
              <a:t>Are there trends across months that you are able to notice?</a:t>
            </a:r>
            <a:endPar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Monthly Trends Analysis</a:t>
            </a:r>
            <a:endParaRPr kumimoji="0" lang="en-US" altLang="zh-CN" sz="4000" b="0" i="0" u="none" strike="noStrike" kern="1200" cap="all" spc="0" normalizeH="0" baseline="0" noProof="0" dirty="0">
              <a:ln>
                <a:noFill/>
              </a:ln>
              <a:solidFill>
                <a:schemeClr val="bg1"/>
              </a:solidFill>
              <a:effectLst/>
              <a:uLnTx/>
              <a:uFillTx/>
              <a:latin typeface="+mj-lt"/>
              <a:ea typeface="+mj-ea"/>
              <a:cs typeface="+mj-cs"/>
            </a:endParaRPr>
          </a:p>
        </p:txBody>
      </p:sp>
      <p:sp>
        <p:nvSpPr>
          <p:cNvPr id="3" name="矩形 2"/>
          <p:cNvSpPr/>
          <p:nvPr/>
        </p:nvSpPr>
        <p:spPr>
          <a:xfrm>
            <a:off x="7058025" y="1958975"/>
            <a:ext cx="2174875"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Data Quality Check:</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5" name="矩形 4"/>
          <p:cNvSpPr/>
          <p:nvPr/>
        </p:nvSpPr>
        <p:spPr>
          <a:xfrm>
            <a:off x="7058025" y="2308225"/>
            <a:ext cx="4650740" cy="9531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Only one record found for January 1900, indicating potential data entry issues.</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Requires review of Order_Date to identify incorrect or missing entries. </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6" name="直接连接符 5"/>
          <p:cNvCxnSpPr/>
          <p:nvPr/>
        </p:nvCxnSpPr>
        <p:spPr>
          <a:xfrm flipH="1">
            <a:off x="7001193" y="2084705"/>
            <a:ext cx="13335" cy="1176655"/>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058025" y="3421380"/>
            <a:ext cx="2649855" cy="357505"/>
          </a:xfrm>
          <a:prstGeom prst="rect">
            <a:avLst/>
          </a:prstGeom>
          <a:noFill/>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Limited Trends Analysis:</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11" name="矩形 10"/>
          <p:cNvSpPr/>
          <p:nvPr/>
        </p:nvSpPr>
        <p:spPr>
          <a:xfrm>
            <a:off x="7058025" y="3754755"/>
            <a:ext cx="4652645"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Insufficient data to identify consumer behavior trends across months.</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12" name="直接连接符 11"/>
          <p:cNvCxnSpPr/>
          <p:nvPr/>
        </p:nvCxnSpPr>
        <p:spPr>
          <a:xfrm flipH="1">
            <a:off x="7014845" y="3527108"/>
            <a:ext cx="1905" cy="927100"/>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057708" y="4632325"/>
            <a:ext cx="2174875"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Recommendations:</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14" name="矩形 13"/>
          <p:cNvSpPr/>
          <p:nvPr/>
        </p:nvSpPr>
        <p:spPr>
          <a:xfrm>
            <a:off x="7158990" y="5010785"/>
            <a:ext cx="4695190" cy="1795780"/>
          </a:xfrm>
          <a:prstGeom prst="rect">
            <a:avLst/>
          </a:prstGeom>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Check Data Entry: Validate the accuracy of date entries in the dataset.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Correct Date Parsing: Ensure dates are parsed correctly during data import.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Gather Additional Data: If available, pull in more extensive datasets for comprehensive analysis.</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15" name="直接连接符 14"/>
          <p:cNvCxnSpPr/>
          <p:nvPr/>
        </p:nvCxnSpPr>
        <p:spPr>
          <a:xfrm>
            <a:off x="7021195" y="4591050"/>
            <a:ext cx="13970" cy="2215515"/>
          </a:xfrm>
          <a:prstGeom prst="line">
            <a:avLst/>
          </a:prstGeom>
          <a:ln w="38100">
            <a:solidFill>
              <a:srgbClr val="F3A60D"/>
            </a:solidFill>
          </a:ln>
        </p:spPr>
        <p:style>
          <a:lnRef idx="1">
            <a:schemeClr val="accent1"/>
          </a:lnRef>
          <a:fillRef idx="0">
            <a:schemeClr val="accent1"/>
          </a:fillRef>
          <a:effectRef idx="0">
            <a:schemeClr val="accent1"/>
          </a:effectRef>
          <a:fontRef idx="minor">
            <a:schemeClr val="tx1"/>
          </a:fontRef>
        </p:style>
      </p:cxnSp>
      <p:sp>
        <p:nvSpPr>
          <p:cNvPr id="16" name="六边形 15"/>
          <p:cNvSpPr/>
          <p:nvPr/>
        </p:nvSpPr>
        <p:spPr>
          <a:xfrm>
            <a:off x="3176588" y="3824288"/>
            <a:ext cx="1684338" cy="1452563"/>
          </a:xfrm>
          <a:prstGeom prst="hexagon">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六边形 17"/>
          <p:cNvSpPr/>
          <p:nvPr/>
        </p:nvSpPr>
        <p:spPr>
          <a:xfrm>
            <a:off x="3176588" y="2301875"/>
            <a:ext cx="1684338" cy="1452563"/>
          </a:xfrm>
          <a:prstGeom prst="hexagon">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六边形 18"/>
          <p:cNvSpPr/>
          <p:nvPr/>
        </p:nvSpPr>
        <p:spPr>
          <a:xfrm>
            <a:off x="1798638" y="4591050"/>
            <a:ext cx="1684338" cy="1450975"/>
          </a:xfrm>
          <a:prstGeom prst="hexagon">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六边形 19"/>
          <p:cNvSpPr/>
          <p:nvPr/>
        </p:nvSpPr>
        <p:spPr>
          <a:xfrm>
            <a:off x="1798638" y="3068638"/>
            <a:ext cx="1684338" cy="1452563"/>
          </a:xfrm>
          <a:prstGeom prst="hexagon">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KSO_Shape"/>
          <p:cNvSpPr>
            <a:spLocks noChangeAspect="1"/>
          </p:cNvSpPr>
          <p:nvPr/>
        </p:nvSpPr>
        <p:spPr>
          <a:xfrm>
            <a:off x="2252663" y="5099050"/>
            <a:ext cx="776288" cy="433388"/>
          </a:xfrm>
          <a:custGeom>
            <a:avLst/>
            <a:gdLst/>
            <a:ahLst/>
            <a:cxnLst/>
            <a:rect l="l" t="t" r="r" b="b"/>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rgbClr val="F3A60D"/>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403" name="Freeform 27"/>
          <p:cNvSpPr>
            <a:spLocks noEditPoints="1"/>
          </p:cNvSpPr>
          <p:nvPr/>
        </p:nvSpPr>
        <p:spPr>
          <a:xfrm>
            <a:off x="3683000" y="4189413"/>
            <a:ext cx="669925" cy="722312"/>
          </a:xfrm>
          <a:custGeom>
            <a:avLst/>
            <a:gdLst/>
            <a:ahLst/>
            <a:cxnLst>
              <a:cxn ang="0">
                <a:pos x="1465744194" y="559394528"/>
              </a:cxn>
              <a:cxn ang="0">
                <a:pos x="1319170000" y="666188358"/>
              </a:cxn>
              <a:cxn ang="0">
                <a:pos x="1334333235" y="895032600"/>
              </a:cxn>
              <a:cxn ang="0">
                <a:pos x="980531905" y="895032600"/>
              </a:cxn>
              <a:cxn ang="0">
                <a:pos x="1152378907" y="656019559"/>
              </a:cxn>
              <a:cxn ang="0">
                <a:pos x="1460688284" y="366148982"/>
              </a:cxn>
              <a:cxn ang="0">
                <a:pos x="1420254488" y="355980183"/>
              </a:cxn>
              <a:cxn ang="0">
                <a:pos x="1177649468" y="462771755"/>
              </a:cxn>
              <a:cxn ang="0">
                <a:pos x="1223136925" y="198331075"/>
              </a:cxn>
              <a:cxn ang="0">
                <a:pos x="1207975938" y="162732379"/>
              </a:cxn>
              <a:cxn ang="0">
                <a:pos x="990641477" y="528883618"/>
              </a:cxn>
              <a:cxn ang="0">
                <a:pos x="768251106" y="798409826"/>
              </a:cxn>
              <a:cxn ang="0">
                <a:pos x="849120945" y="895032600"/>
              </a:cxn>
              <a:cxn ang="0">
                <a:pos x="803631239" y="864519432"/>
              </a:cxn>
              <a:cxn ang="0">
                <a:pos x="505429188" y="594993224"/>
              </a:cxn>
              <a:cxn ang="0">
                <a:pos x="555972556" y="630591919"/>
              </a:cxn>
              <a:cxn ang="0">
                <a:pos x="550916645" y="696701525"/>
              </a:cxn>
              <a:cxn ang="0">
                <a:pos x="520592423" y="828922994"/>
              </a:cxn>
              <a:cxn ang="0">
                <a:pos x="566079881" y="895032600"/>
              </a:cxn>
              <a:cxn ang="0">
                <a:pos x="470049055" y="895032600"/>
              </a:cxn>
              <a:cxn ang="0">
                <a:pos x="520592423" y="676359413"/>
              </a:cxn>
              <a:cxn ang="0">
                <a:pos x="515536512" y="620420864"/>
              </a:cxn>
              <a:cxn ang="0">
                <a:pos x="596406351" y="177988963"/>
              </a:cxn>
              <a:cxn ang="0">
                <a:pos x="631786484" y="116964885"/>
              </a:cxn>
              <a:cxn ang="0">
                <a:pos x="591352689" y="0"/>
              </a:cxn>
              <a:cxn ang="0">
                <a:pos x="540809321" y="162732379"/>
              </a:cxn>
              <a:cxn ang="0">
                <a:pos x="419505686" y="589907696"/>
              </a:cxn>
              <a:cxn ang="0">
                <a:pos x="333582185" y="594993224"/>
              </a:cxn>
              <a:cxn ang="0">
                <a:pos x="308311625" y="656019559"/>
              </a:cxn>
              <a:cxn ang="0">
                <a:pos x="192063901" y="895032600"/>
              </a:cxn>
              <a:cxn ang="0">
                <a:pos x="171844755" y="666188358"/>
              </a:cxn>
              <a:cxn ang="0">
                <a:pos x="277985154" y="610249808"/>
              </a:cxn>
              <a:cxn ang="0">
                <a:pos x="151627857" y="437346373"/>
              </a:cxn>
              <a:cxn ang="0">
                <a:pos x="40433795" y="564480056"/>
              </a:cxn>
              <a:cxn ang="0">
                <a:pos x="0" y="895032600"/>
              </a:cxn>
              <a:cxn ang="0">
                <a:pos x="262821919" y="1627332820"/>
              </a:cxn>
              <a:cxn ang="0">
                <a:pos x="1506177990" y="1362892140"/>
              </a:cxn>
              <a:cxn ang="0">
                <a:pos x="1465744194" y="895032600"/>
              </a:cxn>
              <a:cxn ang="0">
                <a:pos x="470049055" y="711958109"/>
              </a:cxn>
              <a:cxn ang="0">
                <a:pos x="449832157" y="895032600"/>
              </a:cxn>
              <a:cxn ang="0">
                <a:pos x="429615259" y="732300221"/>
              </a:cxn>
              <a:cxn ang="0">
                <a:pos x="363908655" y="676359413"/>
              </a:cxn>
              <a:cxn ang="0">
                <a:pos x="333582185" y="895032600"/>
              </a:cxn>
              <a:cxn ang="0">
                <a:pos x="323474860" y="701787053"/>
              </a:cxn>
            </a:cxnLst>
            <a:pathLst>
              <a:path w="298" h="320">
                <a:moveTo>
                  <a:pt x="290" y="176"/>
                </a:moveTo>
                <a:cubicBezTo>
                  <a:pt x="290" y="110"/>
                  <a:pt x="290" y="110"/>
                  <a:pt x="290" y="110"/>
                </a:cubicBezTo>
                <a:cubicBezTo>
                  <a:pt x="289" y="110"/>
                  <a:pt x="289" y="111"/>
                  <a:pt x="288" y="111"/>
                </a:cubicBezTo>
                <a:cubicBezTo>
                  <a:pt x="281" y="121"/>
                  <a:pt x="272" y="127"/>
                  <a:pt x="261" y="131"/>
                </a:cubicBezTo>
                <a:cubicBezTo>
                  <a:pt x="264" y="131"/>
                  <a:pt x="264" y="131"/>
                  <a:pt x="264" y="131"/>
                </a:cubicBezTo>
                <a:cubicBezTo>
                  <a:pt x="264" y="176"/>
                  <a:pt x="264" y="176"/>
                  <a:pt x="264" y="176"/>
                </a:cubicBezTo>
                <a:cubicBezTo>
                  <a:pt x="203" y="176"/>
                  <a:pt x="203" y="176"/>
                  <a:pt x="203" y="176"/>
                </a:cubicBezTo>
                <a:cubicBezTo>
                  <a:pt x="194" y="176"/>
                  <a:pt x="194" y="176"/>
                  <a:pt x="194" y="176"/>
                </a:cubicBezTo>
                <a:cubicBezTo>
                  <a:pt x="227" y="132"/>
                  <a:pt x="227" y="132"/>
                  <a:pt x="227" y="132"/>
                </a:cubicBezTo>
                <a:cubicBezTo>
                  <a:pt x="227" y="131"/>
                  <a:pt x="228" y="130"/>
                  <a:pt x="228" y="129"/>
                </a:cubicBezTo>
                <a:cubicBezTo>
                  <a:pt x="247" y="134"/>
                  <a:pt x="267" y="128"/>
                  <a:pt x="279" y="112"/>
                </a:cubicBezTo>
                <a:cubicBezTo>
                  <a:pt x="288" y="101"/>
                  <a:pt x="292" y="86"/>
                  <a:pt x="289" y="72"/>
                </a:cubicBezTo>
                <a:cubicBezTo>
                  <a:pt x="288" y="70"/>
                  <a:pt x="287" y="69"/>
                  <a:pt x="286" y="68"/>
                </a:cubicBezTo>
                <a:cubicBezTo>
                  <a:pt x="284" y="68"/>
                  <a:pt x="282" y="68"/>
                  <a:pt x="281" y="70"/>
                </a:cubicBezTo>
                <a:cubicBezTo>
                  <a:pt x="260" y="96"/>
                  <a:pt x="260" y="96"/>
                  <a:pt x="260" y="96"/>
                </a:cubicBezTo>
                <a:cubicBezTo>
                  <a:pt x="233" y="91"/>
                  <a:pt x="233" y="91"/>
                  <a:pt x="233" y="91"/>
                </a:cubicBezTo>
                <a:cubicBezTo>
                  <a:pt x="221" y="66"/>
                  <a:pt x="221" y="66"/>
                  <a:pt x="221" y="66"/>
                </a:cubicBezTo>
                <a:cubicBezTo>
                  <a:pt x="242" y="39"/>
                  <a:pt x="242" y="39"/>
                  <a:pt x="242" y="39"/>
                </a:cubicBezTo>
                <a:cubicBezTo>
                  <a:pt x="243" y="38"/>
                  <a:pt x="244" y="36"/>
                  <a:pt x="243" y="34"/>
                </a:cubicBezTo>
                <a:cubicBezTo>
                  <a:pt x="242" y="33"/>
                  <a:pt x="241" y="32"/>
                  <a:pt x="239" y="32"/>
                </a:cubicBezTo>
                <a:cubicBezTo>
                  <a:pt x="224" y="32"/>
                  <a:pt x="211" y="39"/>
                  <a:pt x="202" y="51"/>
                </a:cubicBezTo>
                <a:cubicBezTo>
                  <a:pt x="189" y="66"/>
                  <a:pt x="188" y="87"/>
                  <a:pt x="196" y="104"/>
                </a:cubicBezTo>
                <a:cubicBezTo>
                  <a:pt x="196" y="105"/>
                  <a:pt x="195" y="106"/>
                  <a:pt x="195" y="106"/>
                </a:cubicBezTo>
                <a:cubicBezTo>
                  <a:pt x="152" y="157"/>
                  <a:pt x="152" y="157"/>
                  <a:pt x="152" y="157"/>
                </a:cubicBezTo>
                <a:cubicBezTo>
                  <a:pt x="162" y="167"/>
                  <a:pt x="162" y="167"/>
                  <a:pt x="162" y="167"/>
                </a:cubicBezTo>
                <a:cubicBezTo>
                  <a:pt x="165" y="170"/>
                  <a:pt x="167" y="173"/>
                  <a:pt x="168" y="176"/>
                </a:cubicBezTo>
                <a:cubicBezTo>
                  <a:pt x="163" y="176"/>
                  <a:pt x="163" y="176"/>
                  <a:pt x="163" y="176"/>
                </a:cubicBezTo>
                <a:cubicBezTo>
                  <a:pt x="163" y="174"/>
                  <a:pt x="161" y="172"/>
                  <a:pt x="159" y="170"/>
                </a:cubicBezTo>
                <a:cubicBezTo>
                  <a:pt x="101" y="112"/>
                  <a:pt x="101" y="112"/>
                  <a:pt x="101" y="112"/>
                </a:cubicBezTo>
                <a:cubicBezTo>
                  <a:pt x="100" y="117"/>
                  <a:pt x="100" y="117"/>
                  <a:pt x="100" y="117"/>
                </a:cubicBezTo>
                <a:cubicBezTo>
                  <a:pt x="103" y="118"/>
                  <a:pt x="103" y="118"/>
                  <a:pt x="103" y="118"/>
                </a:cubicBezTo>
                <a:cubicBezTo>
                  <a:pt x="106" y="119"/>
                  <a:pt x="109" y="121"/>
                  <a:pt x="110" y="124"/>
                </a:cubicBezTo>
                <a:cubicBezTo>
                  <a:pt x="112" y="126"/>
                  <a:pt x="112" y="129"/>
                  <a:pt x="111" y="132"/>
                </a:cubicBezTo>
                <a:cubicBezTo>
                  <a:pt x="111" y="134"/>
                  <a:pt x="110" y="135"/>
                  <a:pt x="109" y="137"/>
                </a:cubicBezTo>
                <a:cubicBezTo>
                  <a:pt x="109" y="139"/>
                  <a:pt x="109" y="142"/>
                  <a:pt x="108" y="145"/>
                </a:cubicBezTo>
                <a:cubicBezTo>
                  <a:pt x="103" y="163"/>
                  <a:pt x="103" y="163"/>
                  <a:pt x="103" y="163"/>
                </a:cubicBezTo>
                <a:cubicBezTo>
                  <a:pt x="117" y="176"/>
                  <a:pt x="117" y="176"/>
                  <a:pt x="117" y="176"/>
                </a:cubicBezTo>
                <a:cubicBezTo>
                  <a:pt x="112" y="176"/>
                  <a:pt x="112" y="176"/>
                  <a:pt x="112" y="176"/>
                </a:cubicBezTo>
                <a:cubicBezTo>
                  <a:pt x="103" y="176"/>
                  <a:pt x="103" y="176"/>
                  <a:pt x="103" y="176"/>
                </a:cubicBezTo>
                <a:cubicBezTo>
                  <a:pt x="93" y="176"/>
                  <a:pt x="93" y="176"/>
                  <a:pt x="93" y="176"/>
                </a:cubicBezTo>
                <a:cubicBezTo>
                  <a:pt x="103" y="142"/>
                  <a:pt x="103" y="142"/>
                  <a:pt x="103" y="142"/>
                </a:cubicBezTo>
                <a:cubicBezTo>
                  <a:pt x="104" y="139"/>
                  <a:pt x="104" y="136"/>
                  <a:pt x="103" y="133"/>
                </a:cubicBezTo>
                <a:cubicBezTo>
                  <a:pt x="105" y="132"/>
                  <a:pt x="106" y="131"/>
                  <a:pt x="106" y="129"/>
                </a:cubicBezTo>
                <a:cubicBezTo>
                  <a:pt x="107" y="126"/>
                  <a:pt x="105" y="123"/>
                  <a:pt x="102" y="122"/>
                </a:cubicBezTo>
                <a:cubicBezTo>
                  <a:pt x="93" y="119"/>
                  <a:pt x="93" y="119"/>
                  <a:pt x="93" y="119"/>
                </a:cubicBezTo>
                <a:cubicBezTo>
                  <a:pt x="118" y="35"/>
                  <a:pt x="118" y="35"/>
                  <a:pt x="118" y="35"/>
                </a:cubicBezTo>
                <a:cubicBezTo>
                  <a:pt x="119" y="35"/>
                  <a:pt x="119" y="35"/>
                  <a:pt x="119" y="35"/>
                </a:cubicBezTo>
                <a:cubicBezTo>
                  <a:pt x="125" y="23"/>
                  <a:pt x="125" y="23"/>
                  <a:pt x="125" y="23"/>
                </a:cubicBezTo>
                <a:cubicBezTo>
                  <a:pt x="128" y="3"/>
                  <a:pt x="128" y="3"/>
                  <a:pt x="128" y="3"/>
                </a:cubicBezTo>
                <a:cubicBezTo>
                  <a:pt x="117" y="0"/>
                  <a:pt x="117" y="0"/>
                  <a:pt x="117" y="0"/>
                </a:cubicBezTo>
                <a:cubicBezTo>
                  <a:pt x="109" y="18"/>
                  <a:pt x="109" y="18"/>
                  <a:pt x="109" y="18"/>
                </a:cubicBezTo>
                <a:cubicBezTo>
                  <a:pt x="107" y="32"/>
                  <a:pt x="107" y="32"/>
                  <a:pt x="107" y="32"/>
                </a:cubicBezTo>
                <a:cubicBezTo>
                  <a:pt x="108" y="32"/>
                  <a:pt x="108" y="32"/>
                  <a:pt x="108" y="32"/>
                </a:cubicBezTo>
                <a:cubicBezTo>
                  <a:pt x="83" y="116"/>
                  <a:pt x="83" y="116"/>
                  <a:pt x="83" y="116"/>
                </a:cubicBezTo>
                <a:cubicBezTo>
                  <a:pt x="74" y="113"/>
                  <a:pt x="74" y="113"/>
                  <a:pt x="74" y="113"/>
                </a:cubicBezTo>
                <a:cubicBezTo>
                  <a:pt x="70" y="112"/>
                  <a:pt x="67" y="114"/>
                  <a:pt x="66" y="117"/>
                </a:cubicBezTo>
                <a:cubicBezTo>
                  <a:pt x="65" y="119"/>
                  <a:pt x="66" y="120"/>
                  <a:pt x="66" y="122"/>
                </a:cubicBezTo>
                <a:cubicBezTo>
                  <a:pt x="64" y="124"/>
                  <a:pt x="62" y="126"/>
                  <a:pt x="61" y="129"/>
                </a:cubicBezTo>
                <a:cubicBezTo>
                  <a:pt x="47" y="176"/>
                  <a:pt x="47" y="176"/>
                  <a:pt x="47" y="176"/>
                </a:cubicBezTo>
                <a:cubicBezTo>
                  <a:pt x="38" y="176"/>
                  <a:pt x="38" y="176"/>
                  <a:pt x="38" y="176"/>
                </a:cubicBezTo>
                <a:cubicBezTo>
                  <a:pt x="34" y="176"/>
                  <a:pt x="34" y="176"/>
                  <a:pt x="34" y="176"/>
                </a:cubicBezTo>
                <a:cubicBezTo>
                  <a:pt x="34" y="131"/>
                  <a:pt x="34" y="131"/>
                  <a:pt x="34" y="131"/>
                </a:cubicBezTo>
                <a:cubicBezTo>
                  <a:pt x="52" y="131"/>
                  <a:pt x="52" y="131"/>
                  <a:pt x="52" y="131"/>
                </a:cubicBezTo>
                <a:cubicBezTo>
                  <a:pt x="55" y="120"/>
                  <a:pt x="55" y="120"/>
                  <a:pt x="55" y="120"/>
                </a:cubicBezTo>
                <a:cubicBezTo>
                  <a:pt x="56" y="118"/>
                  <a:pt x="56" y="117"/>
                  <a:pt x="58" y="115"/>
                </a:cubicBezTo>
                <a:cubicBezTo>
                  <a:pt x="30" y="86"/>
                  <a:pt x="30" y="86"/>
                  <a:pt x="30" y="86"/>
                </a:cubicBezTo>
                <a:cubicBezTo>
                  <a:pt x="26" y="91"/>
                  <a:pt x="22" y="97"/>
                  <a:pt x="16" y="103"/>
                </a:cubicBezTo>
                <a:cubicBezTo>
                  <a:pt x="8" y="111"/>
                  <a:pt x="8" y="111"/>
                  <a:pt x="8" y="111"/>
                </a:cubicBezTo>
                <a:cubicBezTo>
                  <a:pt x="8" y="176"/>
                  <a:pt x="8" y="176"/>
                  <a:pt x="8" y="176"/>
                </a:cubicBezTo>
                <a:cubicBezTo>
                  <a:pt x="0" y="176"/>
                  <a:pt x="0" y="176"/>
                  <a:pt x="0" y="176"/>
                </a:cubicBezTo>
                <a:cubicBezTo>
                  <a:pt x="0" y="268"/>
                  <a:pt x="0" y="268"/>
                  <a:pt x="0" y="268"/>
                </a:cubicBezTo>
                <a:cubicBezTo>
                  <a:pt x="0" y="296"/>
                  <a:pt x="23" y="320"/>
                  <a:pt x="52" y="320"/>
                </a:cubicBezTo>
                <a:cubicBezTo>
                  <a:pt x="246" y="320"/>
                  <a:pt x="246" y="320"/>
                  <a:pt x="246" y="320"/>
                </a:cubicBezTo>
                <a:cubicBezTo>
                  <a:pt x="275" y="320"/>
                  <a:pt x="298" y="296"/>
                  <a:pt x="298" y="268"/>
                </a:cubicBezTo>
                <a:cubicBezTo>
                  <a:pt x="298" y="176"/>
                  <a:pt x="298" y="176"/>
                  <a:pt x="298" y="176"/>
                </a:cubicBezTo>
                <a:lnTo>
                  <a:pt x="290" y="176"/>
                </a:lnTo>
                <a:close/>
                <a:moveTo>
                  <a:pt x="85" y="144"/>
                </a:moveTo>
                <a:cubicBezTo>
                  <a:pt x="86" y="140"/>
                  <a:pt x="90" y="139"/>
                  <a:pt x="93" y="140"/>
                </a:cubicBezTo>
                <a:cubicBezTo>
                  <a:pt x="97" y="141"/>
                  <a:pt x="99" y="144"/>
                  <a:pt x="98" y="148"/>
                </a:cubicBezTo>
                <a:cubicBezTo>
                  <a:pt x="89" y="176"/>
                  <a:pt x="89" y="176"/>
                  <a:pt x="89" y="176"/>
                </a:cubicBezTo>
                <a:cubicBezTo>
                  <a:pt x="76" y="176"/>
                  <a:pt x="76" y="176"/>
                  <a:pt x="76" y="176"/>
                </a:cubicBezTo>
                <a:lnTo>
                  <a:pt x="85" y="144"/>
                </a:lnTo>
                <a:close/>
                <a:moveTo>
                  <a:pt x="64" y="138"/>
                </a:moveTo>
                <a:cubicBezTo>
                  <a:pt x="65" y="134"/>
                  <a:pt x="69" y="132"/>
                  <a:pt x="72" y="133"/>
                </a:cubicBezTo>
                <a:cubicBezTo>
                  <a:pt x="76" y="134"/>
                  <a:pt x="78" y="138"/>
                  <a:pt x="77" y="141"/>
                </a:cubicBezTo>
                <a:cubicBezTo>
                  <a:pt x="66" y="176"/>
                  <a:pt x="66" y="176"/>
                  <a:pt x="66" y="176"/>
                </a:cubicBezTo>
                <a:cubicBezTo>
                  <a:pt x="53" y="176"/>
                  <a:pt x="53" y="176"/>
                  <a:pt x="53" y="176"/>
                </a:cubicBezTo>
                <a:lnTo>
                  <a:pt x="64" y="138"/>
                </a:lnTo>
                <a:close/>
              </a:path>
            </a:pathLst>
          </a:custGeom>
          <a:solidFill>
            <a:schemeClr val="bg1"/>
          </a:solidFill>
          <a:ln w="9525">
            <a:noFill/>
          </a:ln>
        </p:spPr>
        <p:txBody>
          <a:bodyPr/>
          <a:p>
            <a:endParaRPr lang="en-US"/>
          </a:p>
        </p:txBody>
      </p:sp>
      <p:grpSp>
        <p:nvGrpSpPr>
          <p:cNvPr id="16404" name="组合 27"/>
          <p:cNvGrpSpPr/>
          <p:nvPr/>
        </p:nvGrpSpPr>
        <p:grpSpPr>
          <a:xfrm>
            <a:off x="2279650" y="3478213"/>
            <a:ext cx="720725" cy="633412"/>
            <a:chOff x="4488650" y="2861037"/>
            <a:chExt cx="720000" cy="633551"/>
          </a:xfrm>
        </p:grpSpPr>
        <p:sp>
          <p:nvSpPr>
            <p:cNvPr id="16405" name="Freeform 13"/>
            <p:cNvSpPr>
              <a:spLocks noEditPoints="1"/>
            </p:cNvSpPr>
            <p:nvPr/>
          </p:nvSpPr>
          <p:spPr>
            <a:xfrm>
              <a:off x="4488650" y="2861037"/>
              <a:ext cx="720000" cy="633551"/>
            </a:xfrm>
            <a:custGeom>
              <a:avLst/>
              <a:gdLst/>
              <a:ahLst/>
              <a:cxnLst>
                <a:cxn ang="0">
                  <a:pos x="243805574" y="937821269"/>
                </a:cxn>
                <a:cxn ang="0">
                  <a:pos x="330878361" y="867701384"/>
                </a:cxn>
                <a:cxn ang="0">
                  <a:pos x="330878361" y="1735405728"/>
                </a:cxn>
                <a:cxn ang="0">
                  <a:pos x="470195410" y="1875639578"/>
                </a:cxn>
                <a:cxn ang="0">
                  <a:pos x="1654394754" y="1875639578"/>
                </a:cxn>
                <a:cxn ang="0">
                  <a:pos x="1793711803" y="1735405728"/>
                </a:cxn>
                <a:cxn ang="0">
                  <a:pos x="1793711803" y="858938249"/>
                </a:cxn>
                <a:cxn ang="0">
                  <a:pos x="1889492459" y="937821269"/>
                </a:cxn>
                <a:cxn ang="0">
                  <a:pos x="1967857377" y="964113636"/>
                </a:cxn>
                <a:cxn ang="0">
                  <a:pos x="2081053770" y="902759846"/>
                </a:cxn>
                <a:cxn ang="0">
                  <a:pos x="2054930164" y="709938303"/>
                </a:cxn>
                <a:cxn ang="0">
                  <a:pos x="1140660000" y="35058462"/>
                </a:cxn>
                <a:cxn ang="0">
                  <a:pos x="975222295" y="35058462"/>
                </a:cxn>
                <a:cxn ang="0">
                  <a:pos x="78364918" y="709938303"/>
                </a:cxn>
                <a:cxn ang="0">
                  <a:pos x="43536393" y="902759846"/>
                </a:cxn>
                <a:cxn ang="0">
                  <a:pos x="243805574" y="937821269"/>
                </a:cxn>
                <a:cxn ang="0">
                  <a:pos x="1062295082" y="324292257"/>
                </a:cxn>
                <a:cxn ang="0">
                  <a:pos x="1515077705" y="657350610"/>
                </a:cxn>
                <a:cxn ang="0">
                  <a:pos x="1515077705" y="683642976"/>
                </a:cxn>
                <a:cxn ang="0">
                  <a:pos x="1515077705" y="1595168918"/>
                </a:cxn>
                <a:cxn ang="0">
                  <a:pos x="609512459" y="1595168918"/>
                </a:cxn>
                <a:cxn ang="0">
                  <a:pos x="609512459" y="683642976"/>
                </a:cxn>
                <a:cxn ang="0">
                  <a:pos x="600807541" y="666113745"/>
                </a:cxn>
                <a:cxn ang="0">
                  <a:pos x="1062295082" y="324292257"/>
                </a:cxn>
              </a:cxnLst>
              <a:pathLst>
                <a:path w="244" h="214">
                  <a:moveTo>
                    <a:pt x="28" y="107"/>
                  </a:moveTo>
                  <a:cubicBezTo>
                    <a:pt x="38" y="99"/>
                    <a:pt x="38" y="99"/>
                    <a:pt x="38" y="99"/>
                  </a:cubicBezTo>
                  <a:cubicBezTo>
                    <a:pt x="38" y="198"/>
                    <a:pt x="38" y="198"/>
                    <a:pt x="38" y="198"/>
                  </a:cubicBezTo>
                  <a:cubicBezTo>
                    <a:pt x="38" y="207"/>
                    <a:pt x="45" y="214"/>
                    <a:pt x="54" y="214"/>
                  </a:cubicBezTo>
                  <a:cubicBezTo>
                    <a:pt x="190" y="214"/>
                    <a:pt x="190" y="214"/>
                    <a:pt x="190" y="214"/>
                  </a:cubicBezTo>
                  <a:cubicBezTo>
                    <a:pt x="199" y="214"/>
                    <a:pt x="206" y="207"/>
                    <a:pt x="206" y="198"/>
                  </a:cubicBezTo>
                  <a:cubicBezTo>
                    <a:pt x="206" y="98"/>
                    <a:pt x="206" y="98"/>
                    <a:pt x="206" y="98"/>
                  </a:cubicBezTo>
                  <a:cubicBezTo>
                    <a:pt x="217" y="107"/>
                    <a:pt x="217" y="107"/>
                    <a:pt x="217" y="107"/>
                  </a:cubicBezTo>
                  <a:cubicBezTo>
                    <a:pt x="220" y="109"/>
                    <a:pt x="223" y="110"/>
                    <a:pt x="226" y="110"/>
                  </a:cubicBezTo>
                  <a:cubicBezTo>
                    <a:pt x="231" y="110"/>
                    <a:pt x="236" y="108"/>
                    <a:pt x="239" y="103"/>
                  </a:cubicBezTo>
                  <a:cubicBezTo>
                    <a:pt x="244" y="96"/>
                    <a:pt x="243" y="86"/>
                    <a:pt x="236" y="81"/>
                  </a:cubicBezTo>
                  <a:cubicBezTo>
                    <a:pt x="131" y="4"/>
                    <a:pt x="131" y="4"/>
                    <a:pt x="131" y="4"/>
                  </a:cubicBezTo>
                  <a:cubicBezTo>
                    <a:pt x="125" y="0"/>
                    <a:pt x="118" y="0"/>
                    <a:pt x="112" y="4"/>
                  </a:cubicBezTo>
                  <a:cubicBezTo>
                    <a:pt x="9" y="81"/>
                    <a:pt x="9" y="81"/>
                    <a:pt x="9" y="81"/>
                  </a:cubicBezTo>
                  <a:cubicBezTo>
                    <a:pt x="2" y="86"/>
                    <a:pt x="0" y="96"/>
                    <a:pt x="5" y="103"/>
                  </a:cubicBezTo>
                  <a:cubicBezTo>
                    <a:pt x="11" y="110"/>
                    <a:pt x="21" y="112"/>
                    <a:pt x="28" y="107"/>
                  </a:cubicBezTo>
                  <a:close/>
                  <a:moveTo>
                    <a:pt x="122" y="37"/>
                  </a:moveTo>
                  <a:cubicBezTo>
                    <a:pt x="174" y="75"/>
                    <a:pt x="174" y="75"/>
                    <a:pt x="174" y="75"/>
                  </a:cubicBezTo>
                  <a:cubicBezTo>
                    <a:pt x="174" y="76"/>
                    <a:pt x="174" y="77"/>
                    <a:pt x="174" y="78"/>
                  </a:cubicBezTo>
                  <a:cubicBezTo>
                    <a:pt x="174" y="182"/>
                    <a:pt x="174" y="182"/>
                    <a:pt x="174" y="182"/>
                  </a:cubicBezTo>
                  <a:cubicBezTo>
                    <a:pt x="70" y="182"/>
                    <a:pt x="70" y="182"/>
                    <a:pt x="70" y="182"/>
                  </a:cubicBezTo>
                  <a:cubicBezTo>
                    <a:pt x="70" y="78"/>
                    <a:pt x="70" y="78"/>
                    <a:pt x="70" y="78"/>
                  </a:cubicBezTo>
                  <a:cubicBezTo>
                    <a:pt x="70" y="77"/>
                    <a:pt x="70" y="76"/>
                    <a:pt x="69" y="76"/>
                  </a:cubicBezTo>
                  <a:lnTo>
                    <a:pt x="122" y="37"/>
                  </a:lnTo>
                  <a:close/>
                </a:path>
              </a:pathLst>
            </a:custGeom>
            <a:solidFill>
              <a:schemeClr val="bg1"/>
            </a:solidFill>
            <a:ln w="9525">
              <a:noFill/>
            </a:ln>
          </p:spPr>
          <p:txBody>
            <a:bodyPr/>
            <a:p>
              <a:endParaRPr lang="en-US"/>
            </a:p>
          </p:txBody>
        </p:sp>
        <p:sp>
          <p:nvSpPr>
            <p:cNvPr id="16406" name="Freeform 14"/>
            <p:cNvSpPr>
              <a:spLocks noEditPoints="1"/>
            </p:cNvSpPr>
            <p:nvPr/>
          </p:nvSpPr>
          <p:spPr>
            <a:xfrm>
              <a:off x="4762818" y="3051226"/>
              <a:ext cx="174134" cy="312453"/>
            </a:xfrm>
            <a:custGeom>
              <a:avLst/>
              <a:gdLst/>
              <a:ahLst/>
              <a:cxnLst>
                <a:cxn ang="0">
                  <a:pos x="191638894" y="695101809"/>
                </a:cxn>
                <a:cxn ang="0">
                  <a:pos x="156797337" y="669035565"/>
                </a:cxn>
                <a:cxn ang="0">
                  <a:pos x="148084734" y="625589859"/>
                </a:cxn>
                <a:cxn ang="0">
                  <a:pos x="69686066" y="582147102"/>
                </a:cxn>
                <a:cxn ang="0">
                  <a:pos x="8709651" y="669035565"/>
                </a:cxn>
                <a:cxn ang="0">
                  <a:pos x="87108320" y="781987324"/>
                </a:cxn>
                <a:cxn ang="0">
                  <a:pos x="156797337" y="808053568"/>
                </a:cxn>
                <a:cxn ang="0">
                  <a:pos x="235193054" y="868875787"/>
                </a:cxn>
                <a:cxn ang="0">
                  <a:pos x="261327911" y="921008276"/>
                </a:cxn>
                <a:cxn ang="0">
                  <a:pos x="287459817" y="868875787"/>
                </a:cxn>
                <a:cxn ang="0">
                  <a:pos x="357145883" y="808053568"/>
                </a:cxn>
                <a:cxn ang="0">
                  <a:pos x="418122297" y="781987324"/>
                </a:cxn>
                <a:cxn ang="0">
                  <a:pos x="513943220" y="590836832"/>
                </a:cxn>
                <a:cxn ang="0">
                  <a:pos x="444257154" y="443126150"/>
                </a:cxn>
                <a:cxn ang="0">
                  <a:pos x="365858485" y="399683393"/>
                </a:cxn>
                <a:cxn ang="0">
                  <a:pos x="287459817" y="286728686"/>
                </a:cxn>
                <a:cxn ang="0">
                  <a:pos x="287459817" y="260662441"/>
                </a:cxn>
                <a:cxn ang="0">
                  <a:pos x="322304325" y="191153440"/>
                </a:cxn>
                <a:cxn ang="0">
                  <a:pos x="357145883" y="217219684"/>
                </a:cxn>
                <a:cxn ang="0">
                  <a:pos x="365858485" y="251972711"/>
                </a:cxn>
                <a:cxn ang="0">
                  <a:pos x="435544551" y="278038955"/>
                </a:cxn>
                <a:cxn ang="0">
                  <a:pos x="487811314" y="199840223"/>
                </a:cxn>
                <a:cxn ang="0">
                  <a:pos x="418122297" y="104264977"/>
                </a:cxn>
                <a:cxn ang="0">
                  <a:pos x="348436231" y="78198732"/>
                </a:cxn>
                <a:cxn ang="0">
                  <a:pos x="287459817" y="34755975"/>
                </a:cxn>
                <a:cxn ang="0">
                  <a:pos x="261327911" y="0"/>
                </a:cxn>
                <a:cxn ang="0">
                  <a:pos x="235193054" y="34755975"/>
                </a:cxn>
                <a:cxn ang="0">
                  <a:pos x="191638894" y="69509002"/>
                </a:cxn>
                <a:cxn ang="0">
                  <a:pos x="156797337" y="78198732"/>
                </a:cxn>
                <a:cxn ang="0">
                  <a:pos x="78398669" y="130331221"/>
                </a:cxn>
                <a:cxn ang="0">
                  <a:pos x="34844509" y="191153440"/>
                </a:cxn>
                <a:cxn ang="0">
                  <a:pos x="17422254" y="278038955"/>
                </a:cxn>
                <a:cxn ang="0">
                  <a:pos x="26131906" y="347550904"/>
                </a:cxn>
                <a:cxn ang="0">
                  <a:pos x="121952828" y="451815881"/>
                </a:cxn>
                <a:cxn ang="0">
                  <a:pos x="191638894" y="477882125"/>
                </a:cxn>
                <a:cxn ang="0">
                  <a:pos x="217773751" y="486571856"/>
                </a:cxn>
                <a:cxn ang="0">
                  <a:pos x="235193054" y="582147102"/>
                </a:cxn>
                <a:cxn ang="0">
                  <a:pos x="235193054" y="625589859"/>
                </a:cxn>
                <a:cxn ang="0">
                  <a:pos x="191638894" y="695101809"/>
                </a:cxn>
                <a:cxn ang="0">
                  <a:pos x="287459817" y="599523615"/>
                </a:cxn>
                <a:cxn ang="0">
                  <a:pos x="313591723" y="521324883"/>
                </a:cxn>
                <a:cxn ang="0">
                  <a:pos x="348436231" y="538704344"/>
                </a:cxn>
                <a:cxn ang="0">
                  <a:pos x="374568137" y="608213346"/>
                </a:cxn>
                <a:cxn ang="0">
                  <a:pos x="339726580" y="686412078"/>
                </a:cxn>
                <a:cxn ang="0">
                  <a:pos x="313591723" y="703788592"/>
                </a:cxn>
                <a:cxn ang="0">
                  <a:pos x="287459817" y="625589859"/>
                </a:cxn>
                <a:cxn ang="0">
                  <a:pos x="287459817" y="599523615"/>
                </a:cxn>
                <a:cxn ang="0">
                  <a:pos x="209061148" y="347550904"/>
                </a:cxn>
                <a:cxn ang="0">
                  <a:pos x="182929243" y="330171443"/>
                </a:cxn>
                <a:cxn ang="0">
                  <a:pos x="148084734" y="260662441"/>
                </a:cxn>
                <a:cxn ang="0">
                  <a:pos x="174216640" y="199840223"/>
                </a:cxn>
                <a:cxn ang="0">
                  <a:pos x="200351497" y="182463709"/>
                </a:cxn>
                <a:cxn ang="0">
                  <a:pos x="235193054" y="260662441"/>
                </a:cxn>
                <a:cxn ang="0">
                  <a:pos x="235193054" y="269352172"/>
                </a:cxn>
                <a:cxn ang="0">
                  <a:pos x="209061148" y="347550904"/>
                </a:cxn>
              </a:cxnLst>
              <a:pathLst>
                <a:path w="59" h="106">
                  <a:moveTo>
                    <a:pt x="22" y="80"/>
                  </a:moveTo>
                  <a:cubicBezTo>
                    <a:pt x="20" y="79"/>
                    <a:pt x="19" y="78"/>
                    <a:pt x="18" y="77"/>
                  </a:cubicBezTo>
                  <a:cubicBezTo>
                    <a:pt x="18" y="76"/>
                    <a:pt x="17" y="74"/>
                    <a:pt x="17" y="72"/>
                  </a:cubicBezTo>
                  <a:cubicBezTo>
                    <a:pt x="16" y="69"/>
                    <a:pt x="12" y="67"/>
                    <a:pt x="8" y="67"/>
                  </a:cubicBezTo>
                  <a:cubicBezTo>
                    <a:pt x="4" y="67"/>
                    <a:pt x="0" y="71"/>
                    <a:pt x="1" y="77"/>
                  </a:cubicBezTo>
                  <a:cubicBezTo>
                    <a:pt x="3" y="82"/>
                    <a:pt x="5" y="87"/>
                    <a:pt x="10" y="90"/>
                  </a:cubicBezTo>
                  <a:cubicBezTo>
                    <a:pt x="12" y="91"/>
                    <a:pt x="15" y="92"/>
                    <a:pt x="18" y="93"/>
                  </a:cubicBezTo>
                  <a:cubicBezTo>
                    <a:pt x="23" y="94"/>
                    <a:pt x="27" y="97"/>
                    <a:pt x="27" y="100"/>
                  </a:cubicBezTo>
                  <a:cubicBezTo>
                    <a:pt x="27" y="104"/>
                    <a:pt x="28" y="106"/>
                    <a:pt x="30" y="106"/>
                  </a:cubicBezTo>
                  <a:cubicBezTo>
                    <a:pt x="31" y="106"/>
                    <a:pt x="33" y="104"/>
                    <a:pt x="33" y="100"/>
                  </a:cubicBezTo>
                  <a:cubicBezTo>
                    <a:pt x="33" y="97"/>
                    <a:pt x="36" y="94"/>
                    <a:pt x="41" y="93"/>
                  </a:cubicBezTo>
                  <a:cubicBezTo>
                    <a:pt x="44" y="92"/>
                    <a:pt x="46" y="91"/>
                    <a:pt x="48" y="90"/>
                  </a:cubicBezTo>
                  <a:cubicBezTo>
                    <a:pt x="56" y="85"/>
                    <a:pt x="59" y="78"/>
                    <a:pt x="59" y="68"/>
                  </a:cubicBezTo>
                  <a:cubicBezTo>
                    <a:pt x="59" y="61"/>
                    <a:pt x="57" y="55"/>
                    <a:pt x="51" y="51"/>
                  </a:cubicBezTo>
                  <a:cubicBezTo>
                    <a:pt x="49" y="50"/>
                    <a:pt x="46" y="48"/>
                    <a:pt x="42" y="46"/>
                  </a:cubicBezTo>
                  <a:cubicBezTo>
                    <a:pt x="37" y="44"/>
                    <a:pt x="33" y="38"/>
                    <a:pt x="33" y="33"/>
                  </a:cubicBezTo>
                  <a:cubicBezTo>
                    <a:pt x="33" y="30"/>
                    <a:pt x="33" y="30"/>
                    <a:pt x="33" y="30"/>
                  </a:cubicBezTo>
                  <a:cubicBezTo>
                    <a:pt x="33" y="25"/>
                    <a:pt x="35" y="20"/>
                    <a:pt x="37" y="22"/>
                  </a:cubicBezTo>
                  <a:cubicBezTo>
                    <a:pt x="39" y="22"/>
                    <a:pt x="40" y="23"/>
                    <a:pt x="41" y="25"/>
                  </a:cubicBezTo>
                  <a:cubicBezTo>
                    <a:pt x="41" y="26"/>
                    <a:pt x="42" y="27"/>
                    <a:pt x="42" y="29"/>
                  </a:cubicBezTo>
                  <a:cubicBezTo>
                    <a:pt x="42" y="31"/>
                    <a:pt x="46" y="32"/>
                    <a:pt x="50" y="32"/>
                  </a:cubicBezTo>
                  <a:cubicBezTo>
                    <a:pt x="54" y="32"/>
                    <a:pt x="58" y="28"/>
                    <a:pt x="56" y="23"/>
                  </a:cubicBezTo>
                  <a:cubicBezTo>
                    <a:pt x="54" y="18"/>
                    <a:pt x="52" y="15"/>
                    <a:pt x="48" y="12"/>
                  </a:cubicBezTo>
                  <a:cubicBezTo>
                    <a:pt x="46" y="11"/>
                    <a:pt x="43" y="10"/>
                    <a:pt x="40" y="9"/>
                  </a:cubicBezTo>
                  <a:cubicBezTo>
                    <a:pt x="36" y="8"/>
                    <a:pt x="33" y="6"/>
                    <a:pt x="33" y="4"/>
                  </a:cubicBezTo>
                  <a:cubicBezTo>
                    <a:pt x="33" y="1"/>
                    <a:pt x="31" y="0"/>
                    <a:pt x="30" y="0"/>
                  </a:cubicBezTo>
                  <a:cubicBezTo>
                    <a:pt x="28" y="0"/>
                    <a:pt x="27" y="1"/>
                    <a:pt x="27" y="4"/>
                  </a:cubicBezTo>
                  <a:cubicBezTo>
                    <a:pt x="27" y="6"/>
                    <a:pt x="25" y="8"/>
                    <a:pt x="22" y="8"/>
                  </a:cubicBezTo>
                  <a:cubicBezTo>
                    <a:pt x="21" y="8"/>
                    <a:pt x="19" y="8"/>
                    <a:pt x="18" y="9"/>
                  </a:cubicBezTo>
                  <a:cubicBezTo>
                    <a:pt x="15" y="10"/>
                    <a:pt x="12" y="12"/>
                    <a:pt x="9" y="15"/>
                  </a:cubicBezTo>
                  <a:cubicBezTo>
                    <a:pt x="7" y="17"/>
                    <a:pt x="5" y="19"/>
                    <a:pt x="4" y="22"/>
                  </a:cubicBezTo>
                  <a:cubicBezTo>
                    <a:pt x="3" y="25"/>
                    <a:pt x="2" y="29"/>
                    <a:pt x="2" y="32"/>
                  </a:cubicBezTo>
                  <a:cubicBezTo>
                    <a:pt x="2" y="35"/>
                    <a:pt x="2" y="37"/>
                    <a:pt x="3" y="40"/>
                  </a:cubicBezTo>
                  <a:cubicBezTo>
                    <a:pt x="4" y="44"/>
                    <a:pt x="9" y="50"/>
                    <a:pt x="14" y="52"/>
                  </a:cubicBezTo>
                  <a:cubicBezTo>
                    <a:pt x="16" y="53"/>
                    <a:pt x="19" y="54"/>
                    <a:pt x="22" y="55"/>
                  </a:cubicBezTo>
                  <a:cubicBezTo>
                    <a:pt x="25" y="56"/>
                    <a:pt x="25" y="56"/>
                    <a:pt x="25" y="56"/>
                  </a:cubicBezTo>
                  <a:cubicBezTo>
                    <a:pt x="26" y="56"/>
                    <a:pt x="27" y="61"/>
                    <a:pt x="27" y="67"/>
                  </a:cubicBezTo>
                  <a:cubicBezTo>
                    <a:pt x="27" y="72"/>
                    <a:pt x="27" y="72"/>
                    <a:pt x="27" y="72"/>
                  </a:cubicBezTo>
                  <a:cubicBezTo>
                    <a:pt x="27" y="77"/>
                    <a:pt x="25" y="81"/>
                    <a:pt x="22" y="80"/>
                  </a:cubicBezTo>
                  <a:close/>
                  <a:moveTo>
                    <a:pt x="33" y="69"/>
                  </a:moveTo>
                  <a:cubicBezTo>
                    <a:pt x="33" y="63"/>
                    <a:pt x="34" y="59"/>
                    <a:pt x="36" y="60"/>
                  </a:cubicBezTo>
                  <a:cubicBezTo>
                    <a:pt x="38" y="61"/>
                    <a:pt x="39" y="62"/>
                    <a:pt x="40" y="62"/>
                  </a:cubicBezTo>
                  <a:cubicBezTo>
                    <a:pt x="42" y="64"/>
                    <a:pt x="43" y="67"/>
                    <a:pt x="43" y="70"/>
                  </a:cubicBezTo>
                  <a:cubicBezTo>
                    <a:pt x="43" y="75"/>
                    <a:pt x="42" y="78"/>
                    <a:pt x="39" y="79"/>
                  </a:cubicBezTo>
                  <a:cubicBezTo>
                    <a:pt x="39" y="80"/>
                    <a:pt x="37" y="80"/>
                    <a:pt x="36" y="81"/>
                  </a:cubicBezTo>
                  <a:cubicBezTo>
                    <a:pt x="34" y="81"/>
                    <a:pt x="33" y="77"/>
                    <a:pt x="33" y="72"/>
                  </a:cubicBezTo>
                  <a:cubicBezTo>
                    <a:pt x="33" y="69"/>
                    <a:pt x="33" y="69"/>
                    <a:pt x="33" y="69"/>
                  </a:cubicBezTo>
                  <a:close/>
                  <a:moveTo>
                    <a:pt x="24" y="40"/>
                  </a:moveTo>
                  <a:cubicBezTo>
                    <a:pt x="23" y="39"/>
                    <a:pt x="22" y="39"/>
                    <a:pt x="21" y="38"/>
                  </a:cubicBezTo>
                  <a:cubicBezTo>
                    <a:pt x="18" y="36"/>
                    <a:pt x="17" y="34"/>
                    <a:pt x="17" y="30"/>
                  </a:cubicBezTo>
                  <a:cubicBezTo>
                    <a:pt x="17" y="27"/>
                    <a:pt x="18" y="25"/>
                    <a:pt x="20" y="23"/>
                  </a:cubicBezTo>
                  <a:cubicBezTo>
                    <a:pt x="20" y="22"/>
                    <a:pt x="22" y="22"/>
                    <a:pt x="23" y="21"/>
                  </a:cubicBezTo>
                  <a:cubicBezTo>
                    <a:pt x="25" y="20"/>
                    <a:pt x="27" y="25"/>
                    <a:pt x="27" y="30"/>
                  </a:cubicBezTo>
                  <a:cubicBezTo>
                    <a:pt x="27" y="31"/>
                    <a:pt x="27" y="31"/>
                    <a:pt x="27" y="31"/>
                  </a:cubicBezTo>
                  <a:cubicBezTo>
                    <a:pt x="27" y="36"/>
                    <a:pt x="26" y="41"/>
                    <a:pt x="24" y="40"/>
                  </a:cubicBezTo>
                  <a:close/>
                </a:path>
              </a:pathLst>
            </a:custGeom>
            <a:solidFill>
              <a:schemeClr val="bg1"/>
            </a:solidFill>
            <a:ln w="9525">
              <a:noFill/>
            </a:ln>
          </p:spPr>
          <p:txBody>
            <a:bodyPr/>
            <a:p>
              <a:endParaRPr lang="en-US"/>
            </a:p>
          </p:txBody>
        </p:sp>
      </p:grpSp>
      <p:sp>
        <p:nvSpPr>
          <p:cNvPr id="21" name="KSO_Shape"/>
          <p:cNvSpPr>
            <a:spLocks noChangeAspect="1"/>
          </p:cNvSpPr>
          <p:nvPr/>
        </p:nvSpPr>
        <p:spPr>
          <a:xfrm>
            <a:off x="3667125" y="2730500"/>
            <a:ext cx="703263" cy="655638"/>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六边形 29"/>
          <p:cNvSpPr/>
          <p:nvPr/>
        </p:nvSpPr>
        <p:spPr>
          <a:xfrm>
            <a:off x="4464050" y="2389188"/>
            <a:ext cx="581025" cy="501650"/>
          </a:xfrm>
          <a:prstGeom prst="hexagon">
            <a:avLst/>
          </a:prstGeom>
          <a:solidFill>
            <a:srgbClr val="494949"/>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31" name="六边形 30"/>
          <p:cNvSpPr/>
          <p:nvPr/>
        </p:nvSpPr>
        <p:spPr>
          <a:xfrm>
            <a:off x="1562100" y="4632325"/>
            <a:ext cx="581025" cy="501650"/>
          </a:xfrm>
          <a:prstGeom prst="hexagon">
            <a:avLst/>
          </a:prstGeom>
          <a:solidFill>
            <a:srgbClr val="494949"/>
          </a:solidFill>
          <a:ln>
            <a:solidFill>
              <a:srgbClr val="F3A60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4</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32" name="六边形 31"/>
          <p:cNvSpPr/>
          <p:nvPr/>
        </p:nvSpPr>
        <p:spPr>
          <a:xfrm>
            <a:off x="4532313" y="3952875"/>
            <a:ext cx="582613" cy="501650"/>
          </a:xfrm>
          <a:prstGeom prst="hexagon">
            <a:avLst/>
          </a:prstGeom>
          <a:solidFill>
            <a:srgbClr val="F3A60D"/>
          </a:solidFill>
          <a:ln>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3</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33" name="六边形 32"/>
          <p:cNvSpPr/>
          <p:nvPr/>
        </p:nvSpPr>
        <p:spPr>
          <a:xfrm>
            <a:off x="1631950" y="3135313"/>
            <a:ext cx="582613" cy="501650"/>
          </a:xfrm>
          <a:prstGeom prst="hexagon">
            <a:avLst/>
          </a:prstGeom>
          <a:solidFill>
            <a:srgbClr val="F3A60D"/>
          </a:solidFill>
          <a:ln>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n-ea"/>
              </a:rPr>
              <a:t>2</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3"/>
          <p:cNvSpPr>
            <a:spLocks noGrp="1"/>
          </p:cNvSpPr>
          <p:nvPr>
            <p:ph type="title"/>
          </p:nvPr>
        </p:nvSpPr>
        <p:spPr>
          <a:xfrm>
            <a:off x="4368800" y="700088"/>
            <a:ext cx="6983413" cy="2852737"/>
          </a:xfrm>
          <a:ln/>
        </p:spPr>
        <p:txBody>
          <a:bodyPr wrap="square" lIns="91440" tIns="45720" rIns="91440" bIns="45720" anchor="b" anchorCtr="0"/>
          <a:p>
            <a:pPr eaLnBrk="1" hangingPunct="1"/>
            <a:r>
              <a:rPr lang="en-US" altLang="zh-CN" kern="1200" dirty="0">
                <a:latin typeface="+mj-lt"/>
                <a:ea typeface="+mj-ea"/>
                <a:cs typeface="+mj-cs"/>
              </a:rPr>
              <a:t>SECTION </a:t>
            </a:r>
            <a:r>
              <a:rPr lang="en-IN" altLang="en-US" kern="1200" dirty="0">
                <a:latin typeface="+mj-lt"/>
                <a:ea typeface="+mj-ea"/>
                <a:cs typeface="+mj-cs"/>
              </a:rPr>
              <a:t>ONE</a:t>
            </a:r>
            <a:endParaRPr lang="en-IN" altLang="en-US"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rPr>
              <a:t>Exploratory Data Analysis: Exploratory Analysis of data &amp; an executive summary (in PPT) of your top findings, supported by graphs.</a:t>
            </a:r>
            <a:endPar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3"/>
          <p:cNvSpPr>
            <a:spLocks noGrp="1"/>
          </p:cNvSpPr>
          <p:nvPr>
            <p:ph type="title"/>
          </p:nvPr>
        </p:nvSpPr>
        <p:spPr>
          <a:xfrm>
            <a:off x="4368800" y="700088"/>
            <a:ext cx="6983413" cy="2852737"/>
          </a:xfrm>
        </p:spPr>
        <p:txBody>
          <a:bodyPr wrap="square" lIns="91440" tIns="45720" rIns="91440" bIns="45720" anchor="b" anchorCtr="0"/>
          <a:p>
            <a:pPr eaLnBrk="1" hangingPunct="1"/>
            <a:r>
              <a:rPr lang="en-US" altLang="zh-CN" kern="1200" dirty="0">
                <a:latin typeface="+mj-lt"/>
                <a:ea typeface="+mj-ea"/>
                <a:cs typeface="+mj-cs"/>
              </a:rPr>
              <a:t>SECTION </a:t>
            </a:r>
            <a:r>
              <a:rPr lang="en-IN" kern="1200" dirty="0">
                <a:latin typeface="+mj-lt"/>
                <a:ea typeface="+mj-ea"/>
                <a:cs typeface="+mj-cs"/>
              </a:rPr>
              <a:t>FIVE</a:t>
            </a:r>
            <a:endParaRPr lang="en-IN"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rPr>
              <a:t>Menu Analysis: Use of Market Basket Analysis (Association Rules) 1. Write Something about the association rule and its relevance in this case. 2. Add KNIME workflow Image or Python package used 3. Write about threshold values of Support and Confidence</a:t>
            </a:r>
            <a:endParaRPr kumimoji="0" lang="zh-CN" altLang="en-US" sz="16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Menu Analysis: Use of Market Basket Analysis (Association Rules)</a:t>
            </a:r>
            <a:endParaRPr lang="en-US" altLang="zh-CN" cap="all" noProof="0" dirty="0">
              <a:ln>
                <a:noFill/>
              </a:ln>
              <a:solidFill>
                <a:schemeClr val="bg1"/>
              </a:solidFill>
              <a:effectLst/>
              <a:uLnTx/>
              <a:uFillTx/>
              <a:sym typeface="+mn-ea"/>
            </a:endParaRPr>
          </a:p>
        </p:txBody>
      </p:sp>
      <p:pic>
        <p:nvPicPr>
          <p:cNvPr id="12290" name="图片 1"/>
          <p:cNvPicPr>
            <a:picLocks noChangeAspect="1"/>
          </p:cNvPicPr>
          <p:nvPr/>
        </p:nvPicPr>
        <p:blipFill>
          <a:blip r:embed="rId1"/>
          <a:stretch>
            <a:fillRect/>
          </a:stretch>
        </p:blipFill>
        <p:spPr>
          <a:xfrm>
            <a:off x="6916738" y="1808163"/>
            <a:ext cx="5275262" cy="3516312"/>
          </a:xfrm>
          <a:prstGeom prst="rect">
            <a:avLst/>
          </a:prstGeom>
          <a:noFill/>
          <a:ln w="9525">
            <a:noFill/>
          </a:ln>
        </p:spPr>
      </p:pic>
      <p:pic>
        <p:nvPicPr>
          <p:cNvPr id="12291" name="图片 4"/>
          <p:cNvPicPr>
            <a:picLocks noChangeAspect="1"/>
          </p:cNvPicPr>
          <p:nvPr/>
        </p:nvPicPr>
        <p:blipFill>
          <a:blip r:embed="rId2"/>
          <a:stretch>
            <a:fillRect/>
          </a:stretch>
        </p:blipFill>
        <p:spPr>
          <a:xfrm>
            <a:off x="5849938" y="3429000"/>
            <a:ext cx="3987800" cy="2640013"/>
          </a:xfrm>
          <a:prstGeom prst="rect">
            <a:avLst/>
          </a:prstGeom>
          <a:noFill/>
          <a:ln w="9525">
            <a:noFill/>
          </a:ln>
        </p:spPr>
      </p:pic>
      <p:sp>
        <p:nvSpPr>
          <p:cNvPr id="7" name="矩形 6"/>
          <p:cNvSpPr/>
          <p:nvPr/>
        </p:nvSpPr>
        <p:spPr>
          <a:xfrm>
            <a:off x="9656763" y="4835525"/>
            <a:ext cx="2535238" cy="48895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417195" y="1808480"/>
            <a:ext cx="5202555" cy="477901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Overview of Association Rules:</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Definition: Association rules identify relationships between menu items based on transaction data. They help understand consumer behavior by revealing which items are frequently purchased together.</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Relevance: This analysis can inform menu design, promotional strategies, and cross-selling opportunities. By recognizing popular item pairings, the café can optimize offerings to enhance customer experience and increase sales.</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Menu Analysis: Use of Market Basket Analysis (Association Rules)</a:t>
            </a:r>
            <a:endParaRPr lang="en-US" altLang="zh-CN" cap="all" noProof="0" dirty="0">
              <a:ln>
                <a:noFill/>
              </a:ln>
              <a:solidFill>
                <a:schemeClr val="bg1"/>
              </a:solidFill>
              <a:effectLst/>
              <a:uLnTx/>
              <a:uFillTx/>
              <a:sym typeface="+mn-ea"/>
            </a:endParaRPr>
          </a:p>
        </p:txBody>
      </p:sp>
      <p:pic>
        <p:nvPicPr>
          <p:cNvPr id="12290" name="图片 1"/>
          <p:cNvPicPr>
            <a:picLocks noChangeAspect="1"/>
          </p:cNvPicPr>
          <p:nvPr/>
        </p:nvPicPr>
        <p:blipFill>
          <a:blip r:embed="rId1"/>
          <a:stretch>
            <a:fillRect/>
          </a:stretch>
        </p:blipFill>
        <p:spPr>
          <a:xfrm>
            <a:off x="6916738" y="1808163"/>
            <a:ext cx="5275262" cy="3516312"/>
          </a:xfrm>
          <a:prstGeom prst="rect">
            <a:avLst/>
          </a:prstGeom>
          <a:noFill/>
          <a:ln w="9525">
            <a:noFill/>
          </a:ln>
        </p:spPr>
      </p:pic>
      <p:pic>
        <p:nvPicPr>
          <p:cNvPr id="12291" name="图片 4"/>
          <p:cNvPicPr>
            <a:picLocks noChangeAspect="1"/>
          </p:cNvPicPr>
          <p:nvPr/>
        </p:nvPicPr>
        <p:blipFill>
          <a:blip r:embed="rId2"/>
          <a:stretch>
            <a:fillRect/>
          </a:stretch>
        </p:blipFill>
        <p:spPr>
          <a:xfrm>
            <a:off x="5849938" y="3429000"/>
            <a:ext cx="3987800" cy="2640013"/>
          </a:xfrm>
          <a:prstGeom prst="rect">
            <a:avLst/>
          </a:prstGeom>
          <a:noFill/>
          <a:ln w="9525">
            <a:noFill/>
          </a:ln>
        </p:spPr>
      </p:pic>
      <p:sp>
        <p:nvSpPr>
          <p:cNvPr id="7" name="矩形 6"/>
          <p:cNvSpPr/>
          <p:nvPr/>
        </p:nvSpPr>
        <p:spPr>
          <a:xfrm>
            <a:off x="9656763" y="4835525"/>
            <a:ext cx="2535238" cy="48895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417195" y="1808480"/>
            <a:ext cx="5202555" cy="477901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Tools Used:</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KNIME Workflow: A visual data analytics platform used to create the Market Basket Analysis workflow.</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(Insert the actual image path or file)</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Python Libraries: mlxtend library was used for generating frequent itemsets and association rules through the Apriori algorithm.</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cap="all" noProof="0" dirty="0">
                <a:ln>
                  <a:noFill/>
                </a:ln>
                <a:solidFill>
                  <a:schemeClr val="bg1"/>
                </a:solidFill>
                <a:effectLst/>
                <a:uLnTx/>
                <a:uFillTx/>
                <a:sym typeface="+mn-ea"/>
              </a:rPr>
              <a:t>Menu Analysis: Use of Market Basket Analysis (Association Rules)</a:t>
            </a:r>
            <a:endParaRPr lang="en-US" altLang="zh-CN" cap="all" noProof="0" dirty="0">
              <a:ln>
                <a:noFill/>
              </a:ln>
              <a:solidFill>
                <a:schemeClr val="bg1"/>
              </a:solidFill>
              <a:effectLst/>
              <a:uLnTx/>
              <a:uFillTx/>
              <a:sym typeface="+mn-ea"/>
            </a:endParaRPr>
          </a:p>
        </p:txBody>
      </p:sp>
      <p:pic>
        <p:nvPicPr>
          <p:cNvPr id="12290" name="图片 1"/>
          <p:cNvPicPr>
            <a:picLocks noChangeAspect="1"/>
          </p:cNvPicPr>
          <p:nvPr/>
        </p:nvPicPr>
        <p:blipFill>
          <a:blip r:embed="rId1"/>
          <a:stretch>
            <a:fillRect/>
          </a:stretch>
        </p:blipFill>
        <p:spPr>
          <a:xfrm>
            <a:off x="6916738" y="1808163"/>
            <a:ext cx="5275262" cy="3516312"/>
          </a:xfrm>
          <a:prstGeom prst="rect">
            <a:avLst/>
          </a:prstGeom>
          <a:noFill/>
          <a:ln w="9525">
            <a:noFill/>
          </a:ln>
        </p:spPr>
      </p:pic>
      <p:pic>
        <p:nvPicPr>
          <p:cNvPr id="12291" name="图片 4"/>
          <p:cNvPicPr>
            <a:picLocks noChangeAspect="1"/>
          </p:cNvPicPr>
          <p:nvPr/>
        </p:nvPicPr>
        <p:blipFill>
          <a:blip r:embed="rId2"/>
          <a:stretch>
            <a:fillRect/>
          </a:stretch>
        </p:blipFill>
        <p:spPr>
          <a:xfrm>
            <a:off x="5849938" y="3429000"/>
            <a:ext cx="3987800" cy="2640013"/>
          </a:xfrm>
          <a:prstGeom prst="rect">
            <a:avLst/>
          </a:prstGeom>
          <a:noFill/>
          <a:ln w="9525">
            <a:noFill/>
          </a:ln>
        </p:spPr>
      </p:pic>
      <p:sp>
        <p:nvSpPr>
          <p:cNvPr id="7" name="矩形 6"/>
          <p:cNvSpPr/>
          <p:nvPr/>
        </p:nvSpPr>
        <p:spPr>
          <a:xfrm>
            <a:off x="9656763" y="4835525"/>
            <a:ext cx="2535238" cy="48895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417195" y="1808480"/>
            <a:ext cx="5202555" cy="477901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Threshold Values:</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Support: Set at 0.01, indicating an itemset must appear in at least 1% of transactions to be considered significant.</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Confidence: A minimum threshold of 0.6 was applied, meaning there is a 60% probability that the consequent item will be purchased when the antecedent item is bought.</a:t>
            </a:r>
            <a:endParaRPr kumimoji="0" lang="zh-CN" altLang="en-US" sz="18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3"/>
          <p:cNvSpPr>
            <a:spLocks noGrp="1"/>
          </p:cNvSpPr>
          <p:nvPr>
            <p:ph type="title"/>
          </p:nvPr>
        </p:nvSpPr>
        <p:spPr>
          <a:xfrm>
            <a:off x="4368800" y="700088"/>
            <a:ext cx="6983413" cy="2852737"/>
          </a:xfrm>
        </p:spPr>
        <p:txBody>
          <a:bodyPr wrap="square" lIns="91440" tIns="45720" rIns="91440" bIns="45720" anchor="b" anchorCtr="0"/>
          <a:p>
            <a:pPr eaLnBrk="1" hangingPunct="1"/>
            <a:r>
              <a:rPr lang="en-US" altLang="zh-CN" kern="1200" dirty="0">
                <a:latin typeface="+mj-lt"/>
                <a:ea typeface="+mj-ea"/>
                <a:cs typeface="+mj-cs"/>
              </a:rPr>
              <a:t>SECTION </a:t>
            </a:r>
            <a:r>
              <a:rPr lang="en-IN" altLang="en-US" kern="1200" dirty="0">
                <a:latin typeface="+mj-lt"/>
                <a:ea typeface="+mj-ea"/>
                <a:cs typeface="+mj-cs"/>
              </a:rPr>
              <a:t>SIX</a:t>
            </a:r>
            <a:endParaRPr lang="en-IN" altLang="en-US" kern="1200" dirty="0">
              <a:latin typeface="+mj-lt"/>
              <a:ea typeface="+mj-ea"/>
              <a:cs typeface="+mj-cs"/>
            </a:endParaRPr>
          </a:p>
        </p:txBody>
      </p:sp>
      <p:sp>
        <p:nvSpPr>
          <p:cNvPr id="5" name="文本占位符 4"/>
          <p:cNvSpPr>
            <a:spLocks noGrp="1"/>
          </p:cNvSpPr>
          <p:nvPr>
            <p:ph type="body" idx="1" hasCustomPrompt="1"/>
          </p:nvPr>
        </p:nvSpPr>
        <p:spPr>
          <a:xfrm>
            <a:off x="4368800" y="3714750"/>
            <a:ext cx="4976813" cy="1500188"/>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1600" b="0" i="0" u="none" strike="noStrike" kern="1200" cap="none" spc="0" normalizeH="0" baseline="0" noProof="0" dirty="0">
                <a:ln>
                  <a:noFill/>
                </a:ln>
                <a:solidFill>
                  <a:schemeClr val="bg1">
                    <a:lumMod val="65000"/>
                  </a:schemeClr>
                </a:solidFill>
                <a:effectLst/>
                <a:uLnTx/>
                <a:uFillTx/>
                <a:latin typeface="+mn-lt"/>
                <a:ea typeface="+mn-ea"/>
                <a:cs typeface="+mn-cs"/>
              </a:rPr>
              <a:t>Association Rules Identified. 1. Put the associations in a tabular manner. 2. Explain about support, confidence, &amp; lift values that are calculated.</a:t>
            </a:r>
            <a:endParaRPr kumimoji="0" lang="en-IN" altLang="zh-CN" sz="1600" b="0" i="0" u="none" strike="noStrike" kern="1200" cap="none" spc="0" normalizeH="0" baseline="0" noProof="0" dirty="0">
              <a:ln>
                <a:noFill/>
              </a:ln>
              <a:solidFill>
                <a:schemeClr val="bg1">
                  <a:lumMod val="65000"/>
                </a:schemeClr>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solidFill>
                  <a:schemeClr val="tx1"/>
                </a:solidFill>
              </a:rPr>
              <a:t>Association Rules Identified</a:t>
            </a:r>
            <a:r>
              <a:rPr lang="en-IN" altLang="en-US">
                <a:solidFill>
                  <a:schemeClr val="tx1"/>
                </a:solidFill>
              </a:rPr>
              <a:t>:</a:t>
            </a:r>
            <a:endParaRPr lang="en-IN" altLang="en-US">
              <a:solidFill>
                <a:schemeClr val="tx1"/>
              </a:solidFill>
            </a:endParaRPr>
          </a:p>
        </p:txBody>
      </p:sp>
      <p:sp>
        <p:nvSpPr>
          <p:cNvPr id="3" name="Text Box 2"/>
          <p:cNvSpPr txBox="1"/>
          <p:nvPr/>
        </p:nvSpPr>
        <p:spPr>
          <a:xfrm>
            <a:off x="0" y="2138045"/>
            <a:ext cx="12192635" cy="4543425"/>
          </a:xfrm>
          <a:prstGeom prst="rect">
            <a:avLst/>
          </a:prstGeom>
          <a:noFill/>
        </p:spPr>
        <p:txBody>
          <a:bodyPr wrap="square" rtlCol="0">
            <a:noAutofit/>
          </a:bodyPr>
          <a:p>
            <a:endParaRPr lang="en-US"/>
          </a:p>
        </p:txBody>
      </p:sp>
      <p:graphicFrame>
        <p:nvGraphicFramePr>
          <p:cNvPr id="4" name="Table 3"/>
          <p:cNvGraphicFramePr/>
          <p:nvPr>
            <p:custDataLst>
              <p:tags r:id="rId1"/>
            </p:custDataLst>
          </p:nvPr>
        </p:nvGraphicFramePr>
        <p:xfrm>
          <a:off x="854075" y="2625725"/>
          <a:ext cx="10483850" cy="3295650"/>
        </p:xfrm>
        <a:graphic>
          <a:graphicData uri="http://schemas.openxmlformats.org/drawingml/2006/table">
            <a:tbl>
              <a:tblPr/>
              <a:tblGrid>
                <a:gridCol w="2096770"/>
                <a:gridCol w="2096770"/>
                <a:gridCol w="2096770"/>
                <a:gridCol w="2096770"/>
                <a:gridCol w="2096770"/>
              </a:tblGrid>
              <a:tr h="659130">
                <a:tc>
                  <a:txBody>
                    <a:bodyPr/>
                    <a:p>
                      <a:r>
                        <a:rPr lang="en-US" altLang="zh-CN" sz="1100"/>
                        <a:t>Antecedents</a:t>
                      </a:r>
                      <a:endParaRPr lang="en-US" altLang="zh-CN" sz="1100"/>
                    </a:p>
                  </a:txBody>
                  <a:tcPr marL="0" marR="0" marT="0" marB="0" anchor="ctr" anchorCtr="0">
                    <a:lnL>
                      <a:noFill/>
                    </a:lnL>
                    <a:lnR>
                      <a:noFill/>
                    </a:lnR>
                    <a:lnT>
                      <a:noFill/>
                    </a:lnT>
                    <a:lnB>
                      <a:noFill/>
                    </a:lnB>
                    <a:noFill/>
                  </a:tcPr>
                </a:tc>
                <a:tc>
                  <a:txBody>
                    <a:bodyPr/>
                    <a:p>
                      <a:r>
                        <a:rPr lang="en-US" altLang="zh-CN" sz="1100"/>
                        <a:t>Consequents</a:t>
                      </a:r>
                      <a:endParaRPr lang="en-US" altLang="zh-CN" sz="1100"/>
                    </a:p>
                  </a:txBody>
                  <a:tcPr marL="0" marR="0" marT="0" marB="0" anchor="ctr" anchorCtr="0">
                    <a:lnL>
                      <a:noFill/>
                    </a:lnL>
                    <a:lnR>
                      <a:noFill/>
                    </a:lnR>
                    <a:lnT>
                      <a:noFill/>
                    </a:lnT>
                    <a:lnB>
                      <a:noFill/>
                    </a:lnB>
                    <a:noFill/>
                  </a:tcPr>
                </a:tc>
                <a:tc>
                  <a:txBody>
                    <a:bodyPr/>
                    <a:p>
                      <a:r>
                        <a:rPr lang="en-US" altLang="zh-CN" sz="1100"/>
                        <a:t>Support</a:t>
                      </a:r>
                      <a:endParaRPr lang="en-US" altLang="zh-CN" sz="1100"/>
                    </a:p>
                  </a:txBody>
                  <a:tcPr marL="0" marR="0" marT="0" marB="0" anchor="ctr" anchorCtr="0">
                    <a:lnL>
                      <a:noFill/>
                    </a:lnL>
                    <a:lnR>
                      <a:noFill/>
                    </a:lnR>
                    <a:lnT>
                      <a:noFill/>
                    </a:lnT>
                    <a:lnB>
                      <a:noFill/>
                    </a:lnB>
                    <a:noFill/>
                  </a:tcPr>
                </a:tc>
                <a:tc>
                  <a:txBody>
                    <a:bodyPr/>
                    <a:p>
                      <a:r>
                        <a:rPr lang="en-US" altLang="zh-CN" sz="1100"/>
                        <a:t>Confidence</a:t>
                      </a:r>
                      <a:endParaRPr lang="en-US" altLang="zh-CN" sz="1100"/>
                    </a:p>
                  </a:txBody>
                  <a:tcPr marL="0" marR="0" marT="0" marB="0" anchor="ctr" anchorCtr="0">
                    <a:lnL>
                      <a:noFill/>
                    </a:lnL>
                    <a:lnR>
                      <a:noFill/>
                    </a:lnR>
                    <a:lnT>
                      <a:noFill/>
                    </a:lnT>
                    <a:lnB>
                      <a:noFill/>
                    </a:lnB>
                    <a:noFill/>
                  </a:tcPr>
                </a:tc>
                <a:tc>
                  <a:txBody>
                    <a:bodyPr/>
                    <a:p>
                      <a:r>
                        <a:rPr lang="en-US" altLang="zh-CN" sz="1100"/>
                        <a:t>Lift</a:t>
                      </a:r>
                      <a:endParaRPr lang="en-US" altLang="zh-CN" sz="1100"/>
                    </a:p>
                  </a:txBody>
                  <a:tcPr marL="0" marR="0" marT="0" marB="0" anchor="ctr" anchorCtr="0">
                    <a:lnL>
                      <a:noFill/>
                    </a:lnL>
                    <a:lnR>
                      <a:noFill/>
                    </a:lnR>
                    <a:lnT>
                      <a:noFill/>
                    </a:lnT>
                    <a:lnB>
                      <a:noFill/>
                    </a:lnB>
                    <a:noFill/>
                  </a:tcPr>
                </a:tc>
              </a:tr>
              <a:tr h="659130">
                <a:tc>
                  <a:txBody>
                    <a:bodyPr/>
                    <a:p>
                      <a:r>
                        <a:rPr lang="en-US" altLang="zh-CN" sz="1100"/>
                        <a:t>HASH BROWN OMELETTE</a:t>
                      </a:r>
                      <a:endParaRPr lang="en-US" altLang="zh-CN" sz="1100"/>
                    </a:p>
                  </a:txBody>
                  <a:tcPr marL="0" marR="0" marT="0" marB="0" anchor="ctr" anchorCtr="0">
                    <a:lnL>
                      <a:noFill/>
                    </a:lnL>
                    <a:lnR>
                      <a:noFill/>
                    </a:lnR>
                    <a:lnT>
                      <a:noFill/>
                    </a:lnT>
                    <a:lnB>
                      <a:noFill/>
                    </a:lnB>
                    <a:noFill/>
                  </a:tcPr>
                </a:tc>
                <a:tc>
                  <a:txBody>
                    <a:bodyPr/>
                    <a:p>
                      <a:r>
                        <a:rPr lang="en-US" altLang="zh-CN" sz="1100"/>
                        <a:t>CHICKEN SALAMI PANINI</a:t>
                      </a:r>
                      <a:endParaRPr lang="en-US" altLang="zh-CN" sz="1100"/>
                    </a:p>
                  </a:txBody>
                  <a:tcPr marL="0" marR="0" marT="0" marB="0" anchor="ctr" anchorCtr="0">
                    <a:lnL>
                      <a:noFill/>
                    </a:lnL>
                    <a:lnR>
                      <a:noFill/>
                    </a:lnR>
                    <a:lnT>
                      <a:noFill/>
                    </a:lnT>
                    <a:lnB>
                      <a:noFill/>
                    </a:lnB>
                    <a:noFill/>
                  </a:tcPr>
                </a:tc>
                <a:tc>
                  <a:txBody>
                    <a:bodyPr/>
                    <a:p>
                      <a:r>
                        <a:rPr lang="en-US" altLang="zh-CN" sz="1100"/>
                        <a:t>0.3333</a:t>
                      </a:r>
                      <a:endParaRPr lang="en-US" altLang="zh-CN" sz="1100"/>
                    </a:p>
                  </a:txBody>
                  <a:tcPr marL="0" marR="0" marT="0" marB="0" anchor="ctr" anchorCtr="0">
                    <a:lnL>
                      <a:noFill/>
                    </a:lnL>
                    <a:lnR>
                      <a:noFill/>
                    </a:lnR>
                    <a:lnT>
                      <a:noFill/>
                    </a:lnT>
                    <a:lnB>
                      <a:noFill/>
                    </a:lnB>
                    <a:noFill/>
                  </a:tcPr>
                </a:tc>
                <a:tc>
                  <a:txBody>
                    <a:bodyPr/>
                    <a:p>
                      <a:r>
                        <a:rPr lang="en-US" altLang="zh-CN" sz="1100"/>
                        <a:t>1.0</a:t>
                      </a:r>
                      <a:endParaRPr lang="en-US" altLang="zh-CN" sz="1100"/>
                    </a:p>
                  </a:txBody>
                  <a:tcPr marL="0" marR="0" marT="0" marB="0" anchor="ctr" anchorCtr="0">
                    <a:lnL>
                      <a:noFill/>
                    </a:lnL>
                    <a:lnR>
                      <a:noFill/>
                    </a:lnR>
                    <a:lnT>
                      <a:noFill/>
                    </a:lnT>
                    <a:lnB>
                      <a:noFill/>
                    </a:lnB>
                    <a:noFill/>
                  </a:tcPr>
                </a:tc>
                <a:tc>
                  <a:txBody>
                    <a:bodyPr/>
                    <a:p>
                      <a:r>
                        <a:rPr lang="en-US" altLang="zh-CN" sz="1100"/>
                        <a:t>3.0</a:t>
                      </a:r>
                      <a:endParaRPr lang="en-US" altLang="zh-CN" sz="1100"/>
                    </a:p>
                  </a:txBody>
                  <a:tcPr marL="0" marR="0" marT="0" marB="0" anchor="ctr" anchorCtr="0">
                    <a:lnL>
                      <a:noFill/>
                    </a:lnL>
                    <a:lnR>
                      <a:noFill/>
                    </a:lnR>
                    <a:lnT>
                      <a:noFill/>
                    </a:lnT>
                    <a:lnB>
                      <a:noFill/>
                    </a:lnB>
                    <a:noFill/>
                  </a:tcPr>
                </a:tc>
              </a:tr>
              <a:tr h="659130">
                <a:tc>
                  <a:txBody>
                    <a:bodyPr/>
                    <a:p>
                      <a:r>
                        <a:rPr lang="en-US" altLang="zh-CN" sz="1100"/>
                        <a:t>CHICKEN SALAMI PANINI</a:t>
                      </a:r>
                      <a:endParaRPr lang="en-US" altLang="zh-CN" sz="1100"/>
                    </a:p>
                  </a:txBody>
                  <a:tcPr marL="0" marR="0" marT="0" marB="0" anchor="ctr" anchorCtr="0">
                    <a:lnL>
                      <a:noFill/>
                    </a:lnL>
                    <a:lnR>
                      <a:noFill/>
                    </a:lnR>
                    <a:lnT>
                      <a:noFill/>
                    </a:lnT>
                    <a:lnB>
                      <a:noFill/>
                    </a:lnB>
                    <a:noFill/>
                  </a:tcPr>
                </a:tc>
                <a:tc>
                  <a:txBody>
                    <a:bodyPr/>
                    <a:p>
                      <a:r>
                        <a:rPr lang="en-US" altLang="zh-CN" sz="1100"/>
                        <a:t>HASH BROWN OMELETTE</a:t>
                      </a:r>
                      <a:endParaRPr lang="en-US" altLang="zh-CN" sz="1100"/>
                    </a:p>
                  </a:txBody>
                  <a:tcPr marL="0" marR="0" marT="0" marB="0" anchor="ctr" anchorCtr="0">
                    <a:lnL>
                      <a:noFill/>
                    </a:lnL>
                    <a:lnR>
                      <a:noFill/>
                    </a:lnR>
                    <a:lnT>
                      <a:noFill/>
                    </a:lnT>
                    <a:lnB>
                      <a:noFill/>
                    </a:lnB>
                    <a:noFill/>
                  </a:tcPr>
                </a:tc>
                <a:tc>
                  <a:txBody>
                    <a:bodyPr/>
                    <a:p>
                      <a:r>
                        <a:rPr lang="en-US" altLang="zh-CN" sz="1100"/>
                        <a:t>0.3333</a:t>
                      </a:r>
                      <a:endParaRPr lang="en-US" altLang="zh-CN" sz="1100"/>
                    </a:p>
                  </a:txBody>
                  <a:tcPr marL="0" marR="0" marT="0" marB="0" anchor="ctr" anchorCtr="0">
                    <a:lnL>
                      <a:noFill/>
                    </a:lnL>
                    <a:lnR>
                      <a:noFill/>
                    </a:lnR>
                    <a:lnT>
                      <a:noFill/>
                    </a:lnT>
                    <a:lnB>
                      <a:noFill/>
                    </a:lnB>
                    <a:noFill/>
                  </a:tcPr>
                </a:tc>
                <a:tc>
                  <a:txBody>
                    <a:bodyPr/>
                    <a:p>
                      <a:r>
                        <a:rPr lang="en-US" altLang="zh-CN" sz="1100"/>
                        <a:t>1.0</a:t>
                      </a:r>
                      <a:endParaRPr lang="en-US" altLang="zh-CN" sz="1100"/>
                    </a:p>
                  </a:txBody>
                  <a:tcPr marL="0" marR="0" marT="0" marB="0" anchor="ctr" anchorCtr="0">
                    <a:lnL>
                      <a:noFill/>
                    </a:lnL>
                    <a:lnR>
                      <a:noFill/>
                    </a:lnR>
                    <a:lnT>
                      <a:noFill/>
                    </a:lnT>
                    <a:lnB>
                      <a:noFill/>
                    </a:lnB>
                    <a:noFill/>
                  </a:tcPr>
                </a:tc>
                <a:tc>
                  <a:txBody>
                    <a:bodyPr/>
                    <a:p>
                      <a:r>
                        <a:rPr lang="en-US" altLang="zh-CN" sz="1100"/>
                        <a:t>3.0</a:t>
                      </a:r>
                      <a:endParaRPr lang="en-US" altLang="zh-CN" sz="1100"/>
                    </a:p>
                  </a:txBody>
                  <a:tcPr marL="0" marR="0" marT="0" marB="0" anchor="ctr" anchorCtr="0">
                    <a:lnL>
                      <a:noFill/>
                    </a:lnL>
                    <a:lnR>
                      <a:noFill/>
                    </a:lnR>
                    <a:lnT>
                      <a:noFill/>
                    </a:lnT>
                    <a:lnB>
                      <a:noFill/>
                    </a:lnB>
                    <a:noFill/>
                  </a:tcPr>
                </a:tc>
              </a:tr>
              <a:tr h="659130">
                <a:tc>
                  <a:txBody>
                    <a:bodyPr/>
                    <a:p>
                      <a:r>
                        <a:rPr lang="en-US" altLang="zh-CN" sz="1100"/>
                        <a:t>FRENCH FRIES</a:t>
                      </a:r>
                      <a:endParaRPr lang="en-US" altLang="zh-CN" sz="1100"/>
                    </a:p>
                  </a:txBody>
                  <a:tcPr marL="0" marR="0" marT="0" marB="0" anchor="ctr" anchorCtr="0">
                    <a:lnL>
                      <a:noFill/>
                    </a:lnL>
                    <a:lnR>
                      <a:noFill/>
                    </a:lnR>
                    <a:lnT>
                      <a:noFill/>
                    </a:lnT>
                    <a:lnB>
                      <a:noFill/>
                    </a:lnB>
                    <a:noFill/>
                  </a:tcPr>
                </a:tc>
                <a:tc>
                  <a:txBody>
                    <a:bodyPr/>
                    <a:p>
                      <a:r>
                        <a:rPr lang="en-US" altLang="zh-CN" sz="1100"/>
                        <a:t>COTTAGE CHEESE PANINI</a:t>
                      </a:r>
                      <a:endParaRPr lang="en-US" altLang="zh-CN" sz="1100"/>
                    </a:p>
                  </a:txBody>
                  <a:tcPr marL="0" marR="0" marT="0" marB="0" anchor="ctr" anchorCtr="0">
                    <a:lnL>
                      <a:noFill/>
                    </a:lnL>
                    <a:lnR>
                      <a:noFill/>
                    </a:lnR>
                    <a:lnT>
                      <a:noFill/>
                    </a:lnT>
                    <a:lnB>
                      <a:noFill/>
                    </a:lnB>
                    <a:noFill/>
                  </a:tcPr>
                </a:tc>
                <a:tc>
                  <a:txBody>
                    <a:bodyPr/>
                    <a:p>
                      <a:r>
                        <a:rPr lang="en-US" altLang="zh-CN" sz="1100"/>
                        <a:t>0.3333</a:t>
                      </a:r>
                      <a:endParaRPr lang="en-US" altLang="zh-CN" sz="1100"/>
                    </a:p>
                  </a:txBody>
                  <a:tcPr marL="0" marR="0" marT="0" marB="0" anchor="ctr" anchorCtr="0">
                    <a:lnL>
                      <a:noFill/>
                    </a:lnL>
                    <a:lnR>
                      <a:noFill/>
                    </a:lnR>
                    <a:lnT>
                      <a:noFill/>
                    </a:lnT>
                    <a:lnB>
                      <a:noFill/>
                    </a:lnB>
                    <a:noFill/>
                  </a:tcPr>
                </a:tc>
                <a:tc>
                  <a:txBody>
                    <a:bodyPr/>
                    <a:p>
                      <a:r>
                        <a:rPr lang="en-US" altLang="zh-CN" sz="1100"/>
                        <a:t>1.0</a:t>
                      </a:r>
                      <a:endParaRPr lang="en-US" altLang="zh-CN" sz="1100"/>
                    </a:p>
                  </a:txBody>
                  <a:tcPr marL="0" marR="0" marT="0" marB="0" anchor="ctr" anchorCtr="0">
                    <a:lnL>
                      <a:noFill/>
                    </a:lnL>
                    <a:lnR>
                      <a:noFill/>
                    </a:lnR>
                    <a:lnT>
                      <a:noFill/>
                    </a:lnT>
                    <a:lnB>
                      <a:noFill/>
                    </a:lnB>
                    <a:noFill/>
                  </a:tcPr>
                </a:tc>
                <a:tc>
                  <a:txBody>
                    <a:bodyPr/>
                    <a:p>
                      <a:r>
                        <a:rPr lang="en-US" altLang="zh-CN" sz="1100"/>
                        <a:t>3.0</a:t>
                      </a:r>
                      <a:endParaRPr lang="en-US" altLang="zh-CN" sz="1100"/>
                    </a:p>
                  </a:txBody>
                  <a:tcPr marL="0" marR="0" marT="0" marB="0" anchor="ctr" anchorCtr="0">
                    <a:lnL>
                      <a:noFill/>
                    </a:lnL>
                    <a:lnR>
                      <a:noFill/>
                    </a:lnR>
                    <a:lnT>
                      <a:noFill/>
                    </a:lnT>
                    <a:lnB>
                      <a:noFill/>
                    </a:lnB>
                    <a:noFill/>
                  </a:tcPr>
                </a:tc>
              </a:tr>
              <a:tr h="659130">
                <a:tc>
                  <a:txBody>
                    <a:bodyPr/>
                    <a:p>
                      <a:r>
                        <a:rPr lang="en-US" altLang="zh-CN" sz="1100"/>
                        <a:t>COTTAGE CHEESE PANINI</a:t>
                      </a:r>
                      <a:endParaRPr lang="en-US" altLang="zh-CN" sz="1100"/>
                    </a:p>
                  </a:txBody>
                  <a:tcPr marL="0" marR="0" marT="0" marB="0" anchor="ctr" anchorCtr="0">
                    <a:lnL>
                      <a:noFill/>
                    </a:lnL>
                    <a:lnR>
                      <a:noFill/>
                    </a:lnR>
                    <a:lnT>
                      <a:noFill/>
                    </a:lnT>
                    <a:lnB>
                      <a:noFill/>
                    </a:lnB>
                    <a:noFill/>
                  </a:tcPr>
                </a:tc>
                <a:tc>
                  <a:txBody>
                    <a:bodyPr/>
                    <a:p>
                      <a:r>
                        <a:rPr lang="en-US" altLang="zh-CN" sz="1100"/>
                        <a:t>FRENCH FRIES</a:t>
                      </a:r>
                      <a:endParaRPr lang="en-US" altLang="zh-CN" sz="1100"/>
                    </a:p>
                  </a:txBody>
                  <a:tcPr marL="0" marR="0" marT="0" marB="0" anchor="ctr" anchorCtr="0">
                    <a:lnL>
                      <a:noFill/>
                    </a:lnL>
                    <a:lnR>
                      <a:noFill/>
                    </a:lnR>
                    <a:lnT>
                      <a:noFill/>
                    </a:lnT>
                    <a:lnB>
                      <a:noFill/>
                    </a:lnB>
                    <a:noFill/>
                  </a:tcPr>
                </a:tc>
                <a:tc>
                  <a:txBody>
                    <a:bodyPr/>
                    <a:p>
                      <a:r>
                        <a:rPr lang="en-US" altLang="zh-CN" sz="1100"/>
                        <a:t>0.3333</a:t>
                      </a:r>
                      <a:endParaRPr lang="en-US" altLang="zh-CN" sz="1100"/>
                    </a:p>
                  </a:txBody>
                  <a:tcPr marL="0" marR="0" marT="0" marB="0" anchor="ctr" anchorCtr="0">
                    <a:lnL>
                      <a:noFill/>
                    </a:lnL>
                    <a:lnR>
                      <a:noFill/>
                    </a:lnR>
                    <a:lnT>
                      <a:noFill/>
                    </a:lnT>
                    <a:lnB>
                      <a:noFill/>
                    </a:lnB>
                    <a:noFill/>
                  </a:tcPr>
                </a:tc>
                <a:tc>
                  <a:txBody>
                    <a:bodyPr/>
                    <a:p>
                      <a:r>
                        <a:rPr lang="en-US" altLang="zh-CN" sz="1100"/>
                        <a:t>1.0</a:t>
                      </a:r>
                      <a:endParaRPr lang="en-US" altLang="zh-CN" sz="1100"/>
                    </a:p>
                  </a:txBody>
                  <a:tcPr marL="0" marR="0" marT="0" marB="0" anchor="ctr" anchorCtr="0">
                    <a:lnL>
                      <a:noFill/>
                    </a:lnL>
                    <a:lnR>
                      <a:noFill/>
                    </a:lnR>
                    <a:lnT>
                      <a:noFill/>
                    </a:lnT>
                    <a:lnB>
                      <a:noFill/>
                    </a:lnB>
                    <a:noFill/>
                  </a:tcPr>
                </a:tc>
                <a:tc>
                  <a:txBody>
                    <a:bodyPr/>
                    <a:p>
                      <a:r>
                        <a:rPr lang="en-US" altLang="zh-CN" sz="1100"/>
                        <a:t>3.0</a:t>
                      </a:r>
                      <a:endParaRPr lang="en-US" altLang="zh-CN"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Explanation of Values:</a:t>
            </a:r>
            <a:endParaRPr lang="en-US"/>
          </a:p>
        </p:txBody>
      </p:sp>
      <p:sp>
        <p:nvSpPr>
          <p:cNvPr id="3" name="Text Box 2"/>
          <p:cNvSpPr txBox="1"/>
          <p:nvPr/>
        </p:nvSpPr>
        <p:spPr>
          <a:xfrm>
            <a:off x="715645" y="1803400"/>
            <a:ext cx="10933430" cy="4750435"/>
          </a:xfrm>
          <a:prstGeom prst="rect">
            <a:avLst/>
          </a:prstGeom>
          <a:noFill/>
        </p:spPr>
        <p:txBody>
          <a:bodyPr wrap="square" rtlCol="0">
            <a:noAutofit/>
          </a:bodyPr>
          <a:p>
            <a:r>
              <a:rPr lang="en-US">
                <a:solidFill>
                  <a:schemeClr val="bg2"/>
                </a:solidFill>
              </a:rPr>
              <a:t>Support:</a:t>
            </a:r>
            <a:endParaRPr lang="en-US">
              <a:solidFill>
                <a:schemeClr val="bg2"/>
              </a:solidFill>
            </a:endParaRPr>
          </a:p>
          <a:p>
            <a:endParaRPr lang="en-US">
              <a:solidFill>
                <a:schemeClr val="bg2"/>
              </a:solidFill>
            </a:endParaRPr>
          </a:p>
          <a:p>
            <a:r>
              <a:rPr lang="en-US">
                <a:solidFill>
                  <a:schemeClr val="bg2"/>
                </a:solidFill>
              </a:rPr>
              <a:t>Definition: Support indicates the proportion of transactions that include the itemset.</a:t>
            </a:r>
            <a:endParaRPr lang="en-US">
              <a:solidFill>
                <a:schemeClr val="bg2"/>
              </a:solidFill>
            </a:endParaRPr>
          </a:p>
          <a:p>
            <a:r>
              <a:rPr lang="en-US">
                <a:solidFill>
                  <a:schemeClr val="bg2"/>
                </a:solidFill>
              </a:rPr>
              <a:t>Interpretation: A support value of 0.3333 means that 33.33% of transactions included both items in the association, highlighting their popularity together.</a:t>
            </a:r>
            <a:endParaRPr lang="en-US">
              <a:solidFill>
                <a:schemeClr val="bg2"/>
              </a:solidFill>
            </a:endParaRPr>
          </a:p>
          <a:p>
            <a:r>
              <a:rPr lang="en-US">
                <a:solidFill>
                  <a:schemeClr val="bg2"/>
                </a:solidFill>
              </a:rPr>
              <a:t>Confidence:</a:t>
            </a:r>
            <a:endParaRPr lang="en-US">
              <a:solidFill>
                <a:schemeClr val="bg2"/>
              </a:solidFill>
            </a:endParaRPr>
          </a:p>
          <a:p>
            <a:endParaRPr lang="en-US">
              <a:solidFill>
                <a:schemeClr val="bg2"/>
              </a:solidFill>
            </a:endParaRPr>
          </a:p>
          <a:p>
            <a:r>
              <a:rPr lang="en-US">
                <a:solidFill>
                  <a:schemeClr val="bg2"/>
                </a:solidFill>
              </a:rPr>
              <a:t>Definition: Confidence measures the likelihood that the consequent item is purchased when the antecedent item is purchased.</a:t>
            </a:r>
            <a:endParaRPr lang="en-US">
              <a:solidFill>
                <a:schemeClr val="bg2"/>
              </a:solidFill>
            </a:endParaRPr>
          </a:p>
          <a:p>
            <a:r>
              <a:rPr lang="en-US">
                <a:solidFill>
                  <a:schemeClr val="bg2"/>
                </a:solidFill>
              </a:rPr>
              <a:t>Interpretation: A confidence value of 1.0 (or 100%) indicates that whenever the antecedent is purchased, the consequent is always bought as well, suggesting a strong relationship between the two items.</a:t>
            </a:r>
            <a:endParaRPr lang="en-US">
              <a:solidFill>
                <a:schemeClr val="bg2"/>
              </a:solidFill>
            </a:endParaRPr>
          </a:p>
          <a:p>
            <a:r>
              <a:rPr lang="en-US">
                <a:solidFill>
                  <a:schemeClr val="bg2"/>
                </a:solidFill>
              </a:rPr>
              <a:t>Lift:</a:t>
            </a:r>
            <a:endParaRPr lang="en-US">
              <a:solidFill>
                <a:schemeClr val="bg2"/>
              </a:solidFill>
            </a:endParaRPr>
          </a:p>
          <a:p>
            <a:endParaRPr lang="en-US">
              <a:solidFill>
                <a:schemeClr val="bg2"/>
              </a:solidFill>
            </a:endParaRPr>
          </a:p>
          <a:p>
            <a:r>
              <a:rPr lang="en-US">
                <a:solidFill>
                  <a:schemeClr val="bg2"/>
                </a:solidFill>
              </a:rPr>
              <a:t>Definition: Lift compares the observed support of the association with the expected support if the items were independent.</a:t>
            </a:r>
            <a:endParaRPr lang="en-US">
              <a:solidFill>
                <a:schemeClr val="bg2"/>
              </a:solidFill>
            </a:endParaRPr>
          </a:p>
          <a:p>
            <a:r>
              <a:rPr lang="en-US">
                <a:solidFill>
                  <a:schemeClr val="bg2"/>
                </a:solidFill>
              </a:rPr>
              <a:t>Interpretation: A lift value of 3.0 indicates that the presence of the antecedent increases the likelihood of the consequent being purchased by 3 times compared to random chance, which suggests a strong positive association.</a:t>
            </a:r>
            <a:endParaRPr lang="en-US">
              <a:solidFill>
                <a:schemeClr val="bg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圆角矩形 14"/>
          <p:cNvSpPr/>
          <p:nvPr/>
        </p:nvSpPr>
        <p:spPr>
          <a:xfrm>
            <a:off x="9017000" y="2325688"/>
            <a:ext cx="2206625" cy="733425"/>
          </a:xfrm>
          <a:prstGeom prst="roundRect">
            <a:avLst>
              <a:gd name="adj" fmla="val 8051"/>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650" name="标题 1"/>
          <p:cNvSpPr>
            <a:spLocks noGrp="1"/>
          </p:cNvSpPr>
          <p:nvPr>
            <p:ph type="ctrTitle"/>
          </p:nvPr>
        </p:nvSpPr>
        <p:spPr>
          <a:xfrm>
            <a:off x="6118225" y="1630363"/>
            <a:ext cx="5256213" cy="2387600"/>
          </a:xfrm>
          <a:ln/>
        </p:spPr>
        <p:txBody>
          <a:bodyPr wrap="square" lIns="91440" tIns="45720" rIns="91440" bIns="45720" anchor="b" anchorCtr="0"/>
          <a:p>
            <a:pPr algn="r" eaLnBrk="1" hangingPunct="1">
              <a:buClrTx/>
              <a:buSzTx/>
              <a:buFontTx/>
            </a:pPr>
            <a:r>
              <a:rPr lang="en-US" altLang="zh-CN" kern="1200" dirty="0">
                <a:solidFill>
                  <a:schemeClr val="bg1"/>
                </a:solidFill>
                <a:latin typeface="+mj-lt"/>
                <a:ea typeface="+mj-ea"/>
                <a:cs typeface="+mj-cs"/>
              </a:rPr>
              <a:t>THANK YOU</a:t>
            </a:r>
            <a:endParaRPr lang="zh-CN" altLang="en-US" kern="1200" dirty="0">
              <a:solidFill>
                <a:schemeClr val="bg1"/>
              </a:solidFill>
              <a:latin typeface="+mj-lt"/>
              <a:ea typeface="+mj-ea"/>
              <a:cs typeface="+mj-cs"/>
            </a:endParaRPr>
          </a:p>
        </p:txBody>
      </p:sp>
      <p:sp>
        <p:nvSpPr>
          <p:cNvPr id="3" name="副标题 2"/>
          <p:cNvSpPr>
            <a:spLocks noGrp="1"/>
          </p:cNvSpPr>
          <p:nvPr>
            <p:ph type="subTitle" idx="1" hasCustomPrompt="1"/>
          </p:nvPr>
        </p:nvSpPr>
        <p:spPr>
          <a:xfrm>
            <a:off x="6238875" y="3919538"/>
            <a:ext cx="5135563" cy="1655763"/>
          </a:xfrm>
        </p:spPr>
        <p:txBody>
          <a:bodyPr vert="horz" wrap="square" lIns="91440" tIns="45720" rIns="91440" bIns="45720" numCol="1" rtlCol="0" anchor="t" anchorCtr="0" compatLnSpc="1">
            <a:normAutofit/>
          </a:body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bg2">
                  <a:lumMod val="50000"/>
                </a:schemeClr>
              </a:solidFill>
              <a:effectLst/>
              <a:uLnTx/>
              <a:uFillTx/>
              <a:latin typeface="+mn-lt"/>
              <a:ea typeface="+mn-ea"/>
              <a:cs typeface="+mn-cs"/>
            </a:endParaRPr>
          </a:p>
        </p:txBody>
      </p:sp>
      <p:sp>
        <p:nvSpPr>
          <p:cNvPr id="4" name="矩形 3"/>
          <p:cNvSpPr/>
          <p:nvPr/>
        </p:nvSpPr>
        <p:spPr>
          <a:xfrm>
            <a:off x="9017000" y="2328863"/>
            <a:ext cx="309880" cy="70675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chemeClr val="bg2">
                  <a:lumMod val="25000"/>
                </a:schemeClr>
              </a:solidFill>
              <a:effectLst/>
              <a:uLnTx/>
              <a:uFillTx/>
              <a:latin typeface="+mn-lt"/>
              <a:ea typeface="+mn-ea"/>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551180" y="365125"/>
            <a:ext cx="10803255" cy="1325880"/>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Overview of the Dat</a:t>
            </a:r>
            <a:r>
              <a:rPr kumimoji="0" lang="en-IN" altLang="en-US" sz="4000" b="0" i="0" u="none" strike="noStrike" kern="1200" cap="all" spc="0" normalizeH="0" baseline="0" noProof="0" dirty="0">
                <a:ln>
                  <a:noFill/>
                </a:ln>
                <a:solidFill>
                  <a:schemeClr val="bg1"/>
                </a:solidFill>
                <a:effectLst/>
                <a:uLnTx/>
                <a:uFillTx/>
                <a:latin typeface="+mj-lt"/>
                <a:ea typeface="+mj-ea"/>
                <a:cs typeface="+mj-cs"/>
              </a:rPr>
              <a:t>a</a:t>
            </a:r>
            <a:endParaRPr kumimoji="0" lang="en-IN" altLang="en-US" sz="4000" b="0" i="0" u="none" strike="noStrike" kern="1200" cap="all" spc="0" normalizeH="0" baseline="0" noProof="0" dirty="0">
              <a:ln>
                <a:noFill/>
              </a:ln>
              <a:solidFill>
                <a:schemeClr val="bg1"/>
              </a:solidFill>
              <a:effectLst/>
              <a:uLnTx/>
              <a:uFillTx/>
              <a:latin typeface="+mj-lt"/>
              <a:ea typeface="+mj-ea"/>
              <a:cs typeface="+mj-cs"/>
            </a:endParaRPr>
          </a:p>
        </p:txBody>
      </p:sp>
      <p:pic>
        <p:nvPicPr>
          <p:cNvPr id="10242" name="图片 6"/>
          <p:cNvPicPr>
            <a:picLocks noChangeAspect="1"/>
          </p:cNvPicPr>
          <p:nvPr/>
        </p:nvPicPr>
        <p:blipFill>
          <a:blip r:embed="rId1"/>
          <a:srcRect l="37881"/>
          <a:stretch>
            <a:fillRect/>
          </a:stretch>
        </p:blipFill>
        <p:spPr>
          <a:xfrm>
            <a:off x="5768975" y="0"/>
            <a:ext cx="6423025" cy="6873875"/>
          </a:xfrm>
          <a:prstGeom prst="rect">
            <a:avLst/>
          </a:prstGeom>
          <a:noFill/>
          <a:ln w="9525">
            <a:noFill/>
          </a:ln>
        </p:spPr>
      </p:pic>
      <p:sp>
        <p:nvSpPr>
          <p:cNvPr id="8" name="矩形 7"/>
          <p:cNvSpPr/>
          <p:nvPr/>
        </p:nvSpPr>
        <p:spPr>
          <a:xfrm>
            <a:off x="1001713" y="3206750"/>
            <a:ext cx="3489325" cy="306705"/>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Total Records: 5964 transactions</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9" name="矩形 8"/>
          <p:cNvSpPr/>
          <p:nvPr/>
        </p:nvSpPr>
        <p:spPr>
          <a:xfrm>
            <a:off x="1003300" y="1946275"/>
            <a:ext cx="3284855" cy="125984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Objective:</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To understand consumer behavior, item preferences, and pricing trends to provide recommendations for revenue growth.</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10" name="矩形 9"/>
          <p:cNvSpPr/>
          <p:nvPr/>
        </p:nvSpPr>
        <p:spPr>
          <a:xfrm>
            <a:off x="1002030" y="3514725"/>
            <a:ext cx="3717925" cy="259270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Key Columns:</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Transaction_ID: Unique identifier for each transaction</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Item_Ordered: Name of the menu item</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Order_Time: Time of order placement</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Price, Tax, Total: Pricing details per order</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Category: Type of item (e.g., FOOD, LIQUOR)</a:t>
            </a:r>
            <a:endParaRPr kumimoji="0" lang="zh-CN" altLang="en-US" sz="14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all" spc="0" normalizeH="0" baseline="0" noProof="0" dirty="0">
                <a:ln>
                  <a:noFill/>
                </a:ln>
                <a:solidFill>
                  <a:schemeClr val="bg1"/>
                </a:solidFill>
                <a:effectLst/>
                <a:uLnTx/>
                <a:uFillTx/>
                <a:latin typeface="+mj-lt"/>
                <a:ea typeface="+mj-ea"/>
                <a:cs typeface="+mj-cs"/>
              </a:rPr>
              <a:t>Distribution of Orders Over Time</a:t>
            </a:r>
            <a:endParaRPr kumimoji="0" lang="en-US" altLang="zh-CN" sz="32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矩形 4"/>
          <p:cNvSpPr/>
          <p:nvPr/>
        </p:nvSpPr>
        <p:spPr>
          <a:xfrm>
            <a:off x="855663" y="1857375"/>
            <a:ext cx="3911600" cy="156845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Key Insight:</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The number of transactions peaks around 12 PM to 2 PM (lunch time) and 6 PM to 9 PM (dinner time), with significant consumer activity during these hours. Late-night orders are minimal but consistent.</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6" name="矩形 5"/>
          <p:cNvSpPr/>
          <p:nvPr/>
        </p:nvSpPr>
        <p:spPr>
          <a:xfrm>
            <a:off x="6272530" y="1808480"/>
            <a:ext cx="4958080" cy="425513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7" name="直接连接符 6"/>
          <p:cNvCxnSpPr/>
          <p:nvPr/>
        </p:nvCxnSpPr>
        <p:spPr>
          <a:xfrm>
            <a:off x="5657215" y="1857693"/>
            <a:ext cx="8255" cy="4304030"/>
          </a:xfrm>
          <a:prstGeom prst="line">
            <a:avLst/>
          </a:prstGeom>
          <a:ln>
            <a:solidFill>
              <a:srgbClr val="F3A60D"/>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descr="ab"/>
          <p:cNvPicPr>
            <a:picLocks noChangeAspect="1"/>
          </p:cNvPicPr>
          <p:nvPr/>
        </p:nvPicPr>
        <p:blipFill>
          <a:blip r:embed="rId1"/>
          <a:stretch>
            <a:fillRect/>
          </a:stretch>
        </p:blipFill>
        <p:spPr>
          <a:xfrm>
            <a:off x="6079490" y="1808480"/>
            <a:ext cx="5601970" cy="43535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all" spc="0" normalizeH="0" baseline="0" noProof="0" dirty="0">
                <a:ln>
                  <a:noFill/>
                </a:ln>
                <a:solidFill>
                  <a:schemeClr val="bg1"/>
                </a:solidFill>
                <a:effectLst/>
                <a:uLnTx/>
                <a:uFillTx/>
                <a:latin typeface="+mj-lt"/>
                <a:ea typeface="+mj-ea"/>
                <a:cs typeface="+mj-cs"/>
              </a:rPr>
              <a:t>Distribution of Transactions by Hour of the Day</a:t>
            </a:r>
            <a:endParaRPr kumimoji="0" lang="en-US" altLang="zh-CN" sz="32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矩形 4"/>
          <p:cNvSpPr/>
          <p:nvPr/>
        </p:nvSpPr>
        <p:spPr>
          <a:xfrm>
            <a:off x="855663" y="1857375"/>
            <a:ext cx="3911600" cy="156845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Key Insight:</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Popular items like "</a:t>
            </a:r>
            <a:r>
              <a:rPr kumimoji="0" lang="en-IN" altLang="zh-CN" sz="1600" b="0" i="0" u="none" strike="noStrike" kern="1200" cap="none" spc="0" normalizeH="0" baseline="0" noProof="0" dirty="0">
                <a:ln>
                  <a:noFill/>
                </a:ln>
                <a:solidFill>
                  <a:srgbClr val="F3A60D"/>
                </a:solidFill>
                <a:effectLst/>
                <a:uLnTx/>
                <a:uFillTx/>
                <a:latin typeface="+mj-lt"/>
                <a:ea typeface="+mn-ea"/>
                <a:cs typeface="+mn-cs"/>
                <a:sym typeface="+mn-ea"/>
              </a:rPr>
              <a:t>Nirvana Hookah single</a:t>
            </a: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 "</a:t>
            </a:r>
            <a:r>
              <a:rPr kumimoji="0" lang="en-IN" altLang="zh-CN" sz="1600" b="0" i="0" u="none" strike="noStrike" kern="1200" cap="none" spc="0" normalizeH="0" baseline="0" noProof="0" dirty="0">
                <a:ln>
                  <a:noFill/>
                </a:ln>
                <a:solidFill>
                  <a:srgbClr val="F3A60D"/>
                </a:solidFill>
                <a:effectLst/>
                <a:uLnTx/>
                <a:uFillTx/>
                <a:latin typeface="+mj-lt"/>
                <a:ea typeface="+mn-ea"/>
                <a:cs typeface="+mn-cs"/>
                <a:sym typeface="+mn-ea"/>
              </a:rPr>
              <a:t>Traditional Italian Crustini</a:t>
            </a: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 and "</a:t>
            </a:r>
            <a:r>
              <a:rPr kumimoji="0" lang="en-IN" altLang="zh-CN" sz="1600" b="0" i="0" u="none" strike="noStrike" kern="1200" cap="none" spc="0" normalizeH="0" baseline="0" noProof="0" dirty="0">
                <a:ln>
                  <a:noFill/>
                </a:ln>
                <a:solidFill>
                  <a:srgbClr val="F3A60D"/>
                </a:solidFill>
                <a:effectLst/>
                <a:uLnTx/>
                <a:uFillTx/>
                <a:latin typeface="+mj-lt"/>
                <a:ea typeface="+mn-ea"/>
                <a:cs typeface="+mn-cs"/>
                <a:sym typeface="+mn-ea"/>
              </a:rPr>
              <a:t>Mint Flavour Single</a:t>
            </a: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 are among the most frequently ordered, reflecting consumer preferences for comfort food and quick bites.</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6" name="矩形 5"/>
          <p:cNvSpPr/>
          <p:nvPr/>
        </p:nvSpPr>
        <p:spPr>
          <a:xfrm>
            <a:off x="6272530" y="1808480"/>
            <a:ext cx="4958080" cy="425513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7" name="直接连接符 6"/>
          <p:cNvCxnSpPr/>
          <p:nvPr/>
        </p:nvCxnSpPr>
        <p:spPr>
          <a:xfrm flipH="1">
            <a:off x="4756785" y="1690688"/>
            <a:ext cx="10795" cy="4911090"/>
          </a:xfrm>
          <a:prstGeom prst="line">
            <a:avLst/>
          </a:prstGeom>
          <a:ln>
            <a:solidFill>
              <a:srgbClr val="F3A60D"/>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descr="ab1"/>
          <p:cNvPicPr>
            <a:picLocks noChangeAspect="1"/>
          </p:cNvPicPr>
          <p:nvPr/>
        </p:nvPicPr>
        <p:blipFill>
          <a:blip r:embed="rId1"/>
          <a:stretch>
            <a:fillRect/>
          </a:stretch>
        </p:blipFill>
        <p:spPr>
          <a:xfrm>
            <a:off x="5010785" y="1644650"/>
            <a:ext cx="6603365" cy="50063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all" spc="0" normalizeH="0" baseline="0" noProof="0" dirty="0">
                <a:ln>
                  <a:noFill/>
                </a:ln>
                <a:solidFill>
                  <a:schemeClr val="bg1"/>
                </a:solidFill>
                <a:effectLst/>
                <a:uLnTx/>
                <a:uFillTx/>
                <a:latin typeface="+mj-lt"/>
                <a:ea typeface="+mj-ea"/>
                <a:cs typeface="+mj-cs"/>
              </a:rPr>
              <a:t>Top 10 Items by Revenue Contribution</a:t>
            </a:r>
            <a:endParaRPr kumimoji="0" lang="en-US" altLang="zh-CN" sz="32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矩形 4"/>
          <p:cNvSpPr/>
          <p:nvPr/>
        </p:nvSpPr>
        <p:spPr>
          <a:xfrm>
            <a:off x="855663" y="1857375"/>
            <a:ext cx="3911600" cy="156845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Key Insight:</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While frequently ordered items bring in regular sales, high-priced items like "</a:t>
            </a:r>
            <a:r>
              <a:rPr lang="en-IN" altLang="zh-CN" sz="1600" noProof="0" dirty="0">
                <a:ln>
                  <a:noFill/>
                </a:ln>
                <a:solidFill>
                  <a:srgbClr val="F3A60D"/>
                </a:solidFill>
                <a:effectLst/>
                <a:uLnTx/>
                <a:uFillTx/>
                <a:latin typeface="+mj-lt"/>
                <a:ea typeface="+mn-ea"/>
                <a:sym typeface="+mn-ea"/>
              </a:rPr>
              <a:t>Nirvana Hookah single</a:t>
            </a: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 and "</a:t>
            </a:r>
            <a:r>
              <a:rPr kumimoji="0" lang="en-IN" altLang="zh-CN" sz="1600" b="0" i="0" u="none" strike="noStrike" kern="1200" cap="none" spc="0" normalizeH="0" baseline="0" noProof="0" dirty="0">
                <a:ln>
                  <a:noFill/>
                </a:ln>
                <a:solidFill>
                  <a:srgbClr val="F3A60D"/>
                </a:solidFill>
                <a:effectLst/>
                <a:uLnTx/>
                <a:uFillTx/>
                <a:latin typeface="+mj-lt"/>
                <a:ea typeface="+mn-ea"/>
                <a:cs typeface="+mn-cs"/>
                <a:sym typeface="+mn-ea"/>
              </a:rPr>
              <a:t>Sambuca</a:t>
            </a: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 generate significant revenue, making them key contributors to overall sales.</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6" name="矩形 5"/>
          <p:cNvSpPr/>
          <p:nvPr/>
        </p:nvSpPr>
        <p:spPr>
          <a:xfrm>
            <a:off x="6272530" y="1808480"/>
            <a:ext cx="4958080" cy="425513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7" name="直接连接符 6"/>
          <p:cNvCxnSpPr/>
          <p:nvPr/>
        </p:nvCxnSpPr>
        <p:spPr>
          <a:xfrm flipH="1">
            <a:off x="4739640" y="1690688"/>
            <a:ext cx="19685" cy="4868545"/>
          </a:xfrm>
          <a:prstGeom prst="line">
            <a:avLst/>
          </a:prstGeom>
          <a:ln>
            <a:solidFill>
              <a:srgbClr val="F3A60D"/>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descr="ab2"/>
          <p:cNvPicPr>
            <a:picLocks noChangeAspect="1"/>
          </p:cNvPicPr>
          <p:nvPr/>
        </p:nvPicPr>
        <p:blipFill>
          <a:blip r:embed="rId1"/>
          <a:stretch>
            <a:fillRect/>
          </a:stretch>
        </p:blipFill>
        <p:spPr>
          <a:xfrm>
            <a:off x="5031105" y="1691640"/>
            <a:ext cx="6750050" cy="4867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all" spc="0" normalizeH="0" baseline="0" noProof="0" dirty="0">
                <a:ln>
                  <a:noFill/>
                </a:ln>
                <a:solidFill>
                  <a:schemeClr val="bg1"/>
                </a:solidFill>
                <a:effectLst/>
                <a:uLnTx/>
                <a:uFillTx/>
                <a:latin typeface="+mj-lt"/>
                <a:ea typeface="+mj-ea"/>
                <a:cs typeface="+mj-cs"/>
              </a:rPr>
              <a:t>Category-wise Distribution of Orders</a:t>
            </a:r>
            <a:endParaRPr kumimoji="0" lang="en-US" altLang="zh-CN" sz="32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矩形 4"/>
          <p:cNvSpPr/>
          <p:nvPr/>
        </p:nvSpPr>
        <p:spPr>
          <a:xfrm>
            <a:off x="855663" y="1857375"/>
            <a:ext cx="3911600" cy="132207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Key Insight: </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The majority of orders fall within the "Food" category, suggesting a strong customer preference that could be leveraged for upselling or cross-selling related food items.</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6" name="矩形 5"/>
          <p:cNvSpPr/>
          <p:nvPr/>
        </p:nvSpPr>
        <p:spPr>
          <a:xfrm>
            <a:off x="6272530" y="1808480"/>
            <a:ext cx="4958080" cy="425513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7" name="直接连接符 6"/>
          <p:cNvCxnSpPr/>
          <p:nvPr/>
        </p:nvCxnSpPr>
        <p:spPr>
          <a:xfrm flipH="1">
            <a:off x="4739640" y="1690688"/>
            <a:ext cx="19685" cy="4868545"/>
          </a:xfrm>
          <a:prstGeom prst="line">
            <a:avLst/>
          </a:prstGeom>
          <a:ln>
            <a:solidFill>
              <a:srgbClr val="F3A60D"/>
            </a:solidFill>
            <a:prstDash val="dash"/>
          </a:ln>
        </p:spPr>
        <p:style>
          <a:lnRef idx="1">
            <a:schemeClr val="accent1"/>
          </a:lnRef>
          <a:fillRef idx="0">
            <a:schemeClr val="accent1"/>
          </a:fillRef>
          <a:effectRef idx="0">
            <a:schemeClr val="accent1"/>
          </a:effectRef>
          <a:fontRef idx="minor">
            <a:schemeClr val="tx1"/>
          </a:fontRef>
        </p:style>
      </p:cxnSp>
      <p:pic>
        <p:nvPicPr>
          <p:cNvPr id="11" name="Picture 10" descr="ab5"/>
          <p:cNvPicPr>
            <a:picLocks noChangeAspect="1"/>
          </p:cNvPicPr>
          <p:nvPr/>
        </p:nvPicPr>
        <p:blipFill>
          <a:blip r:embed="rId1"/>
          <a:stretch>
            <a:fillRect/>
          </a:stretch>
        </p:blipFill>
        <p:spPr>
          <a:xfrm>
            <a:off x="4916170" y="1808480"/>
            <a:ext cx="6437630" cy="44850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all" spc="0" normalizeH="0" baseline="0" noProof="0" dirty="0">
                <a:ln>
                  <a:noFill/>
                </a:ln>
                <a:solidFill>
                  <a:schemeClr val="bg1"/>
                </a:solidFill>
                <a:effectLst/>
                <a:uLnTx/>
                <a:uFillTx/>
                <a:latin typeface="+mj-lt"/>
                <a:ea typeface="+mj-ea"/>
                <a:cs typeface="+mj-cs"/>
              </a:rPr>
              <a:t>Daily Average Price Over Time</a:t>
            </a:r>
            <a:endParaRPr kumimoji="0" lang="en-US" altLang="zh-CN" sz="3200" b="0" i="0" u="none" strike="noStrike" kern="1200" cap="all" spc="0" normalizeH="0" baseline="0" noProof="0" dirty="0">
              <a:ln>
                <a:noFill/>
              </a:ln>
              <a:solidFill>
                <a:schemeClr val="bg1"/>
              </a:solidFill>
              <a:effectLst/>
              <a:uLnTx/>
              <a:uFillTx/>
              <a:latin typeface="+mj-lt"/>
              <a:ea typeface="+mj-ea"/>
              <a:cs typeface="+mj-cs"/>
            </a:endParaRPr>
          </a:p>
        </p:txBody>
      </p:sp>
      <p:sp>
        <p:nvSpPr>
          <p:cNvPr id="5" name="矩形 4"/>
          <p:cNvSpPr/>
          <p:nvPr/>
        </p:nvSpPr>
        <p:spPr>
          <a:xfrm>
            <a:off x="855663" y="1857375"/>
            <a:ext cx="3911600" cy="156845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Key Insight: </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rPr>
              <a:t>Variations in average transaction prices over time highlight trends in customer spending behavior, while missing dates indicate potential data quality issues that may need addressing for better insights.</a:t>
            </a:r>
            <a:endParaRPr kumimoji="0" lang="zh-CN" altLang="en-US" sz="1600" b="0" i="0" u="none" strike="noStrike" kern="1200" cap="none" spc="0" normalizeH="0" baseline="0" noProof="0" dirty="0">
              <a:ln>
                <a:noFill/>
              </a:ln>
              <a:solidFill>
                <a:srgbClr val="F3A60D"/>
              </a:solidFill>
              <a:effectLst/>
              <a:uLnTx/>
              <a:uFillTx/>
              <a:latin typeface="+mj-lt"/>
              <a:ea typeface="+mn-ea"/>
              <a:cs typeface="+mn-cs"/>
              <a:sym typeface="+mn-ea"/>
            </a:endParaRPr>
          </a:p>
        </p:txBody>
      </p:sp>
      <p:sp>
        <p:nvSpPr>
          <p:cNvPr id="6" name="矩形 5"/>
          <p:cNvSpPr/>
          <p:nvPr/>
        </p:nvSpPr>
        <p:spPr>
          <a:xfrm>
            <a:off x="6272530" y="1808480"/>
            <a:ext cx="4958080" cy="425513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cxnSp>
        <p:nvCxnSpPr>
          <p:cNvPr id="7" name="直接连接符 6"/>
          <p:cNvCxnSpPr/>
          <p:nvPr/>
        </p:nvCxnSpPr>
        <p:spPr>
          <a:xfrm flipH="1">
            <a:off x="4739640" y="1690688"/>
            <a:ext cx="19685" cy="4868545"/>
          </a:xfrm>
          <a:prstGeom prst="line">
            <a:avLst/>
          </a:prstGeom>
          <a:ln>
            <a:solidFill>
              <a:srgbClr val="F3A60D"/>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descr="ab3"/>
          <p:cNvPicPr>
            <a:picLocks noChangeAspect="1"/>
          </p:cNvPicPr>
          <p:nvPr/>
        </p:nvPicPr>
        <p:blipFill>
          <a:blip r:embed="rId1"/>
          <a:stretch>
            <a:fillRect/>
          </a:stretch>
        </p:blipFill>
        <p:spPr>
          <a:xfrm>
            <a:off x="5046345" y="1713230"/>
            <a:ext cx="6747510" cy="4846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722313" y="365125"/>
            <a:ext cx="10631488" cy="1325563"/>
          </a:xfrm>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lt"/>
                <a:ea typeface="+mj-ea"/>
                <a:cs typeface="+mj-cs"/>
              </a:rPr>
              <a:t>Conclusion &amp; Recommendations</a:t>
            </a:r>
            <a:endParaRPr kumimoji="0" lang="en-US" altLang="zh-CN" sz="4000" b="0" i="0" u="none" strike="noStrike" kern="1200" cap="all" spc="0" normalizeH="0" baseline="0" noProof="0" dirty="0">
              <a:ln>
                <a:noFill/>
              </a:ln>
              <a:solidFill>
                <a:schemeClr val="bg1"/>
              </a:solidFill>
              <a:effectLst/>
              <a:uLnTx/>
              <a:uFillTx/>
              <a:latin typeface="+mj-lt"/>
              <a:ea typeface="+mj-ea"/>
              <a:cs typeface="+mj-cs"/>
            </a:endParaRPr>
          </a:p>
        </p:txBody>
      </p:sp>
      <p:pic>
        <p:nvPicPr>
          <p:cNvPr id="12290" name="图片 1"/>
          <p:cNvPicPr>
            <a:picLocks noChangeAspect="1"/>
          </p:cNvPicPr>
          <p:nvPr/>
        </p:nvPicPr>
        <p:blipFill>
          <a:blip r:embed="rId1"/>
          <a:stretch>
            <a:fillRect/>
          </a:stretch>
        </p:blipFill>
        <p:spPr>
          <a:xfrm>
            <a:off x="6916738" y="1808163"/>
            <a:ext cx="5275262" cy="3516312"/>
          </a:xfrm>
          <a:prstGeom prst="rect">
            <a:avLst/>
          </a:prstGeom>
          <a:noFill/>
          <a:ln w="9525">
            <a:noFill/>
          </a:ln>
        </p:spPr>
      </p:pic>
      <p:pic>
        <p:nvPicPr>
          <p:cNvPr id="12291" name="图片 4"/>
          <p:cNvPicPr>
            <a:picLocks noChangeAspect="1"/>
          </p:cNvPicPr>
          <p:nvPr/>
        </p:nvPicPr>
        <p:blipFill>
          <a:blip r:embed="rId2"/>
          <a:stretch>
            <a:fillRect/>
          </a:stretch>
        </p:blipFill>
        <p:spPr>
          <a:xfrm>
            <a:off x="5126038" y="3429000"/>
            <a:ext cx="3987800" cy="2640013"/>
          </a:xfrm>
          <a:prstGeom prst="rect">
            <a:avLst/>
          </a:prstGeom>
          <a:noFill/>
          <a:ln w="9525">
            <a:noFill/>
          </a:ln>
        </p:spPr>
      </p:pic>
      <p:sp>
        <p:nvSpPr>
          <p:cNvPr id="6" name="矩形 5"/>
          <p:cNvSpPr/>
          <p:nvPr/>
        </p:nvSpPr>
        <p:spPr>
          <a:xfrm>
            <a:off x="5126038" y="5556250"/>
            <a:ext cx="2535238" cy="512763"/>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9656763" y="4835525"/>
            <a:ext cx="2535238" cy="488950"/>
          </a:xfrm>
          <a:prstGeom prst="rect">
            <a:avLst/>
          </a:prstGeom>
          <a:solidFill>
            <a:srgbClr val="F3A60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5849938" y="5627688"/>
            <a:ext cx="1811338"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9" name="矩形 8"/>
          <p:cNvSpPr/>
          <p:nvPr/>
        </p:nvSpPr>
        <p:spPr>
          <a:xfrm>
            <a:off x="9747250" y="4895850"/>
            <a:ext cx="1811338" cy="36830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ADD YOUR TEXT</a:t>
            </a:r>
            <a:endParaRPr kumimoji="0" lang="zh-CN" altLang="en-US" sz="1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2296" name="文本框 9"/>
          <p:cNvSpPr txBox="1"/>
          <p:nvPr/>
        </p:nvSpPr>
        <p:spPr>
          <a:xfrm>
            <a:off x="5189538" y="5610225"/>
            <a:ext cx="430212" cy="400050"/>
          </a:xfrm>
          <a:prstGeom prst="rect">
            <a:avLst/>
          </a:prstGeom>
          <a:noFill/>
          <a:ln w="9525">
            <a:noFill/>
          </a:ln>
        </p:spPr>
        <p:txBody>
          <a:bodyPr anchor="t" anchorCtr="0">
            <a:spAutoFit/>
          </a:bodyPr>
          <a:p>
            <a:pPr algn="ctr"/>
            <a:r>
              <a:rPr lang="en-US" altLang="zh-CN" sz="2000" dirty="0">
                <a:solidFill>
                  <a:srgbClr val="F2F2F2"/>
                </a:solidFill>
                <a:latin typeface="Calibri" panose="020F0502020204030204" pitchFamily="34" charset="0"/>
                <a:ea typeface="Microsoft YaHei" panose="020B0503020204020204" pitchFamily="34" charset="-122"/>
              </a:rPr>
              <a:t>1</a:t>
            </a:r>
            <a:endParaRPr lang="zh-CN" altLang="en-US" sz="2000" dirty="0">
              <a:solidFill>
                <a:srgbClr val="F2F2F2"/>
              </a:solidFill>
              <a:latin typeface="Calibri" panose="020F0502020204030204" pitchFamily="34" charset="0"/>
              <a:ea typeface="Microsoft YaHei" panose="020B0503020204020204" pitchFamily="34" charset="-122"/>
            </a:endParaRPr>
          </a:p>
        </p:txBody>
      </p:sp>
      <p:sp>
        <p:nvSpPr>
          <p:cNvPr id="12" name="椭圆 11"/>
          <p:cNvSpPr/>
          <p:nvPr/>
        </p:nvSpPr>
        <p:spPr>
          <a:xfrm>
            <a:off x="5230813" y="5637213"/>
            <a:ext cx="347663" cy="347663"/>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8" name="文本框 12"/>
          <p:cNvSpPr txBox="1"/>
          <p:nvPr/>
        </p:nvSpPr>
        <p:spPr>
          <a:xfrm>
            <a:off x="11701463" y="4876800"/>
            <a:ext cx="430212" cy="400050"/>
          </a:xfrm>
          <a:prstGeom prst="rect">
            <a:avLst/>
          </a:prstGeom>
          <a:noFill/>
          <a:ln w="9525">
            <a:noFill/>
          </a:ln>
        </p:spPr>
        <p:txBody>
          <a:bodyPr anchor="t" anchorCtr="0">
            <a:spAutoFit/>
          </a:bodyPr>
          <a:p>
            <a:pPr algn="ctr"/>
            <a:r>
              <a:rPr lang="en-US" altLang="zh-CN" sz="2000" dirty="0">
                <a:solidFill>
                  <a:srgbClr val="F2F2F2"/>
                </a:solidFill>
                <a:latin typeface="Calibri" panose="020F0502020204030204" pitchFamily="34" charset="0"/>
                <a:ea typeface="Microsoft YaHei" panose="020B0503020204020204" pitchFamily="34" charset="-122"/>
              </a:rPr>
              <a:t>2</a:t>
            </a:r>
            <a:endParaRPr lang="zh-CN" altLang="en-US" sz="2000" dirty="0">
              <a:solidFill>
                <a:srgbClr val="F2F2F2"/>
              </a:solidFill>
              <a:latin typeface="Calibri" panose="020F0502020204030204" pitchFamily="34" charset="0"/>
              <a:ea typeface="Microsoft YaHei" panose="020B0503020204020204" pitchFamily="34" charset="-122"/>
            </a:endParaRPr>
          </a:p>
        </p:txBody>
      </p:sp>
      <p:sp>
        <p:nvSpPr>
          <p:cNvPr id="14" name="椭圆 13"/>
          <p:cNvSpPr/>
          <p:nvPr/>
        </p:nvSpPr>
        <p:spPr>
          <a:xfrm>
            <a:off x="11742738" y="4902200"/>
            <a:ext cx="347663" cy="347663"/>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948055" y="2320290"/>
            <a:ext cx="3635375" cy="270256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Emphasizing peak hours for promotions and leveraging high-demand items can enhance sales, while exploring underperforming categories may uncover new revenue opportunities.</a:t>
            </a:r>
            <a:endParaRPr kumimoji="0" lang="zh-CN" altLang="en-US" sz="20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Tree>
  </p:cSld>
  <p:clrMapOvr>
    <a:masterClrMapping/>
  </p:clrMapOvr>
</p:sld>
</file>

<file path=ppt/tags/tag1.xml><?xml version="1.0" encoding="utf-8"?>
<p:tagLst xmlns:p="http://schemas.openxmlformats.org/presentationml/2006/main">
  <p:tag name="TABLE_ENDDRAG_ORIGIN_RECT" val="825*259"/>
  <p:tag name="TABLE_ENDDRAG_RECT" val="67*206*825*2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8440</Words>
  <Application>WPS Presentation</Application>
  <PresentationFormat>宽屏</PresentationFormat>
  <Paragraphs>261</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27</vt:i4>
      </vt:variant>
    </vt:vector>
  </HeadingPairs>
  <TitlesOfParts>
    <vt:vector size="37" baseType="lpstr">
      <vt:lpstr>Arial</vt:lpstr>
      <vt:lpstr>SimSun</vt:lpstr>
      <vt:lpstr>Wingdings</vt:lpstr>
      <vt:lpstr>Calibri</vt:lpstr>
      <vt:lpstr>Microsoft YaHei</vt:lpstr>
      <vt:lpstr>Calibri Light</vt:lpstr>
      <vt:lpstr>Calibri Light</vt:lpstr>
      <vt:lpstr>Arial Unicode MS</vt:lpstr>
      <vt:lpstr>Office Theme</vt:lpstr>
      <vt:lpstr>1_Office Theme</vt:lpstr>
      <vt:lpstr>PowerPoint 演示文稿</vt:lpstr>
      <vt:lpstr>PowerPoint 演示文稿</vt:lpstr>
      <vt:lpstr>PowerPoint 演示文稿</vt:lpstr>
      <vt:lpstr>PowerPoint 演示文稿</vt:lpstr>
      <vt:lpstr>Distribution of Orders Over Time</vt:lpstr>
      <vt:lpstr>Distribution of Transactions by Hour of the Day</vt:lpstr>
      <vt:lpstr>Top 10 Items by Revenue Contribution</vt:lpstr>
      <vt:lpstr>Category-wise Distribution of Orders</vt:lpstr>
      <vt:lpstr>PowerPoint 演示文稿</vt:lpstr>
      <vt:lpstr>SECTION TITLE</vt:lpstr>
      <vt:lpstr>Conclusion &amp; Recommendations</vt:lpstr>
      <vt:lpstr>Peak Hours for Transactions</vt:lpstr>
      <vt:lpstr>Daily Average Price Over Time</vt:lpstr>
      <vt:lpstr>Peak Hours for Transactions</vt:lpstr>
      <vt:lpstr>PowerPoint 演示文稿</vt:lpstr>
      <vt:lpstr>Your  Title  Here</vt:lpstr>
      <vt:lpstr>PowerPoint 演示文稿</vt:lpstr>
      <vt:lpstr>SECTION THREE</vt:lpstr>
      <vt:lpstr>PowerPoint 演示文稿</vt:lpstr>
      <vt:lpstr>SECTION FOUR</vt:lpstr>
      <vt:lpstr>Identifying Candidates for Menu Removal</vt:lpstr>
      <vt:lpstr>Menu Analysis: Use of Market Basket Analysis (Association Rules)</vt:lpstr>
      <vt:lpstr>Menu Analysis: Use of Market Basket Analysis (Association Rules)</vt:lpstr>
      <vt:lpstr>SECTION FIVE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WPS_1705236236</cp:lastModifiedBy>
  <cp:revision>47</cp:revision>
  <dcterms:created xsi:type="dcterms:W3CDTF">2014-12-20T13:05:45Z</dcterms:created>
  <dcterms:modified xsi:type="dcterms:W3CDTF">2024-10-13T18:25:40Z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1033-12.2.0.18586</vt:lpwstr>
  </property>
  <property fmtid="{D5CDD505-2E9C-101B-9397-08002B2CF9AE}" pid="3" name="ICV">
    <vt:lpwstr>F8384A2CC04D48A49DC2C3DEF9E3570E_13</vt:lpwstr>
  </property>
</Properties>
</file>