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18A886-7ABB-490B-8433-4A09BA0EF7E5}"/>
              </a:ext>
            </a:extLst>
          </p:cNvPr>
          <p:cNvSpPr txBox="1"/>
          <p:nvPr/>
        </p:nvSpPr>
        <p:spPr>
          <a:xfrm>
            <a:off x="1295699" y="3508296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</a:t>
            </a: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Modules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Module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1207429"/>
            <a:ext cx="11338559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#Create a module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myutil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two methods add() and greatest()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add(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 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greatest(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x&gt;y: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x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y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Module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1207429"/>
            <a:ext cx="11338559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#In this python program we test the module myutil.py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myutil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first number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second number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myutil.add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myutil.greatest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print("Summation=",s)</a:t>
            </a:r>
          </a:p>
          <a:p>
            <a:pPr>
              <a:buNone/>
            </a:pP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print("Greatest No=",g)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29887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 is a named block of code which perform specific task. If you have a code which required different locations of program then you can make the function of that code and call it from desired locations.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So, by using function you can avoid to write same code over and over.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 in Python is defined by the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 "def " 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 followed by the function name and parentheses 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#define a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fun1():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print(“Hey, I am learning python”)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fun1() # Function call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7894770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To Define A Function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796835" y="129887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set of rules in Python to define a function.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input parameters should be placed within these parentheses.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function first statement can be an optional statement-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the documentation string of the function.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code within every function starts with a colon (:) and should be indented (space)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statement return (expression) exits a function, optionally passing back a value to the caller. A return statement with no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same as return None.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- 1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587830" y="998427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in python to find volume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using user defined function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volume(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l,b,h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 (l*b*h)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length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breadth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height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v=volume(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print("Volume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=",v)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- 2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587830" y="737167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to make a simple calculator using user defined functions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add(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sub(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 (x-y)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return(x*y)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div(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return (x/y)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first no : "))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second no : "))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print("Summation=",add(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print("Subtraction=",sub(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print("Multiplication=",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print("Division=",div(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587830" y="737167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 When a function call itself then it is called ‘Recursion’.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#WAP to find factorial of given number using 'Recursion'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 fact(n):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n==0 or n==1: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n*fact(n-1)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a number to find factorial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f=fact(x)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print("Factorial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of",x,"is",f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2790647" y="2954095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 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4" y="1338058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module allows you to logically organize your Python code. Grouping related code into a module makes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code easier to understand and use. A module is a Python object with arbitrarily named attributes that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 can bind and reference.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Simply, a module is a file consisting of Python code. A module can define functions, classes and variables.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module can also include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code.</a:t>
            </a:r>
          </a:p>
          <a:p>
            <a:pPr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Note:- The Python code for a module named </a:t>
            </a:r>
            <a:r>
              <a:rPr lang="en-US" sz="2000" i="1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 normally resides in a file named </a:t>
            </a:r>
            <a:r>
              <a:rPr lang="en-US" sz="2000" i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aname.py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Locating Module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53143" y="1338058"/>
            <a:ext cx="11338559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you import a module, the Python interpreter searches for the module in the following sequences −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current directory.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module isn't found, Python then searches each directory in the shell variable PYTHONPATH.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all else fails, Python checks the default path. 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module search path is stored in the system module sys as the 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 variable. The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sys.path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variable contains the current directory, PYTHONPATH, and the installation-dependent default.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631</Words>
  <Application>Microsoft Office PowerPoint</Application>
  <PresentationFormat>Custom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Brijesh</cp:lastModifiedBy>
  <cp:revision>81</cp:revision>
  <dcterms:created xsi:type="dcterms:W3CDTF">2020-05-05T05:45:34Z</dcterms:created>
  <dcterms:modified xsi:type="dcterms:W3CDTF">2020-05-28T10:15:20Z</dcterms:modified>
</cp:coreProperties>
</file>