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53F0-3884-4236-8305-9D4F8DC6E073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9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C4BB-3F45-457E-BD9C-F1CFFFD39305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F7ED-E135-40B2-A35F-7FEB4A72DD54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43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4174-7D6A-423D-8E5D-7F77F3AD881B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54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31E3-52E6-4E7A-80A6-AE4A8399F357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5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FF6-3418-4733-A340-3BB08665B625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69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D58-AE08-4800-85C6-0F05F355CC6A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4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AF9B-BE91-4958-AF07-AE10468439B0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1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2C7-997C-411B-B69A-FBE5E87A4AB7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0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5057-9CC0-42D5-8A7D-63A01E62D30A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72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5" indent="0">
              <a:buNone/>
              <a:defRPr sz="2800"/>
            </a:lvl2pPr>
            <a:lvl3pPr marL="914349" indent="0">
              <a:buNone/>
              <a:defRPr sz="2400"/>
            </a:lvl3pPr>
            <a:lvl4pPr marL="1371524" indent="0">
              <a:buNone/>
              <a:defRPr sz="2000"/>
            </a:lvl4pPr>
            <a:lvl5pPr marL="1828698" indent="0">
              <a:buNone/>
              <a:defRPr sz="2000"/>
            </a:lvl5pPr>
            <a:lvl6pPr marL="2285872" indent="0">
              <a:buNone/>
              <a:defRPr sz="2000"/>
            </a:lvl6pPr>
            <a:lvl7pPr marL="2743047" indent="0">
              <a:buNone/>
              <a:defRPr sz="2000"/>
            </a:lvl7pPr>
            <a:lvl8pPr marL="3200222" indent="0">
              <a:buNone/>
              <a:defRPr sz="2000"/>
            </a:lvl8pPr>
            <a:lvl9pPr marL="365739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804-A9CD-4E0B-B53C-F8A91D62D01E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34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EC0-C8EA-46E9-BDBA-AE52A9AE7229}" type="datetime1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0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5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18A886-7ABB-490B-8433-4A09BA0EF7E5}"/>
              </a:ext>
            </a:extLst>
          </p:cNvPr>
          <p:cNvSpPr txBox="1"/>
          <p:nvPr/>
        </p:nvSpPr>
        <p:spPr>
          <a:xfrm>
            <a:off x="1282636" y="3704239"/>
            <a:ext cx="10220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4</a:t>
            </a:r>
          </a:p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 In Python</a:t>
            </a:r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1705AE-7D23-4B60-9E36-95DCB650E565}"/>
              </a:ext>
            </a:extLst>
          </p:cNvPr>
          <p:cNvSpPr/>
          <p:nvPr/>
        </p:nvSpPr>
        <p:spPr>
          <a:xfrm>
            <a:off x="2330373" y="913648"/>
            <a:ext cx="8072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 b="1" dirty="0" smtClean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On Python</a:t>
            </a:r>
            <a:endParaRPr lang="en-IN" sz="4800" b="1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EBF3C6A-13CC-437D-B871-53EC05954E11}"/>
              </a:ext>
            </a:extLst>
          </p:cNvPr>
          <p:cNvSpPr/>
          <p:nvPr/>
        </p:nvSpPr>
        <p:spPr>
          <a:xfrm>
            <a:off x="2941983" y="2981739"/>
            <a:ext cx="6732104" cy="206733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3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5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Output:-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10, 20, 30, 40, 50, 60)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10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20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30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40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50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60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6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 =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the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elements ...")) 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print(tuple1) 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count = 0 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tuple1: 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print("tuple1[%d] = %s"%(count,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– 6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Output:-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elements ...123456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('1', '2', '3', '4', '5', '6')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1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2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3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4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5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tuple1[0] =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List And </a:t>
            </a:r>
            <a:r>
              <a:rPr lang="en-IN" sz="3048" dirty="0" err="1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31766" y="1542069"/>
          <a:ext cx="8387444" cy="3065546"/>
        </p:xfrm>
        <a:graphic>
          <a:graphicData uri="http://schemas.openxmlformats.org/drawingml/2006/table">
            <a:tbl>
              <a:tblPr/>
              <a:tblGrid>
                <a:gridCol w="4193722"/>
                <a:gridCol w="4193722"/>
              </a:tblGrid>
              <a:tr h="339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Tuple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6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 objects are mutable objects.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Tuple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objects are immutable objects.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6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Iterating 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the list is slower.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Iterating </a:t>
                      </a:r>
                      <a:r>
                        <a:rPr lang="en-US" sz="20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tuple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is faster.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868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 objects are not used as a key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the 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dictionary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The </a:t>
                      </a:r>
                      <a:r>
                        <a:rPr lang="en-US" sz="20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tuple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objects which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contain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immutable 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objects can be used as a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key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 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the dictionary.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868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If the data changes frequently then it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recommended 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 represent the data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using 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If the data doesn’t change then it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recommended 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 represent the data </a:t>
                      </a: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using </a:t>
                      </a:r>
                      <a:r>
                        <a:rPr lang="en-US" sz="20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tuple</a:t>
                      </a: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Dictionary is used to represent group of key, value pairs into a single entity.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Insertion order is not preserved.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Duplicate keys are not allowed but values can be duplicate.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Heterogeneous keys and values are allowed.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Immutable objects only allowed for keys.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- 7 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#This python application demonstrates dictionary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x={}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print(x)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print(type(x))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([(1,'apple'),(2,'ball')])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print(y)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print(type(y))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z={'java':90,'python':99,'hadoop':95}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print(z)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print(type(z))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(z))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- 8 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#Dictionary Demo..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dict1={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'empid':'SPI1003',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empname':'Brijesh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Mishra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',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department':'Development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',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'salary':50000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k,v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dict1.items():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print(k,":",v).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24101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List is used to represent group of elements into a single entity (or) object.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Insertion order is preserved.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Duplicate elements are allowed.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Heterogeneous elements are allowed.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Every element in the list object is represented with unique index.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List supports both positive and negative indexes.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can perform the operations on the elements of the list object by using ‘indexes’.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We can create the list object by using “list()” function and by using square brackets “[ ]”.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List objects are mutable objects</a:t>
            </a:r>
            <a:r>
              <a:rPr lang="en-US" sz="2000" dirty="0" smtClean="0"/>
              <a:t>.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- 1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24101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# Example Application using List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a=[]#Blank List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print(a) #Print the Blank List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print(type(a)) #Print the type of a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b=[10,20,30] #Create a list b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print(b) #Print the list b 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print(type(b)) #Print the type of b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x=list() # Create an empty list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print(x) # Print the empty list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print(type(x)) # Print the type of x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y=list('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softpro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') # Create a list y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print(y) # Print the list y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print(type(y))# Print the type of y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- 2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24101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"""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Develop a program in python to take a list of your friend and sort it in alphabetical order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"""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friends=["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Rohit","Ajay","Yashi","Brijesh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"]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print("Names before sorting")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print(friends)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friends.sort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print("Names after sorting")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print(friends)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- 3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# Create a user defined list to take 10 nos. as input now find max and min no.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mylist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=[]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print("Enter ten numbers to the list")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for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in range(0,10):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n=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(input())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mylist.append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(n)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mylist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print("Max No=",max(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mylist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print("Min No=",min(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mylist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))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</a:t>
            </a:r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763288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# List Example with different built-in methods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x=[10,20,30,40,50]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print(x)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len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(x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))  #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len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method find the length of list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x.append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(60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  #append() method add new element at the end of list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print(x)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x.insert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(2,70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 #insert() method add new element at given position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print(x)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y=['abc','def','xyz',30]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print(y)</a:t>
            </a:r>
          </a:p>
          <a:p>
            <a:pPr lvl="0">
              <a:lnSpc>
                <a:spcPct val="100000"/>
              </a:lnSpc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x.extend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(y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 #extend() method is used to add a list in another list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print(x)</a:t>
            </a:r>
          </a:p>
          <a:p>
            <a:pPr lvl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</a:t>
            </a:r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4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49084" y="862148"/>
            <a:ext cx="106984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x.index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('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abc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')) #index() method is used to display index of given element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x.remove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(30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) #remove() method remove the given element from list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print(x)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x.reverse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#reverse() method reverse the list elements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print(x)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x.pop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#pop() method remove the last element of list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print(x)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x.pop(3)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print(x)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err="1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used to represent group of elements into a single entity.</a:t>
            </a:r>
          </a:p>
          <a:p>
            <a:pPr lvl="0">
              <a:lnSpc>
                <a:spcPct val="150000"/>
              </a:lnSpc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objects are immutable objects i.e., once if you create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object with same element, later we can’t modify the elements of that object.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Insertion order is preserved.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Duplicate elements are allowed.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Every element in the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object is representing with index.</a:t>
            </a:r>
          </a:p>
          <a:p>
            <a:pPr lvl="0">
              <a:lnSpc>
                <a:spcPct val="150000"/>
              </a:lnSpc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supports both forward and backward indexes</a:t>
            </a:r>
            <a:r>
              <a:rPr lang="en-US" sz="2000" dirty="0" smtClean="0"/>
              <a:t>.</a:t>
            </a: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- 5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66205" y="97229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#This example will demonstrate the concept of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tuple1 = (10, 20, 30, 40, 50, 60) 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print(tuple1) 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count = 0 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tuple1: 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print("tuple1[%d] = %d"%(count,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962</Words>
  <Application>Microsoft Office PowerPoint</Application>
  <PresentationFormat>Custom</PresentationFormat>
  <Paragraphs>159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Katiyar</dc:creator>
  <cp:lastModifiedBy>Brijesh</cp:lastModifiedBy>
  <cp:revision>97</cp:revision>
  <dcterms:created xsi:type="dcterms:W3CDTF">2020-05-05T05:45:34Z</dcterms:created>
  <dcterms:modified xsi:type="dcterms:W3CDTF">2020-05-27T10:44:21Z</dcterms:modified>
</cp:coreProperties>
</file>