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89" r:id="rId4"/>
    <p:sldId id="292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53F0-3884-4236-8305-9D4F8DC6E073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4BB-3F45-457E-BD9C-F1CFFFD39305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7ED-E135-40B2-A35F-7FEB4A72DD54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4174-7D6A-423D-8E5D-7F77F3AD881B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4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31E3-52E6-4E7A-80A6-AE4A8399F357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5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FF6-3418-4733-A340-3BB08665B625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9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D58-AE08-4800-85C6-0F05F355CC6A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AF9B-BE91-4958-AF07-AE10468439B0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2C7-997C-411B-B69A-FBE5E87A4AB7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0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5057-9CC0-42D5-8A7D-63A01E62D30A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7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4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7" indent="0">
              <a:buNone/>
              <a:defRPr sz="2000"/>
            </a:lvl7pPr>
            <a:lvl8pPr marL="3200222" indent="0">
              <a:buNone/>
              <a:defRPr sz="2000"/>
            </a:lvl8pPr>
            <a:lvl9pPr marL="365739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804-A9CD-4E0B-B53C-F8A91D62D01E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EC0-C8EA-46E9-BDBA-AE52A9AE7229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5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18A886-7ABB-490B-8433-4A09BA0EF7E5}"/>
              </a:ext>
            </a:extLst>
          </p:cNvPr>
          <p:cNvSpPr txBox="1"/>
          <p:nvPr/>
        </p:nvSpPr>
        <p:spPr>
          <a:xfrm>
            <a:off x="1308762" y="3521359"/>
            <a:ext cx="1022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Concepts</a:t>
            </a:r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1705AE-7D23-4B60-9E36-95DCB650E565}"/>
              </a:ext>
            </a:extLst>
          </p:cNvPr>
          <p:cNvSpPr/>
          <p:nvPr/>
        </p:nvSpPr>
        <p:spPr>
          <a:xfrm>
            <a:off x="2330373" y="913648"/>
            <a:ext cx="8072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Python</a:t>
            </a:r>
            <a:endParaRPr lang="en-IN" sz="4800" b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EBF3C6A-13CC-437D-B871-53EC05954E11}"/>
              </a:ext>
            </a:extLst>
          </p:cNvPr>
          <p:cNvSpPr/>
          <p:nvPr/>
        </p:nvSpPr>
        <p:spPr>
          <a:xfrm>
            <a:off x="2941983" y="2981739"/>
            <a:ext cx="6732104" cy="20673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195217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Constructor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81554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special kind of method which executes automatically whenever we create object (i.e., without calling it).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Constructors are used to initialize the non-static variables of the class at the time of object with the user defined value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Application:-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z: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__init__(self):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 'in const of z'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z1=z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const of z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195217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Constructor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81554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Constructor Demo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Rectangle: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__init__(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self,l,b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=l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rectArea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self.b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rectPeri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2*(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self.l+self.b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195217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Constructor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81554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the length : "))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the breadth : "))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r=Rectangle(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print("Area of rectangle:",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r.rectArea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print("Perimeter of rectangle:",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r.rectPeri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O/P:-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the length : 10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the breadth : 5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Area of rectangle: 50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Perimeter of rectangle: 30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Principles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OOPS are the rules (or) guidelines which are supposed to be satisfied by any programming language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call that programming language as OOPL.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oops principles are:-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/>
              <a:t>.</a:t>
            </a: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Class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is a syntax (or) structure used to bind (or) group the related data members along with its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unctionalities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…………………..		# same space indentation called suit/ block/ class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…………………. 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Within the class we can represent data by using static variables and non static variables.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Using Class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#This program demonstrate concept of class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sayHello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self,name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Hello,",name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name=input("Enter your name : 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#Creation of object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m.sayHello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#Calling of class function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1246618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variables which are declared within the class, outside of all the methods are known as static variables (or) class variables.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data which is common for every object is recommended to represent by using static variables.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all the static variables of a class, memory will allocated only once.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variable of one class can access within the same class (or) outside of the class by using class name.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752901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Using Static Variables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1246618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x: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=1000 #static variable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m1(self):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x.i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x1=x() #object creation statement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x1.m1() #1000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x.i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#1000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752901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1246618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variables which are declared with self (or) reference variable are known as non-static variables (or) instance variable.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 static variables we can define within the constructors (or) within the method.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data which is separate for every object is recommended to represent by using non-static variable.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all the non-static variables of a class, memory will be allocated whenever we create object.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respect to every object creation statement separate copy of memory will be allocated for non-static variable.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 static variable of one class, we can access within the same class by using ‘self’.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 static variables of one class we can access outside the class by using reference variable name.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752901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Non Static Variables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1024549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#Example Application using non-static variable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Employee: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setValue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self,empid,empname,salary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empid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empname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=salary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display(self):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print("Employee Id : ",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print("Employee Name : ",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print("Employee Salary : ",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8195217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Non Static Variables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81554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e=Employee() #Creation of object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Employee Id : "))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=input("Enter Employee Name : 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esalary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Employee Salary : "))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e.setValue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eid,ename,esalary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e.display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Output:-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Employee Id : 1001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Employee Name :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Brijesh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Employee Salary : 50000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Id :  1001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Name :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Brijesh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Salary :  50000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664</Words>
  <Application>Microsoft Office PowerPoint</Application>
  <PresentationFormat>Custom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Katiyar</dc:creator>
  <cp:lastModifiedBy>Brijesh</cp:lastModifiedBy>
  <cp:revision>107</cp:revision>
  <dcterms:created xsi:type="dcterms:W3CDTF">2020-05-05T05:45:34Z</dcterms:created>
  <dcterms:modified xsi:type="dcterms:W3CDTF">2020-05-27T11:46:36Z</dcterms:modified>
</cp:coreProperties>
</file>