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r>
              <a:rPr lang="zh-CN"/>
              <a:t>图表标题</a:t>
            </a:r>
          </a:p>
        </c:rich>
      </c:tx>
      <c:layout/>
      <c:overlay val="0"/>
      <c:spPr>
        <a:noFill/>
        <a:ln>
          <a:noFill/>
        </a:ln>
      </c:spPr>
    </c:title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Performance Score</c:v>
          </c:tx>
          <c:spPr>
            <a:solidFill>
              <a:srgbClr val="C0504D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9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NEL</c:v>
              </c:pt>
              <c:pt idx="4">
                <c:v>PL</c:v>
              </c:pt>
              <c:pt idx="5">
                <c:v>SVG</c:v>
              </c:pt>
              <c:pt idx="6">
                <c:v>TNS</c:v>
              </c:pt>
              <c:pt idx="7">
                <c:v>WBL</c:v>
              </c:pt>
              <c:pt idx="8">
                <c:v>Grand Total</c:v>
              </c:pt>
            </c:strLit>
          </c:cat>
          <c:val>
            <c:numRef>
              <c:f/>
              <c:numCache>
                <c:formatCode>General</c:formatCode>
                <c:ptCount val="9"/>
                <c:pt idx="0">
                  <c:v>4.0</c:v>
                </c:pt>
                <c:pt idx="1">
                  <c:v>7.0</c:v>
                </c:pt>
                <c:pt idx="2">
                  <c:v>6.0</c:v>
                </c:pt>
                <c:pt idx="3">
                  <c:v>3.0</c:v>
                </c:pt>
                <c:pt idx="4">
                  <c:v>3.0</c:v>
                </c:pt>
                <c:pt idx="5">
                  <c:v>8.0</c:v>
                </c:pt>
                <c:pt idx="6">
                  <c:v>2.0</c:v>
                </c:pt>
                <c:pt idx="7">
                  <c:v>4.0</c:v>
                </c:pt>
                <c:pt idx="8">
                  <c:v>7.0</c:v>
                </c:pt>
              </c:numCache>
            </c:numRef>
          </c:val>
        </c:ser>
        <c:ser>
          <c:idx val="1"/>
          <c:order val="1"/>
          <c:tx>
            <c:v>Performance Score</c:v>
          </c:tx>
          <c:spPr>
            <a:solidFill>
              <a:srgbClr val="8064A2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9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NEL</c:v>
              </c:pt>
              <c:pt idx="4">
                <c:v>PL</c:v>
              </c:pt>
              <c:pt idx="5">
                <c:v>SVG</c:v>
              </c:pt>
              <c:pt idx="6">
                <c:v>TNS</c:v>
              </c:pt>
              <c:pt idx="7">
                <c:v>WBL</c:v>
              </c:pt>
              <c:pt idx="8">
                <c:v>Grand Total</c:v>
              </c:pt>
            </c:strLit>
          </c:cat>
          <c:val>
            <c:numRef>
              <c:f/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4.0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7.0</c:v>
                </c:pt>
                <c:pt idx="8">
                  <c:v>31.0</c:v>
                </c:pt>
              </c:numCache>
            </c:numRef>
          </c:val>
        </c:ser>
        <c:ser>
          <c:idx val="2"/>
          <c:order val="2"/>
          <c:tx>
            <c:v>Performance Score</c:v>
          </c:tx>
          <c:spPr>
            <a:solidFill>
              <a:srgbClr val="F79646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9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NEL</c:v>
              </c:pt>
              <c:pt idx="4">
                <c:v>PL</c:v>
              </c:pt>
              <c:pt idx="5">
                <c:v>SVG</c:v>
              </c:pt>
              <c:pt idx="6">
                <c:v>TNS</c:v>
              </c:pt>
              <c:pt idx="7">
                <c:v>WBL</c:v>
              </c:pt>
              <c:pt idx="8">
                <c:v>Grand Total</c:v>
              </c:pt>
            </c:strLit>
          </c:cat>
          <c:val>
            <c:numRef>
              <c:f/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4.0</c:v>
                </c:pt>
                <c:pt idx="8">
                  <c:v>38.0</c:v>
                </c:pt>
              </c:numCache>
            </c:numRef>
          </c:val>
        </c:ser>
        <c:overlap val="-27"/>
        <c:gapWidth val="219"/>
        <c:axId val="0"/>
        <c:axId val="1"/>
      </c:barChart>
      <c:catAx>
        <c:axId val="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noFill/>
        <a:ln>
          <a:noFill/>
        </a:ln>
      </c:spPr>
    </c:plotArea>
    <c:legend>
      <c:legendPos val="b"/>
      <c:layout/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  <a:ln w="12700">
      <a:solidFill>
        <a:srgbClr val="D9D9D9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9/3/2024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252169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034207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899040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777878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690364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56313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09266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488768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449100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428198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394337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7857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696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281236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294451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791053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61026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263722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763046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543690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612080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53412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245501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768344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007220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421904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9/3/2024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474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e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54541" y="3314150"/>
            <a:ext cx="8610599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prabhavathi v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555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asunm1455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555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AL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)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ege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ence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ai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563799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3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4" name="矩形"/>
          <p:cNvSpPr>
            <a:spLocks/>
          </p:cNvSpPr>
          <p:nvPr/>
        </p:nvSpPr>
        <p:spPr>
          <a:xfrm rot="0">
            <a:off x="739774" y="291147"/>
            <a:ext cx="3303904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5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6" name="矩形"/>
          <p:cNvSpPr>
            <a:spLocks/>
          </p:cNvSpPr>
          <p:nvPr/>
        </p:nvSpPr>
        <p:spPr>
          <a:xfrm rot="0">
            <a:off x="1886526" y="1993039"/>
            <a:ext cx="4000000" cy="22345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analytics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ytics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ytics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tion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ytics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sion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ytics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695711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2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63" name="图表"/>
          <p:cNvGraphicFramePr/>
          <p:nvPr/>
        </p:nvGraphicFramePr>
        <p:xfrm>
          <a:off x="3931196" y="1881382"/>
          <a:ext cx="4329607" cy="3095235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1330523320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2390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5" name="矩形"/>
          <p:cNvSpPr>
            <a:spLocks/>
          </p:cNvSpPr>
          <p:nvPr/>
        </p:nvSpPr>
        <p:spPr>
          <a:xfrm rot="0">
            <a:off x="1093395" y="1510727"/>
            <a:ext cx="3999999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This employee performance analysis using Excel has provided valuable insights into the relationships between performance ratings, sales targets, employee satisfaction, and other key metrics. The findings suggest that: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052155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853041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60758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4" name="矩形"/>
          <p:cNvSpPr>
            <a:spLocks/>
          </p:cNvSpPr>
          <p:nvPr/>
        </p:nvSpPr>
        <p:spPr>
          <a:xfrm rot="0">
            <a:off x="1374660" y="2160582"/>
            <a:ext cx="4000000" cy="43776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As an HR Manager, I need to analyze the performance of employees in our organization to identify top performers, areas for improvement, and trends in performance over time. I have access to employee data,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153609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3" name="矩形"/>
          <p:cNvSpPr>
            <a:spLocks/>
          </p:cNvSpPr>
          <p:nvPr/>
        </p:nvSpPr>
        <p:spPr>
          <a:xfrm rot="0">
            <a:off x="990600" y="2133600"/>
            <a:ext cx="7924800" cy="1901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l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y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z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l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oyee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rmanc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u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ng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x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l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v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h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orm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l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v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elopment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program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,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ve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rmance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,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and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h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the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v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ll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l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oyee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x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erience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741891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7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0" name="矩形"/>
          <p:cNvSpPr>
            <a:spLocks/>
          </p:cNvSpPr>
          <p:nvPr/>
        </p:nvSpPr>
        <p:spPr>
          <a:xfrm rot="21600000">
            <a:off x="1288867" y="2152550"/>
            <a:ext cx="3232514" cy="22345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ger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sor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tment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ation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manager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ness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yst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215922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5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矩形"/>
          <p:cNvSpPr>
            <a:spLocks/>
          </p:cNvSpPr>
          <p:nvPr/>
        </p:nvSpPr>
        <p:spPr>
          <a:xfrm rot="21600000">
            <a:off x="3201014" y="2605959"/>
            <a:ext cx="5100944" cy="30918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ion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and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eate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customizable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x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y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z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rmance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tify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formance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elop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recommendations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for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ment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097248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2390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0" name="矩形"/>
          <p:cNvSpPr>
            <a:spLocks/>
          </p:cNvSpPr>
          <p:nvPr/>
        </p:nvSpPr>
        <p:spPr>
          <a:xfrm rot="0">
            <a:off x="1385994" y="7625319"/>
            <a:ext cx="3740967" cy="5105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41" name="矩形"/>
          <p:cNvSpPr>
            <a:spLocks/>
          </p:cNvSpPr>
          <p:nvPr/>
        </p:nvSpPr>
        <p:spPr>
          <a:xfrm rot="0">
            <a:off x="2529678" y="3729986"/>
            <a:ext cx="4116908" cy="30918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ude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artment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J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rmance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42" name="矩形"/>
          <p:cNvSpPr>
            <a:spLocks/>
          </p:cNvSpPr>
          <p:nvPr/>
        </p:nvSpPr>
        <p:spPr>
          <a:xfrm rot="0">
            <a:off x="2379023" y="1535746"/>
            <a:ext cx="5945150" cy="1805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ins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oyee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rmance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[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ny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]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[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]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19282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8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9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0" name="矩形"/>
          <p:cNvSpPr>
            <a:spLocks/>
          </p:cNvSpPr>
          <p:nvPr/>
        </p:nvSpPr>
        <p:spPr>
          <a:xfrm rot="0">
            <a:off x="2743200" y="2354703"/>
            <a:ext cx="8534019" cy="948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h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ure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tify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rmance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683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0</cp:revision>
  <dcterms:created xsi:type="dcterms:W3CDTF">2024-03-26T21:07:22Z</dcterms:created>
  <dcterms:modified xsi:type="dcterms:W3CDTF">2024-09-03T03:44:54Z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4c9bfa6b0ac449aab05a2dd07ccc87b6</vt:lpwstr>
  </property>
</Properties>
</file>