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44"/>
  </p:normalViewPr>
  <p:slideViewPr>
    <p:cSldViewPr snapToGrid="0" snapToObjects="1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438894" y="4156364"/>
            <a:ext cx="9963397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 the cultural transformation journey that Microsoft has been through. </a:t>
            </a:r>
            <a:endParaRPr lang="en-AU" dirty="0"/>
          </a:p>
          <a:p>
            <a:r>
              <a:rPr lang="en-US" dirty="0"/>
              <a:t>Identify the key elements of Microsoft’s current culture driven by Satya Nadella (CEO). </a:t>
            </a:r>
            <a:endParaRPr lang="en-AU" dirty="0"/>
          </a:p>
          <a:p>
            <a:r>
              <a:rPr lang="en-US" dirty="0"/>
              <a:t>Answer the following three questions (one per slide):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has Microsoft’s culture transformed?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are the key elements of the current culture?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inspires you about Microsoft’s culture?</a:t>
            </a:r>
            <a:endParaRPr lang="en-AU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has Microsoft’s culture transformed?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58339"/>
            <a:ext cx="10515600" cy="4351338"/>
          </a:xfrm>
        </p:spPr>
        <p:txBody>
          <a:bodyPr/>
          <a:lstStyle/>
          <a:p>
            <a:r>
              <a:rPr lang="en-IN" dirty="0"/>
              <a:t>Microsoft’s journey with the Neuro Leadership Institute began with growth mindset, the belief that skills are improvable; they aren’t set in stone.</a:t>
            </a:r>
          </a:p>
          <a:p>
            <a:r>
              <a:rPr lang="en-IN" dirty="0"/>
              <a:t>CEO Satya Nadella professed that his company need to become one of “learn-it-all,” not know-it-all. People needed to see themselves, and the organization, as more fluid entities. The focus was on improving, not proving, themselves.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What are the key elements of the current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436" y="1488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Key elements are: </a:t>
            </a:r>
          </a:p>
          <a:p>
            <a:pPr marL="0" indent="0">
              <a:buNone/>
            </a:pPr>
            <a:r>
              <a:rPr lang="en-IN" dirty="0"/>
              <a:t>	1.	Growth Mindset</a:t>
            </a:r>
          </a:p>
          <a:p>
            <a:pPr marL="0" indent="0">
              <a:buNone/>
            </a:pPr>
            <a:r>
              <a:rPr lang="en-IN" dirty="0"/>
              <a:t>	2.	Customer Obsessed</a:t>
            </a:r>
          </a:p>
          <a:p>
            <a:pPr marL="0" indent="0">
              <a:buNone/>
            </a:pPr>
            <a:r>
              <a:rPr lang="en-IN" dirty="0"/>
              <a:t>	3.	Diversity and Inclusion</a:t>
            </a:r>
          </a:p>
          <a:p>
            <a:pPr marL="0" indent="0">
              <a:buNone/>
            </a:pPr>
            <a:r>
              <a:rPr lang="en-IN" dirty="0"/>
              <a:t>	4.	One Microsoft</a:t>
            </a:r>
          </a:p>
          <a:p>
            <a:pPr marL="0" indent="0">
              <a:buNone/>
            </a:pPr>
            <a:r>
              <a:rPr lang="en-IN" dirty="0"/>
              <a:t>	5.	Making a difference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What inspires you about Microsoft’s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93" y="14317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	One thing that inspires me most about Microsoft’s culture is their learn-it-all strategy and also the unity possessed among its members. The diversity and inclusion mark a growth in mindset of the people working here and also differentiates Microsoft from other organizations. I would love to become a part of this culture and reflect it in my action ahead.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194473-9F93-4666-A340-7F529A78D0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Cultural Transformation</vt:lpstr>
      <vt:lpstr>1. How has Microsoft’s culture transformed?</vt:lpstr>
      <vt:lpstr>2. What are the key elements of the current culture?</vt:lpstr>
      <vt:lpstr>3. What inspires you about Microsoft’s culture?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Prabhavathi Baskar</cp:lastModifiedBy>
  <cp:revision>2</cp:revision>
  <dcterms:created xsi:type="dcterms:W3CDTF">2020-06-10T01:59:38Z</dcterms:created>
  <dcterms:modified xsi:type="dcterms:W3CDTF">2021-06-13T05:16:02Z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