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sldIdLst>
    <p:sldId id="262" r:id="rId3"/>
    <p:sldId id="266" r:id="rId4"/>
    <p:sldId id="267" r:id="rId5"/>
    <p:sldId id="272" r:id="rId6"/>
    <p:sldId id="268" r:id="rId7"/>
    <p:sldId id="269" r:id="rId8"/>
    <p:sldId id="270" r:id="rId9"/>
    <p:sldId id="271" r:id="rId10"/>
    <p:sldId id="280" r:id="rId11"/>
    <p:sldId id="273" r:id="rId12"/>
    <p:sldId id="274" r:id="rId13"/>
    <p:sldId id="279" r:id="rId14"/>
    <p:sldId id="275" r:id="rId15"/>
    <p:sldId id="276" r:id="rId16"/>
    <p:sldId id="277" r:id="rId17"/>
    <p:sldId id="278" r:id="rId18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3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86">
          <p15:clr>
            <a:srgbClr val="A4A3A4"/>
          </p15:clr>
        </p15:guide>
        <p15:guide id="4" pos="5416">
          <p15:clr>
            <a:srgbClr val="A4A3A4"/>
          </p15:clr>
        </p15:guide>
        <p15:guide id="5" pos="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336" y="44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Presentation Title Comes Here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 userDrawn="1"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NLP on tweets: Analyzing twitter data about sexual abuse and assault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Prabha Nayak</a:t>
            </a:r>
          </a:p>
          <a:p>
            <a:r>
              <a:rPr lang="en-US" dirty="0"/>
              <a:t>December 3, 2019</a:t>
            </a:r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DDA0-82B8-427B-A41C-A24E7CFA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Preprocessing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E6DF0-CE35-4A64-91FB-20E35174C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e. Removing Stop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430CE-1996-4CA3-AC0A-1A8900A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766060"/>
            <a:ext cx="449199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2398B-D12B-49E7-AC63-949A833A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6" y="3573926"/>
            <a:ext cx="5304473" cy="810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80E66-E839-4470-8F65-0DEBA6686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4655674"/>
            <a:ext cx="11156633" cy="3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E33-A848-4B69-AF4B-706F909A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Preprocessing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C068-4A8A-4975-BFDB-41CD8A957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f. Lemmatization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BC3C4-1B26-407B-B11F-E654001A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3219450"/>
            <a:ext cx="79152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2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BC21-6268-49B2-80DA-2CB3DB6E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B6A7F-63E8-4A83-8A7D-35A5685D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98" y="4263655"/>
            <a:ext cx="5154678" cy="25730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05439-4E88-4064-8DB2-C4C18AF92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4" y="1673462"/>
            <a:ext cx="6400796" cy="5344025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US" dirty="0"/>
              <a:t>Word Cloud generation</a:t>
            </a:r>
          </a:p>
          <a:p>
            <a:endParaRPr lang="en-US" dirty="0"/>
          </a:p>
          <a:p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05928-7B77-4C40-80A0-E2FC6C62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914" y="4845494"/>
            <a:ext cx="5105400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AFB087-8260-48DB-8574-5C413BD3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598" y="1494673"/>
            <a:ext cx="5154678" cy="2585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B503F-69BE-4E1F-AF0A-DE054F7EF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914" y="2710951"/>
            <a:ext cx="5676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97F9-D4D5-4DE7-9AEF-25953007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Analysis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A17F7-00E0-495B-AB4C-2A98C7F9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79" y="2297431"/>
            <a:ext cx="7276001" cy="4812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86EA1-04A2-4092-8730-A26ED0D5B820}"/>
              </a:ext>
            </a:extLst>
          </p:cNvPr>
          <p:cNvSpPr txBox="1"/>
          <p:nvPr/>
        </p:nvSpPr>
        <p:spPr>
          <a:xfrm>
            <a:off x="896218" y="1360170"/>
            <a:ext cx="1175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</a:t>
            </a:r>
            <a:r>
              <a:rPr lang="en-US" sz="28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96389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D1A-08FA-4058-ABB1-9C1C362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E5A7-5DEB-4101-9304-F69DE70CC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n-grams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Train-test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 training data to 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 the test data to the model to obtain results</a:t>
            </a:r>
          </a:p>
        </p:txBody>
      </p:sp>
    </p:spTree>
    <p:extLst>
      <p:ext uri="{BB962C8B-B14F-4D97-AF65-F5344CB8AC3E}">
        <p14:creationId xmlns:p14="http://schemas.microsoft.com/office/powerpoint/2010/main" val="121202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B34A-7446-4EF1-98BC-B6E602AB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C6D2-6228-4413-8CBC-4E7645ABC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https://stackoverflow.com/questions/34860982/replace-the-punctuation-with-whitespace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https://codereview.stackexchange.com/questions/115954/writing-lists-to-csv-file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https://gis.stackexchange.com/questions/72458/exporting-list-of-values-into-csv-or-txt-file-using-arcpy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https://stackoverflow.com/questions/13464152/typeerror-unhashable-type-list-when-using-built-in-set-function/13464194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https://towardsdatascience.com/nlp-for-beginners-cleaning-preprocessing-text-data-ae8e306bef0f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https://stackoverflow.com/questions/48671270/use-sklearn-tfidfvectorizer-with-already-tokenized-inputs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https://medium.com/fintechexplained/nlp-text-processing-in-data-science-projects-f083009d78fc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/>
              <a:t>https://www.geeksforgeeks.org/generating-word-cloud-python/</a:t>
            </a:r>
          </a:p>
          <a:p>
            <a:pPr marL="457200" indent="-457200">
              <a:buFont typeface="+mj-lt"/>
              <a:buAutoNum type="arabicPeriod"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1582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B71B1-6C20-47DD-BA55-CC250C47B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2" y="3476847"/>
            <a:ext cx="12801595" cy="1031358"/>
          </a:xfrm>
        </p:spPr>
        <p:txBody>
          <a:bodyPr/>
          <a:lstStyle/>
          <a:p>
            <a:pPr algn="ctr"/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8137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A1CD-FB69-4E4F-B610-D196CF3E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Accessing Twitter public API to obtain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103F-27C5-4341-ADD1-FF7B76FCB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Create a twitter account if you do not already have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to https://apps.twitter.com/ and log in with your twitter credentials.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Click "Create New App"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Fill out the form, agree to the terms, and click "Create your Twitter application"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the next page, click on "API keys" tab, and copy your "API key" and "API secret".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Scroll down and click "Create my access token“ and copy your "Access token" and "Access token secret".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Number of tweets gathered = 19862</a:t>
            </a:r>
          </a:p>
          <a:p>
            <a:r>
              <a:rPr lang="en-US" b="0" dirty="0"/>
              <a:t>Number of features = 68</a:t>
            </a:r>
          </a:p>
        </p:txBody>
      </p:sp>
    </p:spTree>
    <p:extLst>
      <p:ext uri="{BB962C8B-B14F-4D97-AF65-F5344CB8AC3E}">
        <p14:creationId xmlns:p14="http://schemas.microsoft.com/office/powerpoint/2010/main" val="352649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8236-2497-466D-B27E-5FEAFDC4F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0EB69-23B8-44C2-A0A2-B3A26B7D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4320"/>
            <a:ext cx="13335000" cy="70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ECC1-AC42-477F-B031-7D70103A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18" y="244345"/>
            <a:ext cx="12819782" cy="761495"/>
          </a:xfrm>
        </p:spPr>
        <p:txBody>
          <a:bodyPr/>
          <a:lstStyle/>
          <a:p>
            <a:r>
              <a:rPr lang="en-US" dirty="0"/>
              <a:t>NLP Pipeline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01FD98-C4A5-42A2-B6C1-B1DA36086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r="4704"/>
          <a:stretch/>
        </p:blipFill>
        <p:spPr bwMode="auto">
          <a:xfrm>
            <a:off x="739590" y="3399010"/>
            <a:ext cx="13151219" cy="14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9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50A3-1BC7-4689-B808-5BFF4911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Preprocessing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DA2E-B098-4618-A8B2-EC83DB6DC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lphaLcPeriod"/>
            </a:pPr>
            <a:r>
              <a:rPr lang="en-US" dirty="0"/>
              <a:t>Convert to lowercase</a:t>
            </a:r>
          </a:p>
          <a:p>
            <a:pPr marL="852488" lvl="3" indent="-342900">
              <a:buFont typeface="Arial" panose="020B0604020202020204" pitchFamily="34" charset="0"/>
              <a:buChar char="•"/>
            </a:pPr>
            <a:r>
              <a:rPr lang="en-US" dirty="0"/>
              <a:t>Column ‘text’ extracted from the </a:t>
            </a:r>
            <a:r>
              <a:rPr lang="en-US" dirty="0" err="1"/>
              <a:t>all_tweets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852488" lvl="3" indent="-342900">
              <a:buFont typeface="Arial" panose="020B0604020202020204" pitchFamily="34" charset="0"/>
              <a:buChar char="•"/>
            </a:pPr>
            <a:r>
              <a:rPr lang="en-US" dirty="0"/>
              <a:t>Text converted to lowercase using lower()</a:t>
            </a:r>
          </a:p>
          <a:p>
            <a:pPr marL="852488" lvl="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F4E97-2E85-4111-9CE7-34CA593E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541848"/>
            <a:ext cx="8591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136C-1203-4A2E-94F1-2260FF18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Preprocessing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D8CD8-0D47-4A2A-8DC4-A6E94681A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b. Remove URL, Punctuations and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29EAD-8084-42A2-BFF4-EED4C286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32" y="3657600"/>
            <a:ext cx="7910843" cy="2395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08C9F-71A2-4545-9594-F9BBC110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31" y="2876817"/>
            <a:ext cx="3486393" cy="3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1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38F-1BE7-475C-A2D8-2F1596D6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Preprocessing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F365-9FE8-4845-A9EB-AAC90753F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c. Remove duplicates</a:t>
            </a:r>
          </a:p>
          <a:p>
            <a:pPr lvl="3"/>
            <a:r>
              <a:rPr lang="en-US" dirty="0"/>
              <a:t>Each tweets ends with a distinct URL.</a:t>
            </a:r>
          </a:p>
          <a:p>
            <a:pPr lvl="3"/>
            <a:r>
              <a:rPr lang="en-US" dirty="0"/>
              <a:t>So removing duplicates preferred after removing the URLs from tweets.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86920-8C59-4E92-8F53-4FA69C8D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05" y="3762209"/>
            <a:ext cx="9213607" cy="7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3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7A11-91B1-40EB-8679-499BC4F4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Preprocessing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A407E-BA63-4C7E-A590-CFE408E4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32" y="4565221"/>
            <a:ext cx="8563928" cy="634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CDE173-C0AA-4A04-AE3C-8409365B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32" y="3526156"/>
            <a:ext cx="9763045" cy="730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29835-0957-447D-B481-31627D4E2667}"/>
              </a:ext>
            </a:extLst>
          </p:cNvPr>
          <p:cNvSpPr txBox="1"/>
          <p:nvPr/>
        </p:nvSpPr>
        <p:spPr>
          <a:xfrm>
            <a:off x="1120140" y="1484172"/>
            <a:ext cx="1259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43C"/>
                </a:solidFill>
              </a:rPr>
              <a:t>d. Tokenization 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43C"/>
                </a:solidFill>
              </a:rPr>
              <a:t>Tokenization</a:t>
            </a:r>
            <a:r>
              <a:rPr lang="en-US" sz="2400" b="1" dirty="0">
                <a:solidFill>
                  <a:srgbClr val="00543C"/>
                </a:solidFill>
              </a:rPr>
              <a:t> </a:t>
            </a:r>
            <a:r>
              <a:rPr lang="en-US" sz="2400" dirty="0">
                <a:solidFill>
                  <a:srgbClr val="00543C"/>
                </a:solidFill>
              </a:rPr>
              <a:t>using the split() method</a:t>
            </a:r>
          </a:p>
        </p:txBody>
      </p:sp>
    </p:spTree>
    <p:extLst>
      <p:ext uri="{BB962C8B-B14F-4D97-AF65-F5344CB8AC3E}">
        <p14:creationId xmlns:p14="http://schemas.microsoft.com/office/powerpoint/2010/main" val="416535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E822-77BB-441C-A264-44E19104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535E8-0282-4024-81E7-CF3BA445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06" y="2671762"/>
            <a:ext cx="5753100" cy="28860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90D1-16AF-40F2-A3BA-F936A4328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6528387" cy="5314110"/>
          </a:xfrm>
        </p:spPr>
        <p:txBody>
          <a:bodyPr/>
          <a:lstStyle/>
          <a:p>
            <a:r>
              <a:rPr lang="en-US" dirty="0"/>
              <a:t>Word Cloud generation before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31091"/>
      </p:ext>
    </p:extLst>
  </p:cSld>
  <p:clrMapOvr>
    <a:masterClrMapping/>
  </p:clrMapOvr>
</p:sld>
</file>

<file path=ppt/theme/theme1.xml><?xml version="1.0" encoding="utf-8"?>
<a:theme xmlns:a="http://schemas.openxmlformats.org/drawingml/2006/main" name="USF master 1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371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Lucida Grande</vt:lpstr>
      <vt:lpstr>USF master 1</vt:lpstr>
      <vt:lpstr>USF titles and dividers</vt:lpstr>
      <vt:lpstr>PowerPoint Presentation</vt:lpstr>
      <vt:lpstr>1. Accessing Twitter public API to obtain data</vt:lpstr>
      <vt:lpstr>PowerPoint Presentation</vt:lpstr>
      <vt:lpstr>NLP Pipeline</vt:lpstr>
      <vt:lpstr>2. Preprocessing of data</vt:lpstr>
      <vt:lpstr>2. Preprocessing of data</vt:lpstr>
      <vt:lpstr>2. Preprocessing of data</vt:lpstr>
      <vt:lpstr>2. Preprocessing of data</vt:lpstr>
      <vt:lpstr>PowerPoint Presentation</vt:lpstr>
      <vt:lpstr>2. Preprocessing of data</vt:lpstr>
      <vt:lpstr>2. Preprocessing of data</vt:lpstr>
      <vt:lpstr>3. Analysis</vt:lpstr>
      <vt:lpstr>3. Analysis</vt:lpstr>
      <vt:lpstr>Next Steps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PG</cp:lastModifiedBy>
  <cp:revision>140</cp:revision>
  <dcterms:created xsi:type="dcterms:W3CDTF">2011-03-20T05:14:53Z</dcterms:created>
  <dcterms:modified xsi:type="dcterms:W3CDTF">2019-12-12T20:08:06Z</dcterms:modified>
</cp:coreProperties>
</file>