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0" r:id="rId2"/>
  </p:sldMasterIdLst>
  <p:sldIdLst>
    <p:sldId id="262" r:id="rId3"/>
    <p:sldId id="265" r:id="rId4"/>
    <p:sldId id="266" r:id="rId5"/>
    <p:sldId id="267" r:id="rId6"/>
    <p:sldId id="268" r:id="rId7"/>
    <p:sldId id="269" r:id="rId8"/>
    <p:sldId id="270" r:id="rId9"/>
  </p:sldIdLst>
  <p:sldSz cx="14630400" cy="8229600"/>
  <p:notesSz cx="6858000" cy="9144000"/>
  <p:defaultTextStyle>
    <a:defPPr>
      <a:defRPr lang="en-US"/>
    </a:defPPr>
    <a:lvl1pPr marL="0" algn="l" defTabSz="653110" rtl="0" eaLnBrk="1" latinLnBrk="0" hangingPunct="1">
      <a:defRPr sz="2600" kern="1200">
        <a:solidFill>
          <a:schemeClr val="tx1"/>
        </a:solidFill>
        <a:latin typeface="+mn-lt"/>
        <a:ea typeface="+mn-ea"/>
        <a:cs typeface="+mn-cs"/>
      </a:defRPr>
    </a:lvl1pPr>
    <a:lvl2pPr marL="653110" algn="l" defTabSz="653110" rtl="0" eaLnBrk="1" latinLnBrk="0" hangingPunct="1">
      <a:defRPr sz="2600" kern="1200">
        <a:solidFill>
          <a:schemeClr val="tx1"/>
        </a:solidFill>
        <a:latin typeface="+mn-lt"/>
        <a:ea typeface="+mn-ea"/>
        <a:cs typeface="+mn-cs"/>
      </a:defRPr>
    </a:lvl2pPr>
    <a:lvl3pPr marL="1306220" algn="l" defTabSz="653110" rtl="0" eaLnBrk="1" latinLnBrk="0" hangingPunct="1">
      <a:defRPr sz="2600" kern="1200">
        <a:solidFill>
          <a:schemeClr val="tx1"/>
        </a:solidFill>
        <a:latin typeface="+mn-lt"/>
        <a:ea typeface="+mn-ea"/>
        <a:cs typeface="+mn-cs"/>
      </a:defRPr>
    </a:lvl3pPr>
    <a:lvl4pPr marL="1959331" algn="l" defTabSz="653110" rtl="0" eaLnBrk="1" latinLnBrk="0" hangingPunct="1">
      <a:defRPr sz="2600" kern="1200">
        <a:solidFill>
          <a:schemeClr val="tx1"/>
        </a:solidFill>
        <a:latin typeface="+mn-lt"/>
        <a:ea typeface="+mn-ea"/>
        <a:cs typeface="+mn-cs"/>
      </a:defRPr>
    </a:lvl4pPr>
    <a:lvl5pPr marL="2612441" algn="l" defTabSz="653110" rtl="0" eaLnBrk="1" latinLnBrk="0" hangingPunct="1">
      <a:defRPr sz="2600" kern="1200">
        <a:solidFill>
          <a:schemeClr val="tx1"/>
        </a:solidFill>
        <a:latin typeface="+mn-lt"/>
        <a:ea typeface="+mn-ea"/>
        <a:cs typeface="+mn-cs"/>
      </a:defRPr>
    </a:lvl5pPr>
    <a:lvl6pPr marL="3265551" algn="l" defTabSz="653110" rtl="0" eaLnBrk="1" latinLnBrk="0" hangingPunct="1">
      <a:defRPr sz="2600" kern="1200">
        <a:solidFill>
          <a:schemeClr val="tx1"/>
        </a:solidFill>
        <a:latin typeface="+mn-lt"/>
        <a:ea typeface="+mn-ea"/>
        <a:cs typeface="+mn-cs"/>
      </a:defRPr>
    </a:lvl6pPr>
    <a:lvl7pPr marL="3918661" algn="l" defTabSz="653110" rtl="0" eaLnBrk="1" latinLnBrk="0" hangingPunct="1">
      <a:defRPr sz="2600" kern="1200">
        <a:solidFill>
          <a:schemeClr val="tx1"/>
        </a:solidFill>
        <a:latin typeface="+mn-lt"/>
        <a:ea typeface="+mn-ea"/>
        <a:cs typeface="+mn-cs"/>
      </a:defRPr>
    </a:lvl7pPr>
    <a:lvl8pPr marL="4571771" algn="l" defTabSz="653110" rtl="0" eaLnBrk="1" latinLnBrk="0" hangingPunct="1">
      <a:defRPr sz="2600" kern="1200">
        <a:solidFill>
          <a:schemeClr val="tx1"/>
        </a:solidFill>
        <a:latin typeface="+mn-lt"/>
        <a:ea typeface="+mn-ea"/>
        <a:cs typeface="+mn-cs"/>
      </a:defRPr>
    </a:lvl8pPr>
    <a:lvl9pPr marL="5224882" algn="l" defTabSz="653110"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03">
          <p15:clr>
            <a:srgbClr val="A4A3A4"/>
          </p15:clr>
        </p15:guide>
        <p15:guide id="2" orient="horz" pos="2160">
          <p15:clr>
            <a:srgbClr val="A4A3A4"/>
          </p15:clr>
        </p15:guide>
        <p15:guide id="3" orient="horz" pos="286">
          <p15:clr>
            <a:srgbClr val="A4A3A4"/>
          </p15:clr>
        </p15:guide>
        <p15:guide id="4" pos="5416">
          <p15:clr>
            <a:srgbClr val="A4A3A4"/>
          </p15:clr>
        </p15:guide>
        <p15:guide id="5" pos="5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6" d="100"/>
          <a:sy n="56" d="100"/>
        </p:scale>
        <p:origin x="620" y="60"/>
      </p:cViewPr>
      <p:guideLst>
        <p:guide orient="horz" pos="1303"/>
        <p:guide orient="horz" pos="2160"/>
        <p:guide orient="horz" pos="286"/>
        <p:guide pos="5416"/>
        <p:guide pos="57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SF bullet slide">
    <p:spTree>
      <p:nvGrpSpPr>
        <p:cNvPr id="1" name=""/>
        <p:cNvGrpSpPr/>
        <p:nvPr/>
      </p:nvGrpSpPr>
      <p:grpSpPr>
        <a:xfrm>
          <a:off x="0" y="0"/>
          <a:ext cx="0" cy="0"/>
          <a:chOff x="0" y="0"/>
          <a:chExt cx="0" cy="0"/>
        </a:xfrm>
      </p:grpSpPr>
      <p:sp>
        <p:nvSpPr>
          <p:cNvPr id="4" name="Title 3"/>
          <p:cNvSpPr>
            <a:spLocks noGrp="1"/>
          </p:cNvSpPr>
          <p:nvPr>
            <p:ph type="title"/>
          </p:nvPr>
        </p:nvSpPr>
        <p:spPr>
          <a:xfrm>
            <a:off x="896218" y="152905"/>
            <a:ext cx="12819782" cy="852128"/>
          </a:xfrm>
          <a:prstGeom prst="rect">
            <a:avLst/>
          </a:prstGeom>
        </p:spPr>
        <p:txBody>
          <a:bodyPr vert="horz" lIns="0" tIns="0" rIns="0" bIns="0" anchor="ctr" anchorCtr="0"/>
          <a:lstStyle>
            <a:lvl1pPr>
              <a:lnSpc>
                <a:spcPts val="3200"/>
              </a:lnSpc>
              <a:defRPr sz="2800"/>
            </a:lvl1pPr>
          </a:lstStyle>
          <a:p>
            <a:r>
              <a:rPr lang="en-US" dirty="0"/>
              <a:t>Click to edit Master title style</a:t>
            </a:r>
          </a:p>
        </p:txBody>
      </p:sp>
      <p:sp>
        <p:nvSpPr>
          <p:cNvPr id="3" name="Text Placeholder 2"/>
          <p:cNvSpPr>
            <a:spLocks noGrp="1"/>
          </p:cNvSpPr>
          <p:nvPr>
            <p:ph type="body" sz="quarter" idx="10"/>
          </p:nvPr>
        </p:nvSpPr>
        <p:spPr>
          <a:xfrm>
            <a:off x="914403" y="1673463"/>
            <a:ext cx="12801595" cy="5314110"/>
          </a:xfrm>
          <a:prstGeom prst="rect">
            <a:avLst/>
          </a:prstGeom>
        </p:spPr>
        <p:txBody>
          <a:bodyPr vert="horz" lIns="0" tIns="0" rIns="0" bIns="0"/>
          <a:lstStyle>
            <a:lvl1pPr marL="0">
              <a:lnSpc>
                <a:spcPts val="3600"/>
              </a:lnSpc>
              <a:defRPr sz="2400"/>
            </a:lvl1pPr>
            <a:lvl2pPr marL="0">
              <a:lnSpc>
                <a:spcPts val="3600"/>
              </a:lnSpc>
              <a:defRPr sz="2400"/>
            </a:lvl2pPr>
            <a:lvl3pPr marL="0">
              <a:lnSpc>
                <a:spcPts val="3600"/>
              </a:lnSpc>
              <a:defRPr sz="2400"/>
            </a:lvl3pPr>
            <a:lvl4pPr marL="509588" indent="-230188">
              <a:lnSpc>
                <a:spcPts val="3600"/>
              </a:lnSpc>
              <a:defRPr sz="2400"/>
            </a:lvl4pPr>
            <a:lvl5pPr marL="795338" indent="-244475">
              <a:lnSpc>
                <a:spcPts val="3600"/>
              </a:lnSpc>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p:cNvCxnSpPr/>
          <p:nvPr userDrawn="1"/>
        </p:nvCxnSpPr>
        <p:spPr>
          <a:xfrm flipH="1">
            <a:off x="914404" y="1147097"/>
            <a:ext cx="12801595" cy="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2526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USF bullet slide">
    <p:spTree>
      <p:nvGrpSpPr>
        <p:cNvPr id="1" name=""/>
        <p:cNvGrpSpPr/>
        <p:nvPr/>
      </p:nvGrpSpPr>
      <p:grpSpPr>
        <a:xfrm>
          <a:off x="0" y="0"/>
          <a:ext cx="0" cy="0"/>
          <a:chOff x="0" y="0"/>
          <a:chExt cx="0" cy="0"/>
        </a:xfrm>
      </p:grpSpPr>
      <p:sp>
        <p:nvSpPr>
          <p:cNvPr id="4" name="Text Placeholder 2"/>
          <p:cNvSpPr>
            <a:spLocks noGrp="1"/>
          </p:cNvSpPr>
          <p:nvPr>
            <p:ph type="body" sz="quarter" idx="10" hasCustomPrompt="1"/>
          </p:nvPr>
        </p:nvSpPr>
        <p:spPr>
          <a:xfrm>
            <a:off x="914400" y="1899678"/>
            <a:ext cx="12801600" cy="1096963"/>
          </a:xfrm>
          <a:prstGeom prst="rect">
            <a:avLst/>
          </a:prstGeom>
        </p:spPr>
        <p:txBody>
          <a:bodyPr vert="horz" lIns="0" tIns="0" rIns="91440" bIns="0"/>
          <a:lstStyle>
            <a:lvl1pPr>
              <a:lnSpc>
                <a:spcPts val="4800"/>
              </a:lnSpc>
              <a:defRPr sz="3600">
                <a:solidFill>
                  <a:srgbClr val="FFFFFF"/>
                </a:solidFill>
              </a:defRPr>
            </a:lvl1pPr>
          </a:lstStyle>
          <a:p>
            <a:pPr lvl="0"/>
            <a:r>
              <a:rPr lang="en-US" dirty="0"/>
              <a:t>Presentation Title Comes Here</a:t>
            </a:r>
          </a:p>
        </p:txBody>
      </p:sp>
      <p:sp>
        <p:nvSpPr>
          <p:cNvPr id="5" name="Text Placeholder 2"/>
          <p:cNvSpPr>
            <a:spLocks noGrp="1"/>
          </p:cNvSpPr>
          <p:nvPr>
            <p:ph type="body" sz="quarter" idx="11" hasCustomPrompt="1"/>
          </p:nvPr>
        </p:nvSpPr>
        <p:spPr>
          <a:xfrm>
            <a:off x="914400" y="3328362"/>
            <a:ext cx="12801600" cy="3440536"/>
          </a:xfrm>
          <a:prstGeom prst="rect">
            <a:avLst/>
          </a:prstGeom>
        </p:spPr>
        <p:txBody>
          <a:bodyPr vert="horz" lIns="0" tIns="0" rIns="91440" bIns="0"/>
          <a:lstStyle>
            <a:lvl1pPr>
              <a:lnSpc>
                <a:spcPts val="3600"/>
              </a:lnSpc>
              <a:defRPr sz="3000" b="0" baseline="0">
                <a:solidFill>
                  <a:srgbClr val="FFFFFF"/>
                </a:solidFill>
              </a:defRPr>
            </a:lvl1pPr>
          </a:lstStyle>
          <a:p>
            <a:pPr lvl="0"/>
            <a:r>
              <a:rPr lang="en-US" dirty="0"/>
              <a:t>Presenter’s Name</a:t>
            </a:r>
            <a:br>
              <a:rPr lang="en-US" dirty="0"/>
            </a:br>
            <a:r>
              <a:rPr lang="en-US" dirty="0"/>
              <a:t>Date</a:t>
            </a:r>
          </a:p>
        </p:txBody>
      </p:sp>
    </p:spTree>
    <p:extLst>
      <p:ext uri="{BB962C8B-B14F-4D97-AF65-F5344CB8AC3E}">
        <p14:creationId xmlns:p14="http://schemas.microsoft.com/office/powerpoint/2010/main" val="36505182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0" y="7543800"/>
            <a:ext cx="14630400" cy="6858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logo and USF text.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845782" y="7709445"/>
            <a:ext cx="1600227" cy="352050"/>
          </a:xfrm>
          <a:prstGeom prst="rect">
            <a:avLst/>
          </a:prstGeom>
        </p:spPr>
      </p:pic>
    </p:spTree>
    <p:extLst>
      <p:ext uri="{BB962C8B-B14F-4D97-AF65-F5344CB8AC3E}">
        <p14:creationId xmlns:p14="http://schemas.microsoft.com/office/powerpoint/2010/main" val="2930671735"/>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653110" rtl="0" eaLnBrk="1" latinLnBrk="0" hangingPunct="1">
        <a:lnSpc>
          <a:spcPts val="4286"/>
        </a:lnSpc>
        <a:spcBef>
          <a:spcPct val="0"/>
        </a:spcBef>
        <a:buNone/>
        <a:defRPr sz="3400" b="1" kern="1200">
          <a:solidFill>
            <a:schemeClr val="tx2"/>
          </a:solidFill>
          <a:latin typeface="Arial"/>
          <a:ea typeface="+mj-ea"/>
          <a:cs typeface="Arial"/>
        </a:defRPr>
      </a:lvl1pPr>
    </p:titleStyle>
    <p:bodyStyle>
      <a:lvl1pPr marL="0" indent="0" algn="l" defTabSz="653110" rtl="0" eaLnBrk="1" latinLnBrk="0" hangingPunct="1">
        <a:lnSpc>
          <a:spcPts val="4571"/>
        </a:lnSpc>
        <a:spcBef>
          <a:spcPts val="0"/>
        </a:spcBef>
        <a:buFontTx/>
        <a:buNone/>
        <a:defRPr sz="3100" b="1" kern="1200">
          <a:solidFill>
            <a:srgbClr val="00543C"/>
          </a:solidFill>
          <a:latin typeface="+mn-lt"/>
          <a:ea typeface="+mn-ea"/>
          <a:cs typeface="+mn-cs"/>
        </a:defRPr>
      </a:lvl1pPr>
      <a:lvl2pPr marL="0" indent="0" algn="l" defTabSz="653110" rtl="0" eaLnBrk="1" latinLnBrk="0" hangingPunct="1">
        <a:lnSpc>
          <a:spcPts val="4571"/>
        </a:lnSpc>
        <a:spcBef>
          <a:spcPts val="0"/>
        </a:spcBef>
        <a:buFontTx/>
        <a:buNone/>
        <a:defRPr sz="3100" kern="1200">
          <a:solidFill>
            <a:schemeClr val="tx1"/>
          </a:solidFill>
          <a:latin typeface="+mn-lt"/>
          <a:ea typeface="+mn-ea"/>
          <a:cs typeface="+mn-cs"/>
        </a:defRPr>
      </a:lvl2pPr>
      <a:lvl3pPr marL="244916" indent="-244916" algn="l" defTabSz="653110" rtl="0" eaLnBrk="1" latinLnBrk="0" hangingPunct="1">
        <a:lnSpc>
          <a:spcPts val="4571"/>
        </a:lnSpc>
        <a:spcBef>
          <a:spcPts val="0"/>
        </a:spcBef>
        <a:buClr>
          <a:schemeClr val="tx2"/>
        </a:buClr>
        <a:buFont typeface="Arial"/>
        <a:buChar char="•"/>
        <a:defRPr sz="3100" kern="1200">
          <a:solidFill>
            <a:schemeClr val="tx1"/>
          </a:solidFill>
          <a:latin typeface="+mn-lt"/>
          <a:ea typeface="+mn-ea"/>
          <a:cs typeface="+mn-cs"/>
        </a:defRPr>
      </a:lvl3pPr>
      <a:lvl4pPr marL="492101" indent="-247185" algn="l" defTabSz="653110" rtl="0" eaLnBrk="1" latinLnBrk="0" hangingPunct="1">
        <a:lnSpc>
          <a:spcPts val="4571"/>
        </a:lnSpc>
        <a:spcBef>
          <a:spcPts val="0"/>
        </a:spcBef>
        <a:buFont typeface="Arial"/>
        <a:buChar char="•"/>
        <a:defRPr sz="3100" kern="1200">
          <a:solidFill>
            <a:schemeClr val="tx1"/>
          </a:solidFill>
          <a:latin typeface="+mn-lt"/>
          <a:ea typeface="+mn-ea"/>
          <a:cs typeface="+mn-cs"/>
        </a:defRPr>
      </a:lvl4pPr>
      <a:lvl5pPr marL="737017" indent="-244916" algn="l" defTabSz="653110" rtl="0" eaLnBrk="1" latinLnBrk="0" hangingPunct="1">
        <a:lnSpc>
          <a:spcPts val="4571"/>
        </a:lnSpc>
        <a:spcBef>
          <a:spcPts val="0"/>
        </a:spcBef>
        <a:buFont typeface="Lucida Grande"/>
        <a:buChar char="-"/>
        <a:defRPr sz="3100" kern="1200">
          <a:solidFill>
            <a:schemeClr val="tx1"/>
          </a:solidFill>
          <a:latin typeface="+mn-lt"/>
          <a:ea typeface="+mn-ea"/>
          <a:cs typeface="+mn-cs"/>
        </a:defRPr>
      </a:lvl5pPr>
      <a:lvl6pPr marL="3592106" indent="-326555" algn="l" defTabSz="653110" rtl="0" eaLnBrk="1" latinLnBrk="0" hangingPunct="1">
        <a:spcBef>
          <a:spcPct val="20000"/>
        </a:spcBef>
        <a:buFont typeface="Arial"/>
        <a:buChar char="•"/>
        <a:defRPr sz="2900" kern="1200">
          <a:solidFill>
            <a:schemeClr val="tx1"/>
          </a:solidFill>
          <a:latin typeface="+mn-lt"/>
          <a:ea typeface="+mn-ea"/>
          <a:cs typeface="+mn-cs"/>
        </a:defRPr>
      </a:lvl6pPr>
      <a:lvl7pPr marL="4245216" indent="-326555" algn="l" defTabSz="653110" rtl="0" eaLnBrk="1" latinLnBrk="0" hangingPunct="1">
        <a:spcBef>
          <a:spcPct val="20000"/>
        </a:spcBef>
        <a:buFont typeface="Arial"/>
        <a:buChar char="•"/>
        <a:defRPr sz="2900" kern="1200">
          <a:solidFill>
            <a:schemeClr val="tx1"/>
          </a:solidFill>
          <a:latin typeface="+mn-lt"/>
          <a:ea typeface="+mn-ea"/>
          <a:cs typeface="+mn-cs"/>
        </a:defRPr>
      </a:lvl7pPr>
      <a:lvl8pPr marL="4898327" indent="-326555" algn="l" defTabSz="653110" rtl="0" eaLnBrk="1" latinLnBrk="0" hangingPunct="1">
        <a:spcBef>
          <a:spcPct val="20000"/>
        </a:spcBef>
        <a:buFont typeface="Arial"/>
        <a:buChar char="•"/>
        <a:defRPr sz="2900" kern="1200">
          <a:solidFill>
            <a:schemeClr val="tx1"/>
          </a:solidFill>
          <a:latin typeface="+mn-lt"/>
          <a:ea typeface="+mn-ea"/>
          <a:cs typeface="+mn-cs"/>
        </a:defRPr>
      </a:lvl8pPr>
      <a:lvl9pPr marL="5551437" indent="-326555" algn="l" defTabSz="653110" rtl="0" eaLnBrk="1" latinLnBrk="0" hangingPunct="1">
        <a:spcBef>
          <a:spcPct val="20000"/>
        </a:spcBef>
        <a:buFont typeface="Arial"/>
        <a:buChar char="•"/>
        <a:defRPr sz="2900" kern="1200">
          <a:solidFill>
            <a:schemeClr val="tx1"/>
          </a:solidFill>
          <a:latin typeface="+mn-lt"/>
          <a:ea typeface="+mn-ea"/>
          <a:cs typeface="+mn-cs"/>
        </a:defRPr>
      </a:lvl9pPr>
    </p:bodyStyle>
    <p:otherStyle>
      <a:defPPr>
        <a:defRPr lang="en-US"/>
      </a:defPPr>
      <a:lvl1pPr marL="0" algn="l" defTabSz="653110" rtl="0" eaLnBrk="1" latinLnBrk="0" hangingPunct="1">
        <a:defRPr sz="2600" kern="1200">
          <a:solidFill>
            <a:schemeClr val="tx1"/>
          </a:solidFill>
          <a:latin typeface="+mn-lt"/>
          <a:ea typeface="+mn-ea"/>
          <a:cs typeface="+mn-cs"/>
        </a:defRPr>
      </a:lvl1pPr>
      <a:lvl2pPr marL="653110" algn="l" defTabSz="653110" rtl="0" eaLnBrk="1" latinLnBrk="0" hangingPunct="1">
        <a:defRPr sz="2600" kern="1200">
          <a:solidFill>
            <a:schemeClr val="tx1"/>
          </a:solidFill>
          <a:latin typeface="+mn-lt"/>
          <a:ea typeface="+mn-ea"/>
          <a:cs typeface="+mn-cs"/>
        </a:defRPr>
      </a:lvl2pPr>
      <a:lvl3pPr marL="1306220" algn="l" defTabSz="653110" rtl="0" eaLnBrk="1" latinLnBrk="0" hangingPunct="1">
        <a:defRPr sz="2600" kern="1200">
          <a:solidFill>
            <a:schemeClr val="tx1"/>
          </a:solidFill>
          <a:latin typeface="+mn-lt"/>
          <a:ea typeface="+mn-ea"/>
          <a:cs typeface="+mn-cs"/>
        </a:defRPr>
      </a:lvl3pPr>
      <a:lvl4pPr marL="1959331" algn="l" defTabSz="653110" rtl="0" eaLnBrk="1" latinLnBrk="0" hangingPunct="1">
        <a:defRPr sz="2600" kern="1200">
          <a:solidFill>
            <a:schemeClr val="tx1"/>
          </a:solidFill>
          <a:latin typeface="+mn-lt"/>
          <a:ea typeface="+mn-ea"/>
          <a:cs typeface="+mn-cs"/>
        </a:defRPr>
      </a:lvl4pPr>
      <a:lvl5pPr marL="2612441" algn="l" defTabSz="653110" rtl="0" eaLnBrk="1" latinLnBrk="0" hangingPunct="1">
        <a:defRPr sz="2600" kern="1200">
          <a:solidFill>
            <a:schemeClr val="tx1"/>
          </a:solidFill>
          <a:latin typeface="+mn-lt"/>
          <a:ea typeface="+mn-ea"/>
          <a:cs typeface="+mn-cs"/>
        </a:defRPr>
      </a:lvl5pPr>
      <a:lvl6pPr marL="3265551" algn="l" defTabSz="653110" rtl="0" eaLnBrk="1" latinLnBrk="0" hangingPunct="1">
        <a:defRPr sz="2600" kern="1200">
          <a:solidFill>
            <a:schemeClr val="tx1"/>
          </a:solidFill>
          <a:latin typeface="+mn-lt"/>
          <a:ea typeface="+mn-ea"/>
          <a:cs typeface="+mn-cs"/>
        </a:defRPr>
      </a:lvl6pPr>
      <a:lvl7pPr marL="3918661" algn="l" defTabSz="653110" rtl="0" eaLnBrk="1" latinLnBrk="0" hangingPunct="1">
        <a:defRPr sz="2600" kern="1200">
          <a:solidFill>
            <a:schemeClr val="tx1"/>
          </a:solidFill>
          <a:latin typeface="+mn-lt"/>
          <a:ea typeface="+mn-ea"/>
          <a:cs typeface="+mn-cs"/>
        </a:defRPr>
      </a:lvl7pPr>
      <a:lvl8pPr marL="4571771" algn="l" defTabSz="653110" rtl="0" eaLnBrk="1" latinLnBrk="0" hangingPunct="1">
        <a:defRPr sz="2600" kern="1200">
          <a:solidFill>
            <a:schemeClr val="tx1"/>
          </a:solidFill>
          <a:latin typeface="+mn-lt"/>
          <a:ea typeface="+mn-ea"/>
          <a:cs typeface="+mn-cs"/>
        </a:defRPr>
      </a:lvl8pPr>
      <a:lvl9pPr marL="5224882" algn="l" defTabSz="653110" rtl="0" eaLnBrk="1" latinLnBrk="0" hangingPunct="1">
        <a:defRPr sz="2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flipH="1">
            <a:off x="914401" y="1371600"/>
            <a:ext cx="12801599" cy="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8" name="Picture 7" descr="logo and change the worl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1" y="454025"/>
            <a:ext cx="4094330" cy="457200"/>
          </a:xfrm>
          <a:prstGeom prst="rect">
            <a:avLst/>
          </a:prstGeom>
        </p:spPr>
      </p:pic>
      <p:pic>
        <p:nvPicPr>
          <p:cNvPr id="9" name="Picture 8" descr="USF symbol v2 white.png"/>
          <p:cNvPicPr>
            <a:picLocks noChangeAspect="1"/>
          </p:cNvPicPr>
          <p:nvPr userDrawn="1"/>
        </p:nvPicPr>
        <p:blipFill rotWithShape="1">
          <a:blip r:embed="rId4">
            <a:alphaModFix amt="12000"/>
            <a:extLst>
              <a:ext uri="{28A0092B-C50C-407E-A947-70E740481C1C}">
                <a14:useLocalDpi xmlns:a14="http://schemas.microsoft.com/office/drawing/2010/main" val="0"/>
              </a:ext>
            </a:extLst>
          </a:blip>
          <a:srcRect r="11708" b="11731"/>
          <a:stretch/>
        </p:blipFill>
        <p:spPr>
          <a:xfrm>
            <a:off x="8350229" y="1951133"/>
            <a:ext cx="6280172" cy="6278467"/>
          </a:xfrm>
          <a:prstGeom prst="rect">
            <a:avLst/>
          </a:prstGeom>
        </p:spPr>
      </p:pic>
    </p:spTree>
    <p:extLst>
      <p:ext uri="{BB962C8B-B14F-4D97-AF65-F5344CB8AC3E}">
        <p14:creationId xmlns:p14="http://schemas.microsoft.com/office/powerpoint/2010/main" val="503119322"/>
      </p:ext>
    </p:extLst>
  </p:cSld>
  <p:clrMap bg1="lt1" tx1="dk1" bg2="lt2" tx2="dk2" accent1="accent1" accent2="accent2" accent3="accent3" accent4="accent4" accent5="accent5" accent6="accent6" hlink="hlink" folHlink="folHlink"/>
  <p:sldLayoutIdLst>
    <p:sldLayoutId id="2147483652" r:id="rId1"/>
  </p:sldLayoutIdLst>
  <p:txStyles>
    <p:titleStyle>
      <a:lvl1pPr algn="l" defTabSz="653110" rtl="0" eaLnBrk="1" latinLnBrk="0" hangingPunct="1">
        <a:lnSpc>
          <a:spcPts val="5143"/>
        </a:lnSpc>
        <a:spcBef>
          <a:spcPct val="0"/>
        </a:spcBef>
        <a:buNone/>
        <a:defRPr sz="4300" b="1" kern="1200">
          <a:solidFill>
            <a:srgbClr val="FFFFFF"/>
          </a:solidFill>
          <a:latin typeface="Arial"/>
          <a:ea typeface="+mj-ea"/>
          <a:cs typeface="Arial"/>
        </a:defRPr>
      </a:lvl1pPr>
    </p:titleStyle>
    <p:bodyStyle>
      <a:lvl1pPr marL="0" indent="0" algn="l" defTabSz="653110" rtl="0" eaLnBrk="1" latinLnBrk="0" hangingPunct="1">
        <a:lnSpc>
          <a:spcPts val="4571"/>
        </a:lnSpc>
        <a:spcBef>
          <a:spcPts val="0"/>
        </a:spcBef>
        <a:buFontTx/>
        <a:buNone/>
        <a:defRPr sz="3100" b="1" kern="1200">
          <a:solidFill>
            <a:srgbClr val="00543C"/>
          </a:solidFill>
          <a:latin typeface="+mn-lt"/>
          <a:ea typeface="+mn-ea"/>
          <a:cs typeface="+mn-cs"/>
        </a:defRPr>
      </a:lvl1pPr>
      <a:lvl2pPr marL="0" indent="0" algn="l" defTabSz="653110" rtl="0" eaLnBrk="1" latinLnBrk="0" hangingPunct="1">
        <a:lnSpc>
          <a:spcPts val="4571"/>
        </a:lnSpc>
        <a:spcBef>
          <a:spcPts val="0"/>
        </a:spcBef>
        <a:buFontTx/>
        <a:buNone/>
        <a:defRPr sz="3100" kern="1200">
          <a:solidFill>
            <a:schemeClr val="tx1"/>
          </a:solidFill>
          <a:latin typeface="+mn-lt"/>
          <a:ea typeface="+mn-ea"/>
          <a:cs typeface="+mn-cs"/>
        </a:defRPr>
      </a:lvl2pPr>
      <a:lvl3pPr marL="244916" indent="-244916" algn="l" defTabSz="653110" rtl="0" eaLnBrk="1" latinLnBrk="0" hangingPunct="1">
        <a:lnSpc>
          <a:spcPts val="4571"/>
        </a:lnSpc>
        <a:spcBef>
          <a:spcPts val="0"/>
        </a:spcBef>
        <a:buClr>
          <a:schemeClr val="tx2"/>
        </a:buClr>
        <a:buFont typeface="Arial"/>
        <a:buChar char="•"/>
        <a:defRPr sz="3100" kern="1200">
          <a:solidFill>
            <a:schemeClr val="tx1"/>
          </a:solidFill>
          <a:latin typeface="+mn-lt"/>
          <a:ea typeface="+mn-ea"/>
          <a:cs typeface="+mn-cs"/>
        </a:defRPr>
      </a:lvl3pPr>
      <a:lvl4pPr marL="492101" indent="-247185" algn="l" defTabSz="653110" rtl="0" eaLnBrk="1" latinLnBrk="0" hangingPunct="1">
        <a:lnSpc>
          <a:spcPts val="4571"/>
        </a:lnSpc>
        <a:spcBef>
          <a:spcPts val="0"/>
        </a:spcBef>
        <a:buFont typeface="Arial"/>
        <a:buChar char="•"/>
        <a:defRPr sz="3100" kern="1200">
          <a:solidFill>
            <a:schemeClr val="tx1"/>
          </a:solidFill>
          <a:latin typeface="+mn-lt"/>
          <a:ea typeface="+mn-ea"/>
          <a:cs typeface="+mn-cs"/>
        </a:defRPr>
      </a:lvl4pPr>
      <a:lvl5pPr marL="737017" indent="-244916" algn="l" defTabSz="653110" rtl="0" eaLnBrk="1" latinLnBrk="0" hangingPunct="1">
        <a:lnSpc>
          <a:spcPts val="4571"/>
        </a:lnSpc>
        <a:spcBef>
          <a:spcPts val="0"/>
        </a:spcBef>
        <a:buFont typeface="Lucida Grande"/>
        <a:buChar char="-"/>
        <a:defRPr sz="3100" kern="1200">
          <a:solidFill>
            <a:schemeClr val="tx1"/>
          </a:solidFill>
          <a:latin typeface="+mn-lt"/>
          <a:ea typeface="+mn-ea"/>
          <a:cs typeface="+mn-cs"/>
        </a:defRPr>
      </a:lvl5pPr>
      <a:lvl6pPr marL="3592106" indent="-326555" algn="l" defTabSz="653110" rtl="0" eaLnBrk="1" latinLnBrk="0" hangingPunct="1">
        <a:spcBef>
          <a:spcPct val="20000"/>
        </a:spcBef>
        <a:buFont typeface="Arial"/>
        <a:buChar char="•"/>
        <a:defRPr sz="2900" kern="1200">
          <a:solidFill>
            <a:schemeClr val="tx1"/>
          </a:solidFill>
          <a:latin typeface="+mn-lt"/>
          <a:ea typeface="+mn-ea"/>
          <a:cs typeface="+mn-cs"/>
        </a:defRPr>
      </a:lvl6pPr>
      <a:lvl7pPr marL="4245216" indent="-326555" algn="l" defTabSz="653110" rtl="0" eaLnBrk="1" latinLnBrk="0" hangingPunct="1">
        <a:spcBef>
          <a:spcPct val="20000"/>
        </a:spcBef>
        <a:buFont typeface="Arial"/>
        <a:buChar char="•"/>
        <a:defRPr sz="2900" kern="1200">
          <a:solidFill>
            <a:schemeClr val="tx1"/>
          </a:solidFill>
          <a:latin typeface="+mn-lt"/>
          <a:ea typeface="+mn-ea"/>
          <a:cs typeface="+mn-cs"/>
        </a:defRPr>
      </a:lvl7pPr>
      <a:lvl8pPr marL="4898327" indent="-326555" algn="l" defTabSz="653110" rtl="0" eaLnBrk="1" latinLnBrk="0" hangingPunct="1">
        <a:spcBef>
          <a:spcPct val="20000"/>
        </a:spcBef>
        <a:buFont typeface="Arial"/>
        <a:buChar char="•"/>
        <a:defRPr sz="2900" kern="1200">
          <a:solidFill>
            <a:schemeClr val="tx1"/>
          </a:solidFill>
          <a:latin typeface="+mn-lt"/>
          <a:ea typeface="+mn-ea"/>
          <a:cs typeface="+mn-cs"/>
        </a:defRPr>
      </a:lvl8pPr>
      <a:lvl9pPr marL="5551437" indent="-326555" algn="l" defTabSz="653110" rtl="0" eaLnBrk="1" latinLnBrk="0" hangingPunct="1">
        <a:spcBef>
          <a:spcPct val="20000"/>
        </a:spcBef>
        <a:buFont typeface="Arial"/>
        <a:buChar char="•"/>
        <a:defRPr sz="2900" kern="1200">
          <a:solidFill>
            <a:schemeClr val="tx1"/>
          </a:solidFill>
          <a:latin typeface="+mn-lt"/>
          <a:ea typeface="+mn-ea"/>
          <a:cs typeface="+mn-cs"/>
        </a:defRPr>
      </a:lvl9pPr>
    </p:bodyStyle>
    <p:otherStyle>
      <a:defPPr>
        <a:defRPr lang="en-US"/>
      </a:defPPr>
      <a:lvl1pPr marL="0" algn="l" defTabSz="653110" rtl="0" eaLnBrk="1" latinLnBrk="0" hangingPunct="1">
        <a:defRPr sz="2600" kern="1200">
          <a:solidFill>
            <a:schemeClr val="tx1"/>
          </a:solidFill>
          <a:latin typeface="+mn-lt"/>
          <a:ea typeface="+mn-ea"/>
          <a:cs typeface="+mn-cs"/>
        </a:defRPr>
      </a:lvl1pPr>
      <a:lvl2pPr marL="653110" algn="l" defTabSz="653110" rtl="0" eaLnBrk="1" latinLnBrk="0" hangingPunct="1">
        <a:defRPr sz="2600" kern="1200">
          <a:solidFill>
            <a:schemeClr val="tx1"/>
          </a:solidFill>
          <a:latin typeface="+mn-lt"/>
          <a:ea typeface="+mn-ea"/>
          <a:cs typeface="+mn-cs"/>
        </a:defRPr>
      </a:lvl2pPr>
      <a:lvl3pPr marL="1306220" algn="l" defTabSz="653110" rtl="0" eaLnBrk="1" latinLnBrk="0" hangingPunct="1">
        <a:defRPr sz="2600" kern="1200">
          <a:solidFill>
            <a:schemeClr val="tx1"/>
          </a:solidFill>
          <a:latin typeface="+mn-lt"/>
          <a:ea typeface="+mn-ea"/>
          <a:cs typeface="+mn-cs"/>
        </a:defRPr>
      </a:lvl3pPr>
      <a:lvl4pPr marL="1959331" algn="l" defTabSz="653110" rtl="0" eaLnBrk="1" latinLnBrk="0" hangingPunct="1">
        <a:defRPr sz="2600" kern="1200">
          <a:solidFill>
            <a:schemeClr val="tx1"/>
          </a:solidFill>
          <a:latin typeface="+mn-lt"/>
          <a:ea typeface="+mn-ea"/>
          <a:cs typeface="+mn-cs"/>
        </a:defRPr>
      </a:lvl4pPr>
      <a:lvl5pPr marL="2612441" algn="l" defTabSz="653110" rtl="0" eaLnBrk="1" latinLnBrk="0" hangingPunct="1">
        <a:defRPr sz="2600" kern="1200">
          <a:solidFill>
            <a:schemeClr val="tx1"/>
          </a:solidFill>
          <a:latin typeface="+mn-lt"/>
          <a:ea typeface="+mn-ea"/>
          <a:cs typeface="+mn-cs"/>
        </a:defRPr>
      </a:lvl5pPr>
      <a:lvl6pPr marL="3265551" algn="l" defTabSz="653110" rtl="0" eaLnBrk="1" latinLnBrk="0" hangingPunct="1">
        <a:defRPr sz="2600" kern="1200">
          <a:solidFill>
            <a:schemeClr val="tx1"/>
          </a:solidFill>
          <a:latin typeface="+mn-lt"/>
          <a:ea typeface="+mn-ea"/>
          <a:cs typeface="+mn-cs"/>
        </a:defRPr>
      </a:lvl6pPr>
      <a:lvl7pPr marL="3918661" algn="l" defTabSz="653110" rtl="0" eaLnBrk="1" latinLnBrk="0" hangingPunct="1">
        <a:defRPr sz="2600" kern="1200">
          <a:solidFill>
            <a:schemeClr val="tx1"/>
          </a:solidFill>
          <a:latin typeface="+mn-lt"/>
          <a:ea typeface="+mn-ea"/>
          <a:cs typeface="+mn-cs"/>
        </a:defRPr>
      </a:lvl7pPr>
      <a:lvl8pPr marL="4571771" algn="l" defTabSz="653110" rtl="0" eaLnBrk="1" latinLnBrk="0" hangingPunct="1">
        <a:defRPr sz="2600" kern="1200">
          <a:solidFill>
            <a:schemeClr val="tx1"/>
          </a:solidFill>
          <a:latin typeface="+mn-lt"/>
          <a:ea typeface="+mn-ea"/>
          <a:cs typeface="+mn-cs"/>
        </a:defRPr>
      </a:lvl8pPr>
      <a:lvl9pPr marL="5224882" algn="l" defTabSz="65311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0" dirty="0"/>
              <a:t>NLP on tweets: Analyzing twitter data about sexual abuse and assault</a:t>
            </a:r>
          </a:p>
          <a:p>
            <a:br>
              <a:rPr lang="en-US" dirty="0"/>
            </a:br>
            <a:endParaRPr lang="en-US" dirty="0"/>
          </a:p>
        </p:txBody>
      </p:sp>
      <p:sp>
        <p:nvSpPr>
          <p:cNvPr id="3" name="Text Placeholder 2"/>
          <p:cNvSpPr>
            <a:spLocks noGrp="1"/>
          </p:cNvSpPr>
          <p:nvPr>
            <p:ph type="body" sz="quarter" idx="11"/>
          </p:nvPr>
        </p:nvSpPr>
        <p:spPr/>
        <p:txBody>
          <a:bodyPr/>
          <a:lstStyle/>
          <a:p>
            <a:r>
              <a:rPr lang="en-US" dirty="0"/>
              <a:t>Prabha Nayak</a:t>
            </a:r>
          </a:p>
          <a:p>
            <a:r>
              <a:rPr lang="en-US" dirty="0"/>
              <a:t>December 3, 2019</a:t>
            </a:r>
          </a:p>
        </p:txBody>
      </p:sp>
    </p:spTree>
    <p:extLst>
      <p:ext uri="{BB962C8B-B14F-4D97-AF65-F5344CB8AC3E}">
        <p14:creationId xmlns:p14="http://schemas.microsoft.com/office/powerpoint/2010/main" val="1473386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Title Comes Here</a:t>
            </a:r>
          </a:p>
        </p:txBody>
      </p:sp>
      <p:sp>
        <p:nvSpPr>
          <p:cNvPr id="3" name="Text Placeholder 2"/>
          <p:cNvSpPr>
            <a:spLocks noGrp="1"/>
          </p:cNvSpPr>
          <p:nvPr>
            <p:ph type="body" sz="quarter" idx="10"/>
          </p:nvPr>
        </p:nvSpPr>
        <p:spPr/>
        <p:txBody>
          <a:bodyPr/>
          <a:lstStyle/>
          <a:p>
            <a:r>
              <a:rPr lang="en-US" dirty="0"/>
              <a:t>Slide with Large Type Subtitle</a:t>
            </a:r>
          </a:p>
          <a:p>
            <a:pPr lvl="1"/>
            <a:r>
              <a:rPr lang="en-US" dirty="0"/>
              <a:t>The copy you are now reading is not the actual text to be typeset. It is placed here in lieu of the type to be used, so that it will resemble a complete job in every respect. </a:t>
            </a:r>
          </a:p>
          <a:p>
            <a:pPr lvl="1"/>
            <a:endParaRPr lang="en-US" dirty="0"/>
          </a:p>
          <a:p>
            <a:pPr lvl="2"/>
            <a:r>
              <a:rPr lang="en-US" dirty="0"/>
              <a:t>The copy you are now reading is not the actual text to be typeset.</a:t>
            </a:r>
          </a:p>
          <a:p>
            <a:pPr lvl="2"/>
            <a:r>
              <a:rPr lang="en-US" dirty="0"/>
              <a:t>This is placed here in lieu of the type to be used.</a:t>
            </a:r>
          </a:p>
        </p:txBody>
      </p:sp>
    </p:spTree>
    <p:extLst>
      <p:ext uri="{BB962C8B-B14F-4D97-AF65-F5344CB8AC3E}">
        <p14:creationId xmlns:p14="http://schemas.microsoft.com/office/powerpoint/2010/main" val="1319150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AA1CD-FB69-4E4F-B610-D196CF3EAF2F}"/>
              </a:ext>
            </a:extLst>
          </p:cNvPr>
          <p:cNvSpPr>
            <a:spLocks noGrp="1"/>
          </p:cNvSpPr>
          <p:nvPr>
            <p:ph type="title"/>
          </p:nvPr>
        </p:nvSpPr>
        <p:spPr/>
        <p:txBody>
          <a:bodyPr/>
          <a:lstStyle/>
          <a:p>
            <a:r>
              <a:rPr lang="en-US" dirty="0"/>
              <a:t>Methods</a:t>
            </a:r>
            <a:br>
              <a:rPr lang="en-US" dirty="0"/>
            </a:br>
            <a:r>
              <a:rPr lang="en-US" dirty="0"/>
              <a:t>1. Accessing Twitter public API to obtain data</a:t>
            </a:r>
          </a:p>
        </p:txBody>
      </p:sp>
      <p:sp>
        <p:nvSpPr>
          <p:cNvPr id="3" name="Text Placeholder 2">
            <a:extLst>
              <a:ext uri="{FF2B5EF4-FFF2-40B4-BE49-F238E27FC236}">
                <a16:creationId xmlns:a16="http://schemas.microsoft.com/office/drawing/2014/main" id="{5805103F-27C5-4341-ADD1-FF7B76FCB0E0}"/>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Create a twitter account if you do not already have one.</a:t>
            </a:r>
          </a:p>
          <a:p>
            <a:pPr marL="342900" indent="-342900">
              <a:buFont typeface="Arial" panose="020B0604020202020204" pitchFamily="34" charset="0"/>
              <a:buChar char="•"/>
            </a:pPr>
            <a:r>
              <a:rPr lang="en-US" dirty="0"/>
              <a:t>Go to https://apps.twitter.com/ and log in with your twitter credentials.</a:t>
            </a:r>
          </a:p>
          <a:p>
            <a:pPr marL="342900" indent="-342900">
              <a:buFont typeface="Arial" panose="020B0604020202020204" pitchFamily="34" charset="0"/>
              <a:buChar char="•"/>
            </a:pPr>
            <a:r>
              <a:rPr lang="en-US" dirty="0"/>
              <a:t>Click "Create New App"</a:t>
            </a:r>
          </a:p>
          <a:p>
            <a:pPr marL="342900" indent="-342900">
              <a:buFont typeface="Arial" panose="020B0604020202020204" pitchFamily="34" charset="0"/>
              <a:buChar char="•"/>
            </a:pPr>
            <a:r>
              <a:rPr lang="en-US" dirty="0"/>
              <a:t>Fill out the form, agree to the terms, and click "Create your Twitter application"</a:t>
            </a:r>
          </a:p>
          <a:p>
            <a:pPr marL="342900" indent="-342900">
              <a:buFont typeface="Arial" panose="020B0604020202020204" pitchFamily="34" charset="0"/>
              <a:buChar char="•"/>
            </a:pPr>
            <a:r>
              <a:rPr lang="en-US" dirty="0"/>
              <a:t>In the next page, click on "API keys" tab, and copy your "API key" and "API secret".</a:t>
            </a:r>
          </a:p>
          <a:p>
            <a:pPr marL="342900" indent="-342900">
              <a:buFont typeface="Arial" panose="020B0604020202020204" pitchFamily="34" charset="0"/>
              <a:buChar char="•"/>
            </a:pPr>
            <a:r>
              <a:rPr lang="en-US" dirty="0"/>
              <a:t>Scroll down and click "Create my access token“ and copy your "Access token" and "Access token secret".</a:t>
            </a:r>
          </a:p>
          <a:p>
            <a:pPr marL="342900" indent="-342900">
              <a:buFont typeface="Arial" panose="020B0604020202020204" pitchFamily="34" charset="0"/>
              <a:buChar char="•"/>
            </a:pPr>
            <a:endParaRPr lang="en-US" dirty="0"/>
          </a:p>
          <a:p>
            <a:r>
              <a:rPr lang="en-US" dirty="0"/>
              <a:t>Number of rows = 19862</a:t>
            </a:r>
          </a:p>
          <a:p>
            <a:r>
              <a:rPr lang="en-US" dirty="0"/>
              <a:t>Number of features = 68</a:t>
            </a:r>
          </a:p>
        </p:txBody>
      </p:sp>
    </p:spTree>
    <p:extLst>
      <p:ext uri="{BB962C8B-B14F-4D97-AF65-F5344CB8AC3E}">
        <p14:creationId xmlns:p14="http://schemas.microsoft.com/office/powerpoint/2010/main" val="3526495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6588236-2497-466D-B27E-5FEAFDC4FBD3}"/>
              </a:ext>
            </a:extLst>
          </p:cNvPr>
          <p:cNvSpPr>
            <a:spLocks noGrp="1"/>
          </p:cNvSpPr>
          <p:nvPr>
            <p:ph type="body" sz="quarter" idx="10"/>
          </p:nvPr>
        </p:nvSpPr>
        <p:spPr/>
        <p:txBody>
          <a:bodyPr/>
          <a:lstStyle/>
          <a:p>
            <a:endParaRPr lang="en-US"/>
          </a:p>
        </p:txBody>
      </p:sp>
      <p:pic>
        <p:nvPicPr>
          <p:cNvPr id="4" name="Picture 3">
            <a:extLst>
              <a:ext uri="{FF2B5EF4-FFF2-40B4-BE49-F238E27FC236}">
                <a16:creationId xmlns:a16="http://schemas.microsoft.com/office/drawing/2014/main" id="{F240EB69-23B8-44C2-A0A2-B3A26B7DC64E}"/>
              </a:ext>
            </a:extLst>
          </p:cNvPr>
          <p:cNvPicPr>
            <a:picLocks noChangeAspect="1"/>
          </p:cNvPicPr>
          <p:nvPr/>
        </p:nvPicPr>
        <p:blipFill>
          <a:blip r:embed="rId2"/>
          <a:stretch>
            <a:fillRect/>
          </a:stretch>
        </p:blipFill>
        <p:spPr>
          <a:xfrm>
            <a:off x="647700" y="274320"/>
            <a:ext cx="13335000" cy="7006590"/>
          </a:xfrm>
          <a:prstGeom prst="rect">
            <a:avLst/>
          </a:prstGeom>
        </p:spPr>
      </p:pic>
    </p:spTree>
    <p:extLst>
      <p:ext uri="{BB962C8B-B14F-4D97-AF65-F5344CB8AC3E}">
        <p14:creationId xmlns:p14="http://schemas.microsoft.com/office/powerpoint/2010/main" val="2671066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A50A3-1BC7-4689-B808-5BFF4911F0C0}"/>
              </a:ext>
            </a:extLst>
          </p:cNvPr>
          <p:cNvSpPr>
            <a:spLocks noGrp="1"/>
          </p:cNvSpPr>
          <p:nvPr>
            <p:ph type="title"/>
          </p:nvPr>
        </p:nvSpPr>
        <p:spPr/>
        <p:txBody>
          <a:bodyPr/>
          <a:lstStyle/>
          <a:p>
            <a:r>
              <a:rPr lang="en-US" dirty="0"/>
              <a:t>2. Preprocessing of data</a:t>
            </a:r>
          </a:p>
        </p:txBody>
      </p:sp>
      <p:sp>
        <p:nvSpPr>
          <p:cNvPr id="3" name="Text Placeholder 2">
            <a:extLst>
              <a:ext uri="{FF2B5EF4-FFF2-40B4-BE49-F238E27FC236}">
                <a16:creationId xmlns:a16="http://schemas.microsoft.com/office/drawing/2014/main" id="{D13DDA2E-B098-4618-A8B2-EC83DB6DCC94}"/>
              </a:ext>
            </a:extLst>
          </p:cNvPr>
          <p:cNvSpPr>
            <a:spLocks noGrp="1"/>
          </p:cNvSpPr>
          <p:nvPr>
            <p:ph type="body" sz="quarter" idx="10"/>
          </p:nvPr>
        </p:nvSpPr>
        <p:spPr/>
        <p:txBody>
          <a:bodyPr/>
          <a:lstStyle/>
          <a:p>
            <a:pPr marL="457200" indent="-457200">
              <a:buAutoNum type="alphaLcPeriod"/>
            </a:pPr>
            <a:r>
              <a:rPr lang="en-US" dirty="0"/>
              <a:t>Convert to lowercase</a:t>
            </a:r>
          </a:p>
          <a:p>
            <a:pPr marL="852488" lvl="3" indent="-342900">
              <a:buFont typeface="Arial" panose="020B0604020202020204" pitchFamily="34" charset="0"/>
              <a:buChar char="•"/>
            </a:pPr>
            <a:r>
              <a:rPr lang="en-US" dirty="0"/>
              <a:t>Column ‘text’ extracted from the </a:t>
            </a:r>
            <a:r>
              <a:rPr lang="en-US" dirty="0" err="1"/>
              <a:t>all_tweets</a:t>
            </a:r>
            <a:r>
              <a:rPr lang="en-US" dirty="0"/>
              <a:t> </a:t>
            </a:r>
            <a:r>
              <a:rPr lang="en-US" dirty="0" err="1"/>
              <a:t>dataframe</a:t>
            </a:r>
            <a:r>
              <a:rPr lang="en-US" dirty="0"/>
              <a:t> </a:t>
            </a:r>
          </a:p>
          <a:p>
            <a:pPr marL="852488" lvl="3" indent="-342900">
              <a:buFont typeface="Arial" panose="020B0604020202020204" pitchFamily="34" charset="0"/>
              <a:buChar char="•"/>
            </a:pPr>
            <a:r>
              <a:rPr lang="en-US" dirty="0"/>
              <a:t>Text converted to lowercase using lower()</a:t>
            </a:r>
          </a:p>
          <a:p>
            <a:pPr marL="852488" lvl="3" indent="-342900">
              <a:buFont typeface="Arial" panose="020B0604020202020204" pitchFamily="34" charset="0"/>
              <a:buChar char="•"/>
            </a:pPr>
            <a:endParaRPr lang="en-US" dirty="0"/>
          </a:p>
          <a:p>
            <a:pPr marL="457200" indent="-457200">
              <a:buAutoNum type="alphaLcPeriod"/>
            </a:pPr>
            <a:endParaRPr lang="en-US" dirty="0"/>
          </a:p>
          <a:p>
            <a:pPr marL="457200" indent="-457200">
              <a:buAutoNum type="alphaLcPeriod"/>
            </a:pPr>
            <a:endParaRPr lang="en-US" dirty="0"/>
          </a:p>
        </p:txBody>
      </p:sp>
      <p:pic>
        <p:nvPicPr>
          <p:cNvPr id="4" name="Picture 3">
            <a:extLst>
              <a:ext uri="{FF2B5EF4-FFF2-40B4-BE49-F238E27FC236}">
                <a16:creationId xmlns:a16="http://schemas.microsoft.com/office/drawing/2014/main" id="{1E0F4E97-2E85-4111-9CE7-34CA593E1CF1}"/>
              </a:ext>
            </a:extLst>
          </p:cNvPr>
          <p:cNvPicPr>
            <a:picLocks noChangeAspect="1"/>
          </p:cNvPicPr>
          <p:nvPr/>
        </p:nvPicPr>
        <p:blipFill>
          <a:blip r:embed="rId2"/>
          <a:stretch>
            <a:fillRect/>
          </a:stretch>
        </p:blipFill>
        <p:spPr>
          <a:xfrm>
            <a:off x="3019425" y="3541848"/>
            <a:ext cx="8591550" cy="2752725"/>
          </a:xfrm>
          <a:prstGeom prst="rect">
            <a:avLst/>
          </a:prstGeom>
        </p:spPr>
      </p:pic>
    </p:spTree>
    <p:extLst>
      <p:ext uri="{BB962C8B-B14F-4D97-AF65-F5344CB8AC3E}">
        <p14:creationId xmlns:p14="http://schemas.microsoft.com/office/powerpoint/2010/main" val="3973165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8136C-1203-4A2E-94F1-2260FF18D23E}"/>
              </a:ext>
            </a:extLst>
          </p:cNvPr>
          <p:cNvSpPr>
            <a:spLocks noGrp="1"/>
          </p:cNvSpPr>
          <p:nvPr>
            <p:ph type="title"/>
          </p:nvPr>
        </p:nvSpPr>
        <p:spPr/>
        <p:txBody>
          <a:bodyPr/>
          <a:lstStyle/>
          <a:p>
            <a:r>
              <a:rPr lang="en-US" dirty="0"/>
              <a:t>2. Preprocessing of data</a:t>
            </a:r>
          </a:p>
        </p:txBody>
      </p:sp>
      <p:sp>
        <p:nvSpPr>
          <p:cNvPr id="3" name="Text Placeholder 2">
            <a:extLst>
              <a:ext uri="{FF2B5EF4-FFF2-40B4-BE49-F238E27FC236}">
                <a16:creationId xmlns:a16="http://schemas.microsoft.com/office/drawing/2014/main" id="{BC5D8CD8-0D47-4A2A-8DC4-A6E94681A1BB}"/>
              </a:ext>
            </a:extLst>
          </p:cNvPr>
          <p:cNvSpPr>
            <a:spLocks noGrp="1"/>
          </p:cNvSpPr>
          <p:nvPr>
            <p:ph type="body" sz="quarter" idx="10"/>
          </p:nvPr>
        </p:nvSpPr>
        <p:spPr/>
        <p:txBody>
          <a:bodyPr/>
          <a:lstStyle/>
          <a:p>
            <a:r>
              <a:rPr lang="en-US" dirty="0"/>
              <a:t>b. Remove URL, Punctuations and numbers</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1F0A6543-C99B-4FF7-A75C-6C23FBB78017}"/>
              </a:ext>
            </a:extLst>
          </p:cNvPr>
          <p:cNvPicPr>
            <a:picLocks noChangeAspect="1"/>
          </p:cNvPicPr>
          <p:nvPr/>
        </p:nvPicPr>
        <p:blipFill>
          <a:blip r:embed="rId2"/>
          <a:stretch>
            <a:fillRect/>
          </a:stretch>
        </p:blipFill>
        <p:spPr>
          <a:xfrm>
            <a:off x="3114674" y="2736532"/>
            <a:ext cx="7797629" cy="2566988"/>
          </a:xfrm>
          <a:prstGeom prst="rect">
            <a:avLst/>
          </a:prstGeom>
        </p:spPr>
      </p:pic>
    </p:spTree>
    <p:extLst>
      <p:ext uri="{BB962C8B-B14F-4D97-AF65-F5344CB8AC3E}">
        <p14:creationId xmlns:p14="http://schemas.microsoft.com/office/powerpoint/2010/main" val="2994318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1A38F-1BE7-475C-A2D8-2F1596D64D92}"/>
              </a:ext>
            </a:extLst>
          </p:cNvPr>
          <p:cNvSpPr>
            <a:spLocks noGrp="1"/>
          </p:cNvSpPr>
          <p:nvPr>
            <p:ph type="title"/>
          </p:nvPr>
        </p:nvSpPr>
        <p:spPr/>
        <p:txBody>
          <a:bodyPr/>
          <a:lstStyle/>
          <a:p>
            <a:r>
              <a:rPr lang="en-US" dirty="0"/>
              <a:t>2. Preprocessing of data</a:t>
            </a:r>
          </a:p>
        </p:txBody>
      </p:sp>
      <p:pic>
        <p:nvPicPr>
          <p:cNvPr id="4" name="Picture 3">
            <a:extLst>
              <a:ext uri="{FF2B5EF4-FFF2-40B4-BE49-F238E27FC236}">
                <a16:creationId xmlns:a16="http://schemas.microsoft.com/office/drawing/2014/main" id="{0255FAAF-1A07-4E3A-9FE5-7627F2F79EB5}"/>
              </a:ext>
            </a:extLst>
          </p:cNvPr>
          <p:cNvPicPr>
            <a:picLocks noChangeAspect="1"/>
          </p:cNvPicPr>
          <p:nvPr/>
        </p:nvPicPr>
        <p:blipFill>
          <a:blip r:embed="rId2"/>
          <a:stretch>
            <a:fillRect/>
          </a:stretch>
        </p:blipFill>
        <p:spPr>
          <a:xfrm>
            <a:off x="3290887" y="3805237"/>
            <a:ext cx="9636443" cy="741265"/>
          </a:xfrm>
          <a:prstGeom prst="rect">
            <a:avLst/>
          </a:prstGeom>
        </p:spPr>
      </p:pic>
      <p:sp>
        <p:nvSpPr>
          <p:cNvPr id="3" name="Text Placeholder 2">
            <a:extLst>
              <a:ext uri="{FF2B5EF4-FFF2-40B4-BE49-F238E27FC236}">
                <a16:creationId xmlns:a16="http://schemas.microsoft.com/office/drawing/2014/main" id="{D424F365-9FE8-4845-A9EB-AAC90753F362}"/>
              </a:ext>
            </a:extLst>
          </p:cNvPr>
          <p:cNvSpPr>
            <a:spLocks noGrp="1"/>
          </p:cNvSpPr>
          <p:nvPr>
            <p:ph type="body" sz="quarter" idx="10"/>
          </p:nvPr>
        </p:nvSpPr>
        <p:spPr/>
        <p:txBody>
          <a:bodyPr/>
          <a:lstStyle/>
          <a:p>
            <a:r>
              <a:rPr lang="en-US" dirty="0"/>
              <a:t>c. Remove duplicates</a:t>
            </a:r>
          </a:p>
          <a:p>
            <a:pPr lvl="3"/>
            <a:r>
              <a:rPr lang="en-US" dirty="0"/>
              <a:t>Each tweets ends with a distinct </a:t>
            </a:r>
            <a:r>
              <a:rPr lang="en-US" dirty="0" err="1"/>
              <a:t>url</a:t>
            </a:r>
            <a:r>
              <a:rPr lang="en-US" dirty="0"/>
              <a:t> </a:t>
            </a:r>
          </a:p>
          <a:p>
            <a:pPr lvl="3"/>
            <a:r>
              <a:rPr lang="en-US" dirty="0"/>
              <a:t>So removing duplicates preferred after removing the </a:t>
            </a:r>
            <a:r>
              <a:rPr lang="en-US" dirty="0" err="1"/>
              <a:t>urls</a:t>
            </a:r>
            <a:r>
              <a:rPr lang="en-US" dirty="0"/>
              <a:t> from tweets</a:t>
            </a:r>
          </a:p>
        </p:txBody>
      </p:sp>
    </p:spTree>
    <p:extLst>
      <p:ext uri="{BB962C8B-B14F-4D97-AF65-F5344CB8AC3E}">
        <p14:creationId xmlns:p14="http://schemas.microsoft.com/office/powerpoint/2010/main" val="998239520"/>
      </p:ext>
    </p:extLst>
  </p:cSld>
  <p:clrMapOvr>
    <a:masterClrMapping/>
  </p:clrMapOvr>
</p:sld>
</file>

<file path=ppt/theme/theme1.xml><?xml version="1.0" encoding="utf-8"?>
<a:theme xmlns:a="http://schemas.openxmlformats.org/drawingml/2006/main" name="USF master 1">
  <a:themeElements>
    <a:clrScheme name="Custom 2">
      <a:dk1>
        <a:sysClr val="windowText" lastClr="000000"/>
      </a:dk1>
      <a:lt1>
        <a:sysClr val="window" lastClr="FFFFFF"/>
      </a:lt1>
      <a:dk2>
        <a:srgbClr val="00543C"/>
      </a:dk2>
      <a:lt2>
        <a:srgbClr val="EEECE1"/>
      </a:lt2>
      <a:accent1>
        <a:srgbClr val="FCBA2F"/>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63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USF titles and dividers">
  <a:themeElements>
    <a:clrScheme name="Custom 2">
      <a:dk1>
        <a:sysClr val="windowText" lastClr="000000"/>
      </a:dk1>
      <a:lt1>
        <a:sysClr val="window" lastClr="FFFFFF"/>
      </a:lt1>
      <a:dk2>
        <a:srgbClr val="00543C"/>
      </a:dk2>
      <a:lt2>
        <a:srgbClr val="EEECE1"/>
      </a:lt2>
      <a:accent1>
        <a:srgbClr val="FCBA2F"/>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63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239</TotalTime>
  <Words>284</Words>
  <Application>Microsoft Office PowerPoint</Application>
  <PresentationFormat>Custom</PresentationFormat>
  <Paragraphs>32</Paragraphs>
  <Slides>7</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7</vt:i4>
      </vt:variant>
    </vt:vector>
  </HeadingPairs>
  <TitlesOfParts>
    <vt:vector size="11" baseType="lpstr">
      <vt:lpstr>Arial</vt:lpstr>
      <vt:lpstr>Lucida Grande</vt:lpstr>
      <vt:lpstr>USF master 1</vt:lpstr>
      <vt:lpstr>USF titles and dividers</vt:lpstr>
      <vt:lpstr>PowerPoint Presentation</vt:lpstr>
      <vt:lpstr>Slide Title Comes Here</vt:lpstr>
      <vt:lpstr>Methods 1. Accessing Twitter public API to obtain data</vt:lpstr>
      <vt:lpstr>PowerPoint Presentation</vt:lpstr>
      <vt:lpstr>2. Preprocessing of data</vt:lpstr>
      <vt:lpstr>2. Preprocessing of data</vt:lpstr>
      <vt:lpstr>2. Preprocessing of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Barney Greinke</dc:creator>
  <cp:lastModifiedBy>PG</cp:lastModifiedBy>
  <cp:revision>121</cp:revision>
  <dcterms:created xsi:type="dcterms:W3CDTF">2011-03-20T05:14:53Z</dcterms:created>
  <dcterms:modified xsi:type="dcterms:W3CDTF">2019-12-03T07:04:16Z</dcterms:modified>
</cp:coreProperties>
</file>