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3"/>
  </p:notesMasterIdLst>
  <p:handoutMasterIdLst>
    <p:handoutMasterId r:id="rId34"/>
  </p:handoutMasterIdLst>
  <p:sldIdLst>
    <p:sldId id="1822" r:id="rId5"/>
    <p:sldId id="1728" r:id="rId6"/>
    <p:sldId id="1733" r:id="rId7"/>
    <p:sldId id="1803" r:id="rId8"/>
    <p:sldId id="1825" r:id="rId9"/>
    <p:sldId id="1730" r:id="rId10"/>
    <p:sldId id="1827" r:id="rId11"/>
    <p:sldId id="1792" r:id="rId12"/>
    <p:sldId id="1828" r:id="rId13"/>
    <p:sldId id="1829" r:id="rId14"/>
    <p:sldId id="1799" r:id="rId15"/>
    <p:sldId id="1831" r:id="rId16"/>
    <p:sldId id="1735" r:id="rId17"/>
    <p:sldId id="1743" r:id="rId18"/>
    <p:sldId id="1832" r:id="rId19"/>
    <p:sldId id="1833" r:id="rId20"/>
    <p:sldId id="1834" r:id="rId21"/>
    <p:sldId id="1751" r:id="rId22"/>
    <p:sldId id="1794" r:id="rId23"/>
    <p:sldId id="1824" r:id="rId24"/>
    <p:sldId id="1795" r:id="rId25"/>
    <p:sldId id="1823" r:id="rId26"/>
    <p:sldId id="1785" r:id="rId27"/>
    <p:sldId id="1796" r:id="rId28"/>
    <p:sldId id="1793" r:id="rId29"/>
    <p:sldId id="1790" r:id="rId30"/>
    <p:sldId id="1826" r:id="rId31"/>
    <p:sldId id="165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2D75"/>
    <a:srgbClr val="012C74"/>
    <a:srgbClr val="125798"/>
    <a:srgbClr val="FFCA0D"/>
    <a:srgbClr val="626262"/>
    <a:srgbClr val="4F9AFD"/>
    <a:srgbClr val="000000"/>
    <a:srgbClr val="4F4F4F"/>
    <a:srgbClr val="012B73"/>
    <a:srgbClr val="015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53141" autoAdjust="0"/>
  </p:normalViewPr>
  <p:slideViewPr>
    <p:cSldViewPr snapToGrid="0" snapToObjects="1" showGuides="1">
      <p:cViewPr>
        <p:scale>
          <a:sx n="85" d="100"/>
          <a:sy n="85" d="100"/>
        </p:scale>
        <p:origin x="581" y="77"/>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varScale="1">
        <p:scale>
          <a:sx n="81" d="100"/>
          <a:sy n="81" d="100"/>
        </p:scale>
        <p:origin x="35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04BF86-1EFE-2842-94C9-920456C2772A}" type="datetimeFigureOut">
              <a:rPr lang="en-US" smtClean="0"/>
              <a:t>6/20/2023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813D54-9B26-B541-9C21-5C3EB8D7D8B2}" type="slidenum">
              <a:rPr lang="en-US" smtClean="0"/>
              <a:t>‹#›</a:t>
            </a:fld>
            <a:endParaRPr lang="en-US"/>
          </a:p>
        </p:txBody>
      </p:sp>
    </p:spTree>
    <p:extLst>
      <p:ext uri="{BB962C8B-B14F-4D97-AF65-F5344CB8AC3E}">
        <p14:creationId xmlns:p14="http://schemas.microsoft.com/office/powerpoint/2010/main" val="164280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2664F-8401-6244-8696-4F0AC0763244}" type="datetimeFigureOut">
              <a:rPr lang="en-US" smtClean="0"/>
              <a:t>6/20/2023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DE7D6-B9F5-D840-9840-FB1876016570}" type="slidenum">
              <a:rPr lang="en-US" smtClean="0"/>
              <a:t>‹#›</a:t>
            </a:fld>
            <a:endParaRPr lang="en-US"/>
          </a:p>
        </p:txBody>
      </p:sp>
    </p:spTree>
    <p:extLst>
      <p:ext uri="{BB962C8B-B14F-4D97-AF65-F5344CB8AC3E}">
        <p14:creationId xmlns:p14="http://schemas.microsoft.com/office/powerpoint/2010/main" val="6518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a:t>
            </a:fld>
            <a:endParaRPr lang="en-US"/>
          </a:p>
        </p:txBody>
      </p:sp>
    </p:spTree>
    <p:extLst>
      <p:ext uri="{BB962C8B-B14F-4D97-AF65-F5344CB8AC3E}">
        <p14:creationId xmlns:p14="http://schemas.microsoft.com/office/powerpoint/2010/main" val="3340290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https://www.youtube.com/watch?v=jAWLQFi4USk&amp;ab_channel=AdamMarczak-AzureforEveryone</a:t>
            </a:r>
          </a:p>
          <a:p>
            <a:r>
              <a:rPr lang="en-US" dirty="0"/>
              <a:t>https://www.techtarget.com/searchcloudcomputing/definition/Azure-Container-Instances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Manage and run simple container based applications</a:t>
            </a:r>
          </a:p>
          <a:p>
            <a:pPr marL="171450" indent="-171450">
              <a:buFont typeface="Arial" panose="020B0604020202020204" pitchFamily="34" charset="0"/>
              <a:buChar char="•"/>
            </a:pPr>
            <a:r>
              <a:rPr lang="en-US" dirty="0"/>
              <a:t>You do not need to provision and manage VMS</a:t>
            </a:r>
          </a:p>
          <a:p>
            <a:pPr marL="171450" indent="-171450">
              <a:buFont typeface="Arial" panose="020B0604020202020204" pitchFamily="34" charset="0"/>
              <a:buChar char="•"/>
            </a:pPr>
            <a:r>
              <a:rPr lang="en-US" dirty="0"/>
              <a:t>Start containers in seconds</a:t>
            </a:r>
          </a:p>
          <a:p>
            <a:pPr marL="171450" indent="-171450">
              <a:buFont typeface="Arial" panose="020B0604020202020204" pitchFamily="34" charset="0"/>
              <a:buChar char="•"/>
            </a:pPr>
            <a:r>
              <a:rPr lang="en-US" dirty="0"/>
              <a:t>Azure app service also supports deploying simple containers</a:t>
            </a:r>
          </a:p>
          <a:p>
            <a:pPr marL="171450" indent="-171450">
              <a:buFont typeface="Arial" panose="020B0604020202020204" pitchFamily="34" charset="0"/>
              <a:buChar char="•"/>
            </a:pPr>
            <a:r>
              <a:rPr lang="en-US" dirty="0"/>
              <a:t>Easily deploy the applications into Azure containers</a:t>
            </a:r>
          </a:p>
        </p:txBody>
      </p:sp>
      <p:sp>
        <p:nvSpPr>
          <p:cNvPr id="4" name="Slide Number Placeholder 3"/>
          <p:cNvSpPr>
            <a:spLocks noGrp="1"/>
          </p:cNvSpPr>
          <p:nvPr>
            <p:ph type="sldNum" sz="quarter" idx="5"/>
          </p:nvPr>
        </p:nvSpPr>
        <p:spPr/>
        <p:txBody>
          <a:bodyPr/>
          <a:lstStyle/>
          <a:p>
            <a:fld id="{01EDE7D6-B9F5-D840-9840-FB1876016570}" type="slidenum">
              <a:rPr lang="en-US" smtClean="0"/>
              <a:t>24</a:t>
            </a:fld>
            <a:endParaRPr lang="en-US"/>
          </a:p>
        </p:txBody>
      </p:sp>
    </p:spTree>
    <p:extLst>
      <p:ext uri="{BB962C8B-B14F-4D97-AF65-F5344CB8AC3E}">
        <p14:creationId xmlns:p14="http://schemas.microsoft.com/office/powerpoint/2010/main" val="4198051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https://www.youtube.com/watch?v=eS5GJkI69Qg&amp;ab_channel=WafaStudies</a:t>
            </a:r>
          </a:p>
          <a:p>
            <a:endParaRPr lang="en-US" dirty="0"/>
          </a:p>
          <a:p>
            <a:r>
              <a:rPr lang="en-US" dirty="0"/>
              <a:t>What do we think about </a:t>
            </a:r>
            <a:r>
              <a:rPr lang="en-US" dirty="0" err="1"/>
              <a:t>whne</a:t>
            </a:r>
            <a:r>
              <a:rPr lang="en-US" dirty="0"/>
              <a:t> we develop an application ?</a:t>
            </a:r>
          </a:p>
          <a:p>
            <a:r>
              <a:rPr lang="en-US" dirty="0"/>
              <a:t>Where to deploy ? what kind of server ? What OS?</a:t>
            </a:r>
          </a:p>
          <a:p>
            <a:r>
              <a:rPr lang="en-US" dirty="0"/>
              <a:t>How do we take care of scaling and availability of the application?</a:t>
            </a:r>
          </a:p>
          <a:p>
            <a:endParaRPr lang="en-US" dirty="0"/>
          </a:p>
          <a:p>
            <a:r>
              <a:rPr lang="en-US" dirty="0"/>
              <a:t>What if you don't need to worry about servers and focus on your code?</a:t>
            </a:r>
          </a:p>
          <a:p>
            <a:r>
              <a:rPr lang="en-US" dirty="0"/>
              <a:t>Enter serverless</a:t>
            </a:r>
          </a:p>
          <a:p>
            <a:r>
              <a:rPr lang="en-US" dirty="0"/>
              <a:t>Remember : serverless does not mean "No servers"</a:t>
            </a:r>
          </a:p>
          <a:p>
            <a:endParaRPr lang="en-US" dirty="0"/>
          </a:p>
          <a:p>
            <a:r>
              <a:rPr lang="en-US" dirty="0"/>
              <a:t>You don't worry about infrastructure</a:t>
            </a:r>
          </a:p>
          <a:p>
            <a:r>
              <a:rPr lang="en-US" dirty="0"/>
              <a:t>Flexible scaling and automated high availability</a:t>
            </a:r>
          </a:p>
          <a:p>
            <a:endParaRPr lang="en-US" dirty="0"/>
          </a:p>
          <a:p>
            <a:r>
              <a:rPr lang="en-US" dirty="0"/>
              <a:t>Most important : Pay for use</a:t>
            </a:r>
          </a:p>
          <a:p>
            <a:r>
              <a:rPr lang="en-US" dirty="0"/>
              <a:t>Ideally Zero request ==&gt; Zero </a:t>
            </a:r>
            <a:r>
              <a:rPr lang="en-US" dirty="0" err="1"/>
              <a:t>cose</a:t>
            </a:r>
            <a:endParaRPr lang="en-US" dirty="0"/>
          </a:p>
          <a:p>
            <a:endParaRPr lang="en-US" dirty="0"/>
          </a:p>
          <a:p>
            <a:r>
              <a:rPr lang="en-US" dirty="0"/>
              <a:t>You focus on code and the cloud managed service takes care of all that is</a:t>
            </a:r>
          </a:p>
          <a:p>
            <a:r>
              <a:rPr lang="en-US" dirty="0"/>
              <a:t>needed to scale your code to server millions of request</a:t>
            </a:r>
          </a:p>
          <a:p>
            <a:r>
              <a:rPr lang="en-US" dirty="0"/>
              <a:t>Pay for requests and not servers</a:t>
            </a:r>
          </a:p>
        </p:txBody>
      </p:sp>
      <p:sp>
        <p:nvSpPr>
          <p:cNvPr id="4" name="Slide Number Placeholder 3"/>
          <p:cNvSpPr>
            <a:spLocks noGrp="1"/>
          </p:cNvSpPr>
          <p:nvPr>
            <p:ph type="sldNum" sz="quarter" idx="5"/>
          </p:nvPr>
        </p:nvSpPr>
        <p:spPr/>
        <p:txBody>
          <a:bodyPr/>
          <a:lstStyle/>
          <a:p>
            <a:fld id="{01EDE7D6-B9F5-D840-9840-FB1876016570}" type="slidenum">
              <a:rPr lang="en-US" smtClean="0"/>
              <a:t>26</a:t>
            </a:fld>
            <a:endParaRPr lang="en-US"/>
          </a:p>
        </p:txBody>
      </p:sp>
    </p:spTree>
    <p:extLst>
      <p:ext uri="{BB962C8B-B14F-4D97-AF65-F5344CB8AC3E}">
        <p14:creationId xmlns:p14="http://schemas.microsoft.com/office/powerpoint/2010/main" val="195611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https://azure.microsoft.com/en-in/free/</a:t>
            </a:r>
          </a:p>
        </p:txBody>
      </p:sp>
      <p:sp>
        <p:nvSpPr>
          <p:cNvPr id="4" name="Slide Number Placeholder 3"/>
          <p:cNvSpPr>
            <a:spLocks noGrp="1"/>
          </p:cNvSpPr>
          <p:nvPr>
            <p:ph type="sldNum" sz="quarter" idx="5"/>
          </p:nvPr>
        </p:nvSpPr>
        <p:spPr/>
        <p:txBody>
          <a:bodyPr/>
          <a:lstStyle/>
          <a:p>
            <a:fld id="{01EDE7D6-B9F5-D840-9840-FB1876016570}" type="slidenum">
              <a:rPr lang="en-US" smtClean="0"/>
              <a:t>4</a:t>
            </a:fld>
            <a:endParaRPr lang="en-US"/>
          </a:p>
        </p:txBody>
      </p:sp>
    </p:spTree>
    <p:extLst>
      <p:ext uri="{BB962C8B-B14F-4D97-AF65-F5344CB8AC3E}">
        <p14:creationId xmlns:p14="http://schemas.microsoft.com/office/powerpoint/2010/main" val="263620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6</a:t>
            </a:fld>
            <a:endParaRPr lang="en-US"/>
          </a:p>
        </p:txBody>
      </p:sp>
    </p:spTree>
    <p:extLst>
      <p:ext uri="{BB962C8B-B14F-4D97-AF65-F5344CB8AC3E}">
        <p14:creationId xmlns:p14="http://schemas.microsoft.com/office/powerpoint/2010/main" val="426485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https://www.youtube.com/watch?v=ItZBNyutDQo&amp;ab_channel=K21Academy</a:t>
            </a:r>
          </a:p>
        </p:txBody>
      </p:sp>
      <p:sp>
        <p:nvSpPr>
          <p:cNvPr id="4" name="Slide Number Placeholder 3"/>
          <p:cNvSpPr>
            <a:spLocks noGrp="1"/>
          </p:cNvSpPr>
          <p:nvPr>
            <p:ph type="sldNum" sz="quarter" idx="5"/>
          </p:nvPr>
        </p:nvSpPr>
        <p:spPr/>
        <p:txBody>
          <a:bodyPr/>
          <a:lstStyle/>
          <a:p>
            <a:fld id="{01EDE7D6-B9F5-D840-9840-FB1876016570}" type="slidenum">
              <a:rPr lang="en-US" smtClean="0"/>
              <a:t>13</a:t>
            </a:fld>
            <a:endParaRPr lang="en-US"/>
          </a:p>
        </p:txBody>
      </p:sp>
    </p:spTree>
    <p:extLst>
      <p:ext uri="{BB962C8B-B14F-4D97-AF65-F5344CB8AC3E}">
        <p14:creationId xmlns:p14="http://schemas.microsoft.com/office/powerpoint/2010/main" val="10996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https://www.pragimtech.com/blog/azure/azure-management-groups-and-subscriptions/</a:t>
            </a:r>
          </a:p>
          <a:p>
            <a:endParaRPr lang="en-US" dirty="0"/>
          </a:p>
          <a:p>
            <a:r>
              <a:rPr lang="en-US" b="0" i="0" dirty="0">
                <a:solidFill>
                  <a:srgbClr val="333333"/>
                </a:solidFill>
                <a:effectLst/>
                <a:latin typeface="PT Serif" panose="020B0604020202020204" pitchFamily="18" charset="0"/>
              </a:rPr>
              <a:t>Management group is at the top of the hierarchy. All subscriptions in a management group automatically inherit the conditions or settings specified at the management group level. So, a management group is like a container for all your subscriptions. Just like how there can be multiple subscriptions, there can also be multiple management groups in an </a:t>
            </a:r>
            <a:r>
              <a:rPr lang="en-US" b="0" i="0" dirty="0" err="1">
                <a:solidFill>
                  <a:srgbClr val="333333"/>
                </a:solidFill>
                <a:effectLst/>
                <a:latin typeface="PT Serif" panose="020B0604020202020204" pitchFamily="18" charset="0"/>
              </a:rPr>
              <a:t>organisation</a:t>
            </a:r>
            <a:r>
              <a:rPr lang="en-US" b="0" i="0" dirty="0">
                <a:solidFill>
                  <a:srgbClr val="333333"/>
                </a:solidFill>
                <a:effectLst/>
                <a:latin typeface="PT Serif" panose="020B0604020202020204" pitchFamily="18" charset="0"/>
              </a:rPr>
              <a:t>.</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14</a:t>
            </a:fld>
            <a:endParaRPr lang="en-US"/>
          </a:p>
        </p:txBody>
      </p:sp>
    </p:spTree>
    <p:extLst>
      <p:ext uri="{BB962C8B-B14F-4D97-AF65-F5344CB8AC3E}">
        <p14:creationId xmlns:p14="http://schemas.microsoft.com/office/powerpoint/2010/main" val="2392714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https://www.youtube.com/watch?v=5NMcM4zJPM4</a:t>
            </a:r>
          </a:p>
        </p:txBody>
      </p:sp>
      <p:sp>
        <p:nvSpPr>
          <p:cNvPr id="4" name="Slide Number Placeholder 3"/>
          <p:cNvSpPr>
            <a:spLocks noGrp="1"/>
          </p:cNvSpPr>
          <p:nvPr>
            <p:ph type="sldNum" sz="quarter" idx="5"/>
          </p:nvPr>
        </p:nvSpPr>
        <p:spPr/>
        <p:txBody>
          <a:bodyPr/>
          <a:lstStyle/>
          <a:p>
            <a:fld id="{01EDE7D6-B9F5-D840-9840-FB1876016570}" type="slidenum">
              <a:rPr lang="en-US" smtClean="0"/>
              <a:t>18</a:t>
            </a:fld>
            <a:endParaRPr lang="en-US"/>
          </a:p>
        </p:txBody>
      </p:sp>
    </p:spTree>
    <p:extLst>
      <p:ext uri="{BB962C8B-B14F-4D97-AF65-F5344CB8AC3E}">
        <p14:creationId xmlns:p14="http://schemas.microsoft.com/office/powerpoint/2010/main" val="317388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An Azure VM gives you the flexibility of virtualization without having to buy and maintain the physical hardware that runs the VM. However, as an IaaS offering, you still need to configure, update, and maintain the software that runs on the VM.</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An image is a template used to create a VM and may already include an OS and other software, like development tools or web hosting environments.</a:t>
            </a:r>
          </a:p>
          <a:p>
            <a:endParaRPr lang="en-US" b="0"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19</a:t>
            </a:fld>
            <a:endParaRPr lang="en-US"/>
          </a:p>
        </p:txBody>
      </p:sp>
    </p:spTree>
    <p:extLst>
      <p:ext uri="{BB962C8B-B14F-4D97-AF65-F5344CB8AC3E}">
        <p14:creationId xmlns:p14="http://schemas.microsoft.com/office/powerpoint/2010/main" val="425012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do you simplify creation and management of multiple VMs?</a:t>
            </a:r>
          </a:p>
          <a:p>
            <a:pPr marL="0" indent="0">
              <a:buFont typeface="Arial" panose="020B0604020202020204" pitchFamily="34" charset="0"/>
              <a:buNone/>
            </a:pPr>
            <a:r>
              <a:rPr lang="en-US" dirty="0"/>
              <a:t>     Ex:    Enter VM scale sets</a:t>
            </a:r>
          </a:p>
          <a:p>
            <a:pPr marL="171450" indent="-171450">
              <a:buFont typeface="Arial" panose="020B0604020202020204" pitchFamily="34" charset="0"/>
              <a:buChar char="•"/>
            </a:pPr>
            <a:r>
              <a:rPr lang="en-US" dirty="0"/>
              <a:t>Provides high availability to your applications</a:t>
            </a:r>
          </a:p>
          <a:p>
            <a:pPr marL="171450" indent="-171450">
              <a:buFont typeface="Arial" panose="020B0604020202020204" pitchFamily="34" charset="0"/>
              <a:buChar char="•"/>
            </a:pPr>
            <a:r>
              <a:rPr lang="en-US" dirty="0"/>
              <a:t>Distribute VM instances across Multiple AZs</a:t>
            </a:r>
          </a:p>
          <a:p>
            <a:pPr marL="171450" indent="-171450">
              <a:buFont typeface="Arial" panose="020B0604020202020204" pitchFamily="34" charset="0"/>
              <a:buChar char="•"/>
            </a:pPr>
            <a:r>
              <a:rPr lang="en-US" dirty="0"/>
              <a:t>Supports Manual Scaling and Auto Scaling</a:t>
            </a:r>
          </a:p>
          <a:p>
            <a:pPr marL="171450" indent="-171450">
              <a:buFont typeface="Arial" panose="020B0604020202020204" pitchFamily="34" charset="0"/>
              <a:buChar char="•"/>
            </a:pPr>
            <a:r>
              <a:rPr lang="en-US" dirty="0"/>
              <a:t>Supports </a:t>
            </a:r>
            <a:r>
              <a:rPr lang="en-US" dirty="0" err="1"/>
              <a:t>upto</a:t>
            </a:r>
            <a:r>
              <a:rPr lang="en-US" dirty="0"/>
              <a:t> 1,000 VM instances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You can run single VMs for testing, development, or minor tasks. Or you can group VMs together to provide high availability, scalability, and redundancy. Azure can also manage the grouping of VMs for you with features such as scale sets and availability sets.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The number of VM instances can automatically increase or decrease in response to demand, or you can set it to scale based on a defined schedule. Virtual machine scale sets also automatically deploy a load balancer to make sure that your resources are being used efficiently. With virtual machine scale sets, you can build large-scale services for areas such as compute, big data, and container workloads.</a:t>
            </a:r>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21</a:t>
            </a:fld>
            <a:endParaRPr lang="en-US"/>
          </a:p>
        </p:txBody>
      </p:sp>
    </p:spTree>
    <p:extLst>
      <p:ext uri="{BB962C8B-B14F-4D97-AF65-F5344CB8AC3E}">
        <p14:creationId xmlns:p14="http://schemas.microsoft.com/office/powerpoint/2010/main" val="195990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https://k21academy.com/az-305/azure-load-balancer-step-by-step/</a:t>
            </a:r>
          </a:p>
          <a:p>
            <a:endParaRPr lang="en-US" dirty="0"/>
          </a:p>
          <a:p>
            <a:r>
              <a:rPr lang="en-US" b="0" i="0" dirty="0">
                <a:solidFill>
                  <a:srgbClr val="000000"/>
                </a:solidFill>
                <a:effectLst/>
                <a:latin typeface="Noto Sans JP"/>
              </a:rPr>
              <a:t>A </a:t>
            </a:r>
            <a:r>
              <a:rPr lang="en-US" b="1" i="0" dirty="0">
                <a:solidFill>
                  <a:srgbClr val="000000"/>
                </a:solidFill>
                <a:effectLst/>
                <a:latin typeface="Noto Sans JP"/>
              </a:rPr>
              <a:t>public load balancer</a:t>
            </a:r>
            <a:r>
              <a:rPr lang="en-US" b="0" i="0" dirty="0">
                <a:solidFill>
                  <a:srgbClr val="000000"/>
                </a:solidFill>
                <a:effectLst/>
                <a:latin typeface="Noto Sans JP"/>
              </a:rPr>
              <a:t> can be used to load balance </a:t>
            </a:r>
            <a:r>
              <a:rPr lang="en-US" b="1" i="0" dirty="0">
                <a:solidFill>
                  <a:srgbClr val="000000"/>
                </a:solidFill>
                <a:effectLst/>
                <a:latin typeface="Noto Sans JP"/>
              </a:rPr>
              <a:t>internet traffic</a:t>
            </a:r>
            <a:r>
              <a:rPr lang="en-US" b="0" i="0" dirty="0">
                <a:solidFill>
                  <a:srgbClr val="000000"/>
                </a:solidFill>
                <a:effectLst/>
                <a:latin typeface="Noto Sans JP"/>
              </a:rPr>
              <a:t> to virtual machines. It can provide</a:t>
            </a:r>
            <a:r>
              <a:rPr lang="en-US" b="1" i="0" dirty="0">
                <a:solidFill>
                  <a:srgbClr val="000000"/>
                </a:solidFill>
                <a:effectLst/>
                <a:latin typeface="Noto Sans JP"/>
              </a:rPr>
              <a:t> outbound connections</a:t>
            </a:r>
            <a:r>
              <a:rPr lang="en-US" b="0" i="0" dirty="0">
                <a:solidFill>
                  <a:srgbClr val="000000"/>
                </a:solidFill>
                <a:effectLst/>
                <a:latin typeface="Noto Sans JP"/>
              </a:rPr>
              <a:t> for virtual machines (VMs) inside your virtual network.</a:t>
            </a:r>
          </a:p>
          <a:p>
            <a:endParaRPr lang="en-US" b="0" i="0" dirty="0">
              <a:solidFill>
                <a:srgbClr val="000000"/>
              </a:solidFill>
              <a:effectLst/>
              <a:latin typeface="Noto Sans JP"/>
            </a:endParaRPr>
          </a:p>
          <a:p>
            <a:r>
              <a:rPr lang="en-US" b="0" i="0" dirty="0">
                <a:solidFill>
                  <a:srgbClr val="000000"/>
                </a:solidFill>
                <a:effectLst/>
                <a:latin typeface="Noto Sans JP"/>
              </a:rPr>
              <a:t>An </a:t>
            </a:r>
            <a:r>
              <a:rPr lang="en-US" b="1" i="0" dirty="0">
                <a:solidFill>
                  <a:srgbClr val="000000"/>
                </a:solidFill>
                <a:effectLst/>
                <a:latin typeface="Noto Sans JP"/>
              </a:rPr>
              <a:t>internal (or private) load balancer</a:t>
            </a:r>
            <a:r>
              <a:rPr lang="en-US" b="0" i="0" dirty="0">
                <a:solidFill>
                  <a:srgbClr val="000000"/>
                </a:solidFill>
                <a:effectLst/>
                <a:latin typeface="Noto Sans JP"/>
              </a:rPr>
              <a:t> is used to balance traffic from </a:t>
            </a:r>
            <a:r>
              <a:rPr lang="en-US" b="1" i="0" dirty="0">
                <a:solidFill>
                  <a:srgbClr val="000000"/>
                </a:solidFill>
                <a:effectLst/>
                <a:latin typeface="Noto Sans JP"/>
              </a:rPr>
              <a:t>within a virtual network</a:t>
            </a:r>
            <a:r>
              <a:rPr lang="en-US" b="0" i="0" dirty="0">
                <a:solidFill>
                  <a:srgbClr val="000000"/>
                </a:solidFill>
                <a:effectLst/>
                <a:latin typeface="Noto Sans JP"/>
              </a:rPr>
              <a:t>.</a:t>
            </a:r>
            <a:endParaRPr lang="en-US" dirty="0"/>
          </a:p>
          <a:p>
            <a:endParaRPr lang="en-US" dirty="0"/>
          </a:p>
        </p:txBody>
      </p:sp>
      <p:sp>
        <p:nvSpPr>
          <p:cNvPr id="4" name="Slide Number Placeholder 3"/>
          <p:cNvSpPr>
            <a:spLocks noGrp="1"/>
          </p:cNvSpPr>
          <p:nvPr>
            <p:ph type="sldNum" sz="quarter" idx="5"/>
          </p:nvPr>
        </p:nvSpPr>
        <p:spPr/>
        <p:txBody>
          <a:bodyPr/>
          <a:lstStyle/>
          <a:p>
            <a:fld id="{01EDE7D6-B9F5-D840-9840-FB1876016570}" type="slidenum">
              <a:rPr lang="en-US" smtClean="0"/>
              <a:t>23</a:t>
            </a:fld>
            <a:endParaRPr lang="en-US"/>
          </a:p>
        </p:txBody>
      </p:sp>
    </p:spTree>
    <p:extLst>
      <p:ext uri="{BB962C8B-B14F-4D97-AF65-F5344CB8AC3E}">
        <p14:creationId xmlns:p14="http://schemas.microsoft.com/office/powerpoint/2010/main" val="14768109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rticle theme titl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6" name="Picture 5" descr="Logo&#10;&#10;Description automatically generated">
            <a:extLst>
              <a:ext uri="{FF2B5EF4-FFF2-40B4-BE49-F238E27FC236}">
                <a16:creationId xmlns:a16="http://schemas.microsoft.com/office/drawing/2014/main" id="{BB89783C-C0F6-48DE-A717-990FA4CFDF58}"/>
              </a:ext>
            </a:extLst>
          </p:cNvPr>
          <p:cNvPicPr>
            <a:picLocks noChangeAspect="1"/>
          </p:cNvPicPr>
          <p:nvPr userDrawn="1"/>
        </p:nvPicPr>
        <p:blipFill>
          <a:blip r:embed="rId2"/>
          <a:stretch>
            <a:fillRect/>
          </a:stretch>
        </p:blipFill>
        <p:spPr>
          <a:xfrm>
            <a:off x="520589" y="713973"/>
            <a:ext cx="1987129" cy="439074"/>
          </a:xfrm>
          <a:prstGeom prst="rect">
            <a:avLst/>
          </a:prstGeom>
        </p:spPr>
      </p:pic>
      <p:pic>
        <p:nvPicPr>
          <p:cNvPr id="10" name="Graphic 9">
            <a:extLst>
              <a:ext uri="{FF2B5EF4-FFF2-40B4-BE49-F238E27FC236}">
                <a16:creationId xmlns:a16="http://schemas.microsoft.com/office/drawing/2014/main" id="{2BDF4758-533D-4751-9167-3706B61302B5}"/>
              </a:ext>
            </a:extLst>
          </p:cNvPr>
          <p:cNvPicPr>
            <a:picLocks noChangeAspect="1"/>
          </p:cNvPicPr>
          <p:nvPr userDrawn="1"/>
        </p:nvPicPr>
        <p:blipFill rotWithShape="1">
          <a:blip r:embed="rId3">
            <a:alphaModFix amt="18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1" name="Untertitel 2">
            <a:extLst>
              <a:ext uri="{FF2B5EF4-FFF2-40B4-BE49-F238E27FC236}">
                <a16:creationId xmlns:a16="http://schemas.microsoft.com/office/drawing/2014/main" id="{D6B48304-2A99-455F-A82F-FFE7A69E2DD6}"/>
              </a:ext>
            </a:extLst>
          </p:cNvPr>
          <p:cNvSpPr>
            <a:spLocks noGrp="1"/>
          </p:cNvSpPr>
          <p:nvPr>
            <p:ph type="subTitle" idx="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85B21143-8A8D-429E-95BC-E770FF515238}"/>
              </a:ext>
            </a:extLst>
          </p:cNvPr>
          <p:cNvSpPr>
            <a:spLocks noGrp="1"/>
          </p:cNvSpPr>
          <p:nvPr>
            <p:ph type="body" sz="quarter" idx="10" hasCustomPrompt="1"/>
          </p:nvPr>
        </p:nvSpPr>
        <p:spPr>
          <a:xfrm>
            <a:off x="548640" y="4959960"/>
            <a:ext cx="9491832" cy="603192"/>
          </a:xfrm>
        </p:spPr>
        <p:txBody>
          <a:bodyPr anchor="t" anchorCtr="0">
            <a:normAutofit/>
          </a:bodyPr>
          <a:lstStyle>
            <a:lvl1pPr marL="0" indent="0">
              <a:buNone/>
              <a:defRPr sz="1600" baseline="0">
                <a:solidFill>
                  <a:schemeClr val="bg2"/>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D3625A12-AE06-44F3-BEDD-2613F9F6225B}"/>
              </a:ext>
            </a:extLst>
          </p:cNvPr>
          <p:cNvSpPr>
            <a:spLocks noGrp="1"/>
          </p:cNvSpPr>
          <p:nvPr>
            <p:ph type="ctrTitle" hasCustomPrompt="1"/>
          </p:nvPr>
        </p:nvSpPr>
        <p:spPr>
          <a:xfrm>
            <a:off x="548639" y="2130005"/>
            <a:ext cx="9491832" cy="852488"/>
          </a:xfrm>
        </p:spPr>
        <p:txBody>
          <a:bodyPr anchor="b"/>
          <a:lstStyle>
            <a:lvl1pPr algn="l">
              <a:defRPr sz="4200" b="1" i="0">
                <a:solidFill>
                  <a:schemeClr val="bg2"/>
                </a:solidFill>
              </a:defRPr>
            </a:lvl1pPr>
          </a:lstStyle>
          <a:p>
            <a:r>
              <a:rPr lang="en-US" dirty="0"/>
              <a:t>Click to edit title</a:t>
            </a:r>
          </a:p>
        </p:txBody>
      </p:sp>
    </p:spTree>
    <p:extLst>
      <p:ext uri="{BB962C8B-B14F-4D97-AF65-F5344CB8AC3E}">
        <p14:creationId xmlns:p14="http://schemas.microsoft.com/office/powerpoint/2010/main" val="3368220270"/>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ticle+headline+plcehldr+footers wht">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57FCC498-09D6-4B3F-ACA9-A10F25A7CEA1}"/>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8" name="Content Placeholder 15">
            <a:extLst>
              <a:ext uri="{FF2B5EF4-FFF2-40B4-BE49-F238E27FC236}">
                <a16:creationId xmlns:a16="http://schemas.microsoft.com/office/drawing/2014/main" id="{2A4CAC8E-4600-4DB2-977B-ED1FED7E99ED}"/>
              </a:ext>
            </a:extLst>
          </p:cNvPr>
          <p:cNvSpPr>
            <a:spLocks noGrp="1"/>
          </p:cNvSpPr>
          <p:nvPr>
            <p:ph sz="quarter" idx="13" hasCustomPrompt="1"/>
          </p:nvPr>
        </p:nvSpPr>
        <p:spPr>
          <a:xfrm>
            <a:off x="548640" y="1920240"/>
            <a:ext cx="10687175"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6">
            <a:extLst>
              <a:ext uri="{FF2B5EF4-FFF2-40B4-BE49-F238E27FC236}">
                <a16:creationId xmlns:a16="http://schemas.microsoft.com/office/drawing/2014/main" id="{37E667BE-06C8-4A62-A350-6A491D391185}"/>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CA36432D-EF34-4917-BD42-A9D6D7BF7DA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AEF496A-F20C-485C-8158-8B4330ECD9BC}"/>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C4E4A2E-C4E9-42E4-A8A5-BF47BED452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8886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ticle headline+footers w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A019DA0-A358-48A3-B7EC-E871A4C43EE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6" name="Title 6">
            <a:extLst>
              <a:ext uri="{FF2B5EF4-FFF2-40B4-BE49-F238E27FC236}">
                <a16:creationId xmlns:a16="http://schemas.microsoft.com/office/drawing/2014/main" id="{A734AB36-59E4-48B9-BD11-8A4B3014DF56}"/>
              </a:ext>
            </a:extLst>
          </p:cNvPr>
          <p:cNvSpPr>
            <a:spLocks noGrp="1"/>
          </p:cNvSpPr>
          <p:nvPr>
            <p:ph type="title" hasCustomPrompt="1"/>
          </p:nvPr>
        </p:nvSpPr>
        <p:spPr>
          <a:xfrm>
            <a:off x="548640" y="488561"/>
            <a:ext cx="10687175"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DE06DF5F-64FE-467D-B929-3410C8D03CA1}"/>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0345F583-F8B6-446F-9D79-885D461B831C}"/>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CB73707-0D49-46F2-8FD6-3506FA8DD2B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868914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rticle theme footers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25483B1-BC00-4E32-8270-A2A863E68985}"/>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61598"/>
          <a:stretch/>
        </p:blipFill>
        <p:spPr>
          <a:xfrm rot="16200000">
            <a:off x="8323971" y="2989969"/>
            <a:ext cx="6857999" cy="878059"/>
          </a:xfrm>
          <a:prstGeom prst="rect">
            <a:avLst/>
          </a:prstGeom>
        </p:spPr>
      </p:pic>
      <p:sp>
        <p:nvSpPr>
          <p:cNvPr id="2" name="Date Placeholder 1">
            <a:extLst>
              <a:ext uri="{FF2B5EF4-FFF2-40B4-BE49-F238E27FC236}">
                <a16:creationId xmlns:a16="http://schemas.microsoft.com/office/drawing/2014/main" id="{2D9DCC59-3B51-4DBB-A44F-455C03CF314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A8DB589-A59E-472C-BEAF-E1CAA2212F3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83A3620-B9E7-46A8-B92E-B84A51B61345}"/>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08566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 theme title + footer ">
    <p:bg>
      <p:bgPr>
        <a:solidFill>
          <a:schemeClr val="bg2"/>
        </a:solidFill>
        <a:effectLst/>
      </p:bgPr>
    </p:bg>
    <p:spTree>
      <p:nvGrpSpPr>
        <p:cNvPr id="1" name=""/>
        <p:cNvGrpSpPr/>
        <p:nvPr/>
      </p:nvGrpSpPr>
      <p:grpSpPr>
        <a:xfrm>
          <a:off x="0" y="0"/>
          <a:ext cx="0" cy="0"/>
          <a:chOff x="0" y="0"/>
          <a:chExt cx="0" cy="0"/>
        </a:xfrm>
      </p:grpSpPr>
      <p:sp>
        <p:nvSpPr>
          <p:cNvPr id="7" name="Untertitel 2"/>
          <p:cNvSpPr>
            <a:spLocks noGrp="1"/>
          </p:cNvSpPr>
          <p:nvPr>
            <p:ph type="subTitle" idx="1" hasCustomPrompt="1"/>
          </p:nvPr>
        </p:nvSpPr>
        <p:spPr>
          <a:xfrm>
            <a:off x="548639" y="3055482"/>
            <a:ext cx="949183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r>
              <a:rPr lang="en-US" noProof="0" dirty="0"/>
              <a:t>Click to add subtitle</a:t>
            </a:r>
          </a:p>
        </p:txBody>
      </p:sp>
      <p:sp>
        <p:nvSpPr>
          <p:cNvPr id="9" name="Text Placeholder 8"/>
          <p:cNvSpPr>
            <a:spLocks noGrp="1"/>
          </p:cNvSpPr>
          <p:nvPr>
            <p:ph type="body" sz="quarter" idx="10" hasCustomPrompt="1"/>
          </p:nvPr>
        </p:nvSpPr>
        <p:spPr>
          <a:xfrm>
            <a:off x="548640" y="4959960"/>
            <a:ext cx="9491831"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22" name="Title 1">
            <a:extLst>
              <a:ext uri="{FF2B5EF4-FFF2-40B4-BE49-F238E27FC236}">
                <a16:creationId xmlns:a16="http://schemas.microsoft.com/office/drawing/2014/main" id="{F61AB37E-D34A-403E-B4EA-40B2E24F1ADA}"/>
              </a:ext>
            </a:extLst>
          </p:cNvPr>
          <p:cNvSpPr>
            <a:spLocks noGrp="1"/>
          </p:cNvSpPr>
          <p:nvPr>
            <p:ph type="ctrTitle" hasCustomPrompt="1"/>
          </p:nvPr>
        </p:nvSpPr>
        <p:spPr>
          <a:xfrm>
            <a:off x="548639" y="2130005"/>
            <a:ext cx="9491832" cy="852488"/>
          </a:xfrm>
        </p:spPr>
        <p:txBody>
          <a:bodyPr anchor="b"/>
          <a:lstStyle>
            <a:lvl1pPr algn="l">
              <a:defRPr sz="4200" b="1" i="0">
                <a:solidFill>
                  <a:schemeClr val="accent2"/>
                </a:solidFill>
              </a:defRPr>
            </a:lvl1pPr>
          </a:lstStyle>
          <a:p>
            <a:r>
              <a:rPr lang="en-US" dirty="0"/>
              <a:t>Click to edit title</a:t>
            </a:r>
          </a:p>
        </p:txBody>
      </p:sp>
      <p:sp>
        <p:nvSpPr>
          <p:cNvPr id="3" name="Date Placeholder 2">
            <a:extLst>
              <a:ext uri="{FF2B5EF4-FFF2-40B4-BE49-F238E27FC236}">
                <a16:creationId xmlns:a16="http://schemas.microsoft.com/office/drawing/2014/main" id="{B7706541-BFD4-495B-AC6F-0BAC7AFCBFA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D1E6E682-287C-44B8-906A-9CB368CE7C30}"/>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F66AAF2-D3B9-4E91-8579-3929FFAE72F7}"/>
              </a:ext>
            </a:extLst>
          </p:cNvPr>
          <p:cNvSpPr>
            <a:spLocks noGrp="1"/>
          </p:cNvSpPr>
          <p:nvPr>
            <p:ph type="sldNum" sz="quarter" idx="13"/>
          </p:nvPr>
        </p:nvSpPr>
        <p:spPr/>
        <p:txBody>
          <a:bodyPr/>
          <a:lstStyle/>
          <a:p>
            <a:fld id="{2533969A-88D7-D043-9145-D433A02B4603}" type="slidenum">
              <a:rPr lang="en-US" smtClean="0"/>
              <a:pPr/>
              <a:t>‹#›</a:t>
            </a:fld>
            <a:endParaRPr lang="en-US" dirty="0"/>
          </a:p>
        </p:txBody>
      </p:sp>
      <p:pic>
        <p:nvPicPr>
          <p:cNvPr id="11" name="Picture 10">
            <a:extLst>
              <a:ext uri="{FF2B5EF4-FFF2-40B4-BE49-F238E27FC236}">
                <a16:creationId xmlns:a16="http://schemas.microsoft.com/office/drawing/2014/main" id="{4C562643-9211-44B6-A8CC-D87E7BC4C023}"/>
              </a:ext>
            </a:extLst>
          </p:cNvPr>
          <p:cNvPicPr>
            <a:picLocks noChangeAspect="1"/>
          </p:cNvPicPr>
          <p:nvPr userDrawn="1"/>
        </p:nvPicPr>
        <p:blipFill>
          <a:blip r:embed="rId2"/>
          <a:srcRect/>
          <a:stretch/>
        </p:blipFill>
        <p:spPr>
          <a:xfrm>
            <a:off x="509430" y="713973"/>
            <a:ext cx="1987127" cy="439074"/>
          </a:xfrm>
          <a:prstGeom prst="rect">
            <a:avLst/>
          </a:prstGeom>
        </p:spPr>
      </p:pic>
    </p:spTree>
    <p:extLst>
      <p:ext uri="{BB962C8B-B14F-4D97-AF65-F5344CB8AC3E}">
        <p14:creationId xmlns:p14="http://schemas.microsoft.com/office/powerpoint/2010/main" val="1896873591"/>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o theme section+ 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562922"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section divide style</a:t>
            </a:r>
          </a:p>
        </p:txBody>
      </p:sp>
      <p:sp>
        <p:nvSpPr>
          <p:cNvPr id="2" name="Date Placeholder 1">
            <a:extLst>
              <a:ext uri="{FF2B5EF4-FFF2-40B4-BE49-F238E27FC236}">
                <a16:creationId xmlns:a16="http://schemas.microsoft.com/office/drawing/2014/main" id="{836FA3CC-605F-4890-AE98-B5349533307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08422B-5988-4135-99A5-D05A7B7838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893471E-32F1-4A76-A7C5-9D69ED0F1A36}"/>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284100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 theme subsection+footer">
    <p:bg>
      <p:bgPr>
        <a:solidFill>
          <a:schemeClr val="bg2"/>
        </a:soli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562923" cy="852488"/>
          </a:xfrm>
        </p:spPr>
        <p:txBody>
          <a:bodyPr anchor="t"/>
          <a:lstStyle>
            <a:lvl1pPr algn="l">
              <a:defRPr sz="4200" b="1" i="0">
                <a:solidFill>
                  <a:schemeClr val="accent2"/>
                </a:solidFill>
              </a:defRPr>
            </a:lvl1pPr>
          </a:lstStyle>
          <a:p>
            <a:r>
              <a:rPr lang="en-US" dirty="0"/>
              <a:t>Click to edit subsection divide style</a:t>
            </a:r>
          </a:p>
        </p:txBody>
      </p:sp>
      <p:sp>
        <p:nvSpPr>
          <p:cNvPr id="2" name="Date Placeholder 1">
            <a:extLst>
              <a:ext uri="{FF2B5EF4-FFF2-40B4-BE49-F238E27FC236}">
                <a16:creationId xmlns:a16="http://schemas.microsoft.com/office/drawing/2014/main" id="{43E8087A-6180-4165-9634-C55B23CFFFF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D1E74DC3-F493-4C01-999B-6C018FC739B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7080DAD-CFA5-490A-BEA2-3DB5032DD184}"/>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5540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theme title + text + footer">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1C1B351-A54E-4567-B5D8-775E45CA1FBD}"/>
              </a:ext>
            </a:extLst>
          </p:cNvPr>
          <p:cNvSpPr>
            <a:spLocks noGrp="1"/>
          </p:cNvSpPr>
          <p:nvPr>
            <p:ph sz="quarter" idx="13" hasCustomPrompt="1"/>
          </p:nvPr>
        </p:nvSpPr>
        <p:spPr>
          <a:xfrm>
            <a:off x="548640" y="1920240"/>
            <a:ext cx="10935148" cy="4279392"/>
          </a:xfrm>
        </p:spPr>
        <p:txBody>
          <a:bodyPr/>
          <a:lstStyle>
            <a:lvl1pPr marL="228600" indent="-228600" algn="l" defTabSz="914400" rtl="0" eaLnBrk="1" latinLnBrk="0" hangingPunct="1">
              <a:lnSpc>
                <a:spcPct val="100000"/>
              </a:lnSpc>
              <a:spcBef>
                <a:spcPts val="16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100000"/>
              </a:lnSpc>
              <a:spcBef>
                <a:spcPts val="16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100000"/>
              </a:lnSpc>
              <a:spcBef>
                <a:spcPts val="16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100000"/>
              </a:lnSpc>
              <a:spcBef>
                <a:spcPts val="16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100000"/>
              </a:lnSpc>
              <a:spcBef>
                <a:spcPts val="1600"/>
              </a:spcBef>
              <a:buFont typeface="Arial"/>
              <a:buChar char="•"/>
              <a:defRPr lang="en-US" sz="1200" kern="1200" dirty="0" smtClean="0">
                <a:solidFill>
                  <a:srgbClr val="626262"/>
                </a:solidFill>
                <a:latin typeface="+mn-lt"/>
                <a:ea typeface="Roboto" panose="02000000000000000000" pitchFamily="2" charset="0"/>
                <a:cs typeface="+mn-cs"/>
              </a:defRPr>
            </a:lvl5pPr>
          </a:lstStyle>
          <a:p>
            <a:pPr lvl="0"/>
            <a:r>
              <a:rPr lang="en-US" dirty="0"/>
              <a:t>Click to edit master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0A45E86-D440-4E9F-B37E-9862C1149A85}"/>
              </a:ext>
            </a:extLst>
          </p:cNvPr>
          <p:cNvSpPr>
            <a:spLocks noGrp="1"/>
          </p:cNvSpPr>
          <p:nvPr>
            <p:ph type="title" hasCustomPrompt="1"/>
          </p:nvPr>
        </p:nvSpPr>
        <p:spPr>
          <a:xfrm>
            <a:off x="548640" y="488561"/>
            <a:ext cx="10935148" cy="915366"/>
          </a:xfrm>
        </p:spPr>
        <p:txBody>
          <a:bodyPr/>
          <a:lstStyle>
            <a:lvl1pPr>
              <a:defRPr/>
            </a:lvl1pPr>
          </a:lstStyle>
          <a:p>
            <a:r>
              <a:rPr lang="en-US" dirty="0"/>
              <a:t>Click to edit master title style</a:t>
            </a:r>
          </a:p>
        </p:txBody>
      </p:sp>
      <p:sp>
        <p:nvSpPr>
          <p:cNvPr id="12" name="Date Placeholder 11">
            <a:extLst>
              <a:ext uri="{FF2B5EF4-FFF2-40B4-BE49-F238E27FC236}">
                <a16:creationId xmlns:a16="http://schemas.microsoft.com/office/drawing/2014/main" id="{74A7F8EC-6B2C-4D57-9718-25F0193738A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13" name="Footer Placeholder 12">
            <a:extLst>
              <a:ext uri="{FF2B5EF4-FFF2-40B4-BE49-F238E27FC236}">
                <a16:creationId xmlns:a16="http://schemas.microsoft.com/office/drawing/2014/main" id="{E3E19187-990D-4EFF-AFD3-B769112BBD57}"/>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14" name="Slide Number Placeholder 13">
            <a:extLst>
              <a:ext uri="{FF2B5EF4-FFF2-40B4-BE49-F238E27FC236}">
                <a16:creationId xmlns:a16="http://schemas.microsoft.com/office/drawing/2014/main" id="{C89B0292-13BC-4DC1-B535-3B5BB8D39345}"/>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129095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 theme title + foo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69E0-5BF8-457B-9E96-62DACEDD3131}"/>
              </a:ext>
            </a:extLst>
          </p:cNvPr>
          <p:cNvSpPr>
            <a:spLocks noGrp="1"/>
          </p:cNvSpPr>
          <p:nvPr>
            <p:ph type="title" hasCustomPrompt="1"/>
          </p:nvPr>
        </p:nvSpPr>
        <p:spPr/>
        <p:txBody>
          <a:bodyPr/>
          <a:lstStyle>
            <a:lvl1pPr>
              <a:defRPr/>
            </a:lvl1pPr>
          </a:lstStyle>
          <a:p>
            <a:r>
              <a:rPr lang="en-US" dirty="0"/>
              <a:t>Click to edit master title</a:t>
            </a:r>
          </a:p>
        </p:txBody>
      </p:sp>
      <p:sp>
        <p:nvSpPr>
          <p:cNvPr id="15" name="Date Placeholder 14">
            <a:extLst>
              <a:ext uri="{FF2B5EF4-FFF2-40B4-BE49-F238E27FC236}">
                <a16:creationId xmlns:a16="http://schemas.microsoft.com/office/drawing/2014/main" id="{6717A396-7523-4B1D-9958-ADC1C12D4D9B}"/>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16" name="Footer Placeholder 15">
            <a:extLst>
              <a:ext uri="{FF2B5EF4-FFF2-40B4-BE49-F238E27FC236}">
                <a16:creationId xmlns:a16="http://schemas.microsoft.com/office/drawing/2014/main" id="{7F13F153-219E-4911-BBB5-C03F51B3C782}"/>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17" name="Slide Number Placeholder 16">
            <a:extLst>
              <a:ext uri="{FF2B5EF4-FFF2-40B4-BE49-F238E27FC236}">
                <a16:creationId xmlns:a16="http://schemas.microsoft.com/office/drawing/2014/main" id="{B15D003F-CF6E-44B6-831B-E7CD2ACADE5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4310117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 theme blank+ footers">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D2FC0-2954-4F3B-A280-B1787D1700A6}"/>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3E45F04-68E2-429C-98EE-FED620B01DC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83DD42BC-8BF5-4DA0-B345-F61703198101}"/>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848517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 theme end slide">
    <p:bg>
      <p:bgPr>
        <a:solidFill>
          <a:schemeClr val="bg2"/>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7F7B602-D9C9-40B4-A2CB-3666C2FDB33F}"/>
              </a:ext>
            </a:extLst>
          </p:cNvPr>
          <p:cNvSpPr>
            <a:spLocks noGrp="1"/>
          </p:cNvSpPr>
          <p:nvPr>
            <p:ph idx="1" hasCustomPrompt="1"/>
          </p:nvPr>
        </p:nvSpPr>
        <p:spPr>
          <a:xfrm>
            <a:off x="1855694" y="3740082"/>
            <a:ext cx="84806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2"/>
          <a:srcRect/>
          <a:stretch/>
        </p:blipFill>
        <p:spPr>
          <a:xfrm>
            <a:off x="5734907" y="512741"/>
            <a:ext cx="659835" cy="541044"/>
          </a:xfrm>
          <a:prstGeom prst="rect">
            <a:avLst/>
          </a:prstGeom>
        </p:spPr>
      </p:pic>
      <p:sp>
        <p:nvSpPr>
          <p:cNvPr id="2" name="Date Placeholder 1">
            <a:extLst>
              <a:ext uri="{FF2B5EF4-FFF2-40B4-BE49-F238E27FC236}">
                <a16:creationId xmlns:a16="http://schemas.microsoft.com/office/drawing/2014/main" id="{091FB61D-81DF-4562-A168-FC7DD85CC43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54412AEB-5A15-49E0-ACBA-8D5479E4BFE7}"/>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84D5D6-EBC1-462A-80F3-90B45D7CFE80}"/>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265584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articles Blue Section+footer">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DB012F5-A9B2-4E5C-9DA6-1A8AA1F752D3}"/>
              </a:ext>
            </a:extLst>
          </p:cNvPr>
          <p:cNvSpPr/>
          <p:nvPr userDrawn="1"/>
        </p:nvSpPr>
        <p:spPr>
          <a:xfrm>
            <a:off x="0" y="956930"/>
            <a:ext cx="12191999" cy="4965406"/>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7098714"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2"/>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416251" cy="852488"/>
          </a:xfrm>
        </p:spPr>
        <p:txBody>
          <a:bodyPr anchor="t"/>
          <a:lstStyle>
            <a:lvl1pPr algn="l">
              <a:defRPr sz="4200" b="1" i="0">
                <a:solidFill>
                  <a:schemeClr val="bg2"/>
                </a:solidFill>
              </a:defRPr>
            </a:lvl1pPr>
          </a:lstStyle>
          <a:p>
            <a:r>
              <a:rPr lang="en-US" dirty="0"/>
              <a:t>Click to edit section divide</a:t>
            </a:r>
          </a:p>
        </p:txBody>
      </p:sp>
      <p:pic>
        <p:nvPicPr>
          <p:cNvPr id="10" name="Graphic 9">
            <a:extLst>
              <a:ext uri="{FF2B5EF4-FFF2-40B4-BE49-F238E27FC236}">
                <a16:creationId xmlns:a16="http://schemas.microsoft.com/office/drawing/2014/main" id="{0BBDDBEE-9093-4108-BD59-E58CF5AB2688}"/>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EF91E846-1DB4-4DDB-803A-7DEC3FACC80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03BD0DE-256E-48A0-8F96-F31CD5185E3F}"/>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709A9FB-E5C9-470B-9E00-16BC241DDC85}"/>
              </a:ext>
            </a:extLst>
          </p:cNvPr>
          <p:cNvSpPr>
            <a:spLocks noGrp="1"/>
          </p:cNvSpPr>
          <p:nvPr>
            <p:ph type="sldNum" sz="quarter" idx="12"/>
          </p:nvPr>
        </p:nvSpPr>
        <p:spPr/>
        <p:txBody>
          <a:bodyPr/>
          <a:lstStyle/>
          <a:p>
            <a:fld id="{2533969A-88D7-D043-9145-D433A02B4603}" type="slidenum">
              <a:rPr lang="en-US" smtClean="0"/>
              <a:pPr/>
              <a:t>‹#›</a:t>
            </a:fld>
            <a:endParaRPr lang="en-US" dirty="0"/>
          </a:p>
        </p:txBody>
      </p:sp>
      <p:pic>
        <p:nvPicPr>
          <p:cNvPr id="9" name="Picture 8">
            <a:extLst>
              <a:ext uri="{FF2B5EF4-FFF2-40B4-BE49-F238E27FC236}">
                <a16:creationId xmlns:a16="http://schemas.microsoft.com/office/drawing/2014/main" id="{01A6BA4A-4FBF-4D1F-B7C3-F2C7E0138F65}"/>
              </a:ext>
            </a:extLst>
          </p:cNvPr>
          <p:cNvPicPr>
            <a:picLocks noChangeAspect="1"/>
          </p:cNvPicPr>
          <p:nvPr userDrawn="1"/>
        </p:nvPicPr>
        <p:blipFill>
          <a:blip r:embed="rId4"/>
          <a:srcRect/>
          <a:stretch/>
        </p:blipFill>
        <p:spPr>
          <a:xfrm>
            <a:off x="11314046" y="5308861"/>
            <a:ext cx="478766" cy="392694"/>
          </a:xfrm>
          <a:prstGeom prst="rect">
            <a:avLst/>
          </a:prstGeom>
        </p:spPr>
      </p:pic>
    </p:spTree>
    <p:extLst>
      <p:ext uri="{BB962C8B-B14F-4D97-AF65-F5344CB8AC3E}">
        <p14:creationId xmlns:p14="http://schemas.microsoft.com/office/powerpoint/2010/main" val="3703285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 theme 2content headline + placeholders + footers (both white)">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CD5A3FC-4265-44C2-9C05-7E7953900EAE}"/>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975D1A1-ED31-4E0E-80A0-0DDE4CE60B42}"/>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99FF25A-5401-4DC4-A533-F53630FBD8AF}"/>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C37FFEC-0F2A-4628-A406-4F03DB2B250F}"/>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71BA7DE9-E988-405B-8B21-4B1373C5F050}"/>
              </a:ext>
            </a:extLst>
          </p:cNvPr>
          <p:cNvSpPr>
            <a:spLocks noGrp="1"/>
          </p:cNvSpPr>
          <p:nvPr>
            <p:ph idx="1" hasCustomPrompt="1"/>
          </p:nvPr>
        </p:nvSpPr>
        <p:spPr>
          <a:xfrm>
            <a:off x="54864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8" name="Content Placeholder 2">
            <a:extLst>
              <a:ext uri="{FF2B5EF4-FFF2-40B4-BE49-F238E27FC236}">
                <a16:creationId xmlns:a16="http://schemas.microsoft.com/office/drawing/2014/main" id="{68E08C7E-B666-45FD-BDAA-9A923C7DAE4E}"/>
              </a:ext>
            </a:extLst>
          </p:cNvPr>
          <p:cNvSpPr>
            <a:spLocks noGrp="1"/>
          </p:cNvSpPr>
          <p:nvPr>
            <p:ph idx="14" hasCustomPrompt="1"/>
          </p:nvPr>
        </p:nvSpPr>
        <p:spPr>
          <a:xfrm>
            <a:off x="6605510" y="1943670"/>
            <a:ext cx="5029200" cy="4223213"/>
          </a:xfrm>
        </p:spPr>
        <p:txBody>
          <a:bodyPr lIns="0" tIns="0" rIns="0" bIns="0">
            <a:noAutofit/>
          </a:bodyPr>
          <a:lstStyle>
            <a:lvl1pPr>
              <a:lnSpc>
                <a:spcPct val="100000"/>
              </a:lnSpc>
              <a:defRPr lang="en-US" sz="2800" smtClean="0">
                <a:solidFill>
                  <a:schemeClr val="bg1"/>
                </a:solidFill>
              </a:defRPr>
            </a:lvl1pPr>
            <a:lvl2pPr>
              <a:lnSpc>
                <a:spcPct val="100000"/>
              </a:lnSpc>
              <a:defRPr lang="en-US" sz="2400" smtClean="0">
                <a:solidFill>
                  <a:schemeClr val="bg1"/>
                </a:solidFill>
              </a:defRPr>
            </a:lvl2pPr>
            <a:lvl3pPr>
              <a:lnSpc>
                <a:spcPct val="100000"/>
              </a:lnSpc>
              <a:defRPr lang="en-US" sz="2000" smtClean="0">
                <a:solidFill>
                  <a:schemeClr val="bg1"/>
                </a:solidFill>
              </a:defRPr>
            </a:lvl3pPr>
            <a:lvl4pPr>
              <a:lnSpc>
                <a:spcPct val="100000"/>
              </a:lnSpc>
              <a:defRPr lang="en-US" sz="1600" smtClean="0">
                <a:solidFill>
                  <a:schemeClr val="bg1"/>
                </a:solidFill>
              </a:defRPr>
            </a:lvl4pPr>
            <a:lvl5pPr>
              <a:lnSpc>
                <a:spcPct val="100000"/>
              </a:lnSpc>
              <a:defRPr lang="en-US" sz="16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388836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 theme two content with category titles: headline + paired placeholders + footers (both white)">
    <p:spTree>
      <p:nvGrpSpPr>
        <p:cNvPr id="1" name=""/>
        <p:cNvGrpSpPr/>
        <p:nvPr/>
      </p:nvGrpSpPr>
      <p:grpSpPr>
        <a:xfrm>
          <a:off x="0" y="0"/>
          <a:ext cx="0" cy="0"/>
          <a:chOff x="0" y="0"/>
          <a:chExt cx="0" cy="0"/>
        </a:xfrm>
      </p:grpSpPr>
      <p:sp>
        <p:nvSpPr>
          <p:cNvPr id="20" name="Content Placeholder 5">
            <a:extLst>
              <a:ext uri="{FF2B5EF4-FFF2-40B4-BE49-F238E27FC236}">
                <a16:creationId xmlns:a16="http://schemas.microsoft.com/office/drawing/2014/main" id="{731B6D7A-B331-42E3-9A8D-FC61EDE482DE}"/>
              </a:ext>
            </a:extLst>
          </p:cNvPr>
          <p:cNvSpPr>
            <a:spLocks noGrp="1"/>
          </p:cNvSpPr>
          <p:nvPr>
            <p:ph sz="quarter" idx="11" hasCustomPrompt="1"/>
          </p:nvPr>
        </p:nvSpPr>
        <p:spPr>
          <a:xfrm>
            <a:off x="54864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97BB6454-9586-44D3-AE7B-C6BD8D6EC862}"/>
              </a:ext>
            </a:extLst>
          </p:cNvPr>
          <p:cNvSpPr>
            <a:spLocks noGrp="1"/>
          </p:cNvSpPr>
          <p:nvPr>
            <p:ph idx="1" hasCustomPrompt="1"/>
          </p:nvPr>
        </p:nvSpPr>
        <p:spPr>
          <a:xfrm>
            <a:off x="54864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0" name="Title 6">
            <a:extLst>
              <a:ext uri="{FF2B5EF4-FFF2-40B4-BE49-F238E27FC236}">
                <a16:creationId xmlns:a16="http://schemas.microsoft.com/office/drawing/2014/main" id="{BA5B525E-2FE4-4AFE-8F6E-5F0D26D212B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13202E0-DD7A-4C22-B6F4-35A16E511DD3}"/>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E3F2A4C-7A73-4F59-B814-4D65F5CA6F90}"/>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1CF91F1-F56A-4DCB-BA96-AD212A8283D9}"/>
              </a:ext>
            </a:extLst>
          </p:cNvPr>
          <p:cNvSpPr>
            <a:spLocks noGrp="1"/>
          </p:cNvSpPr>
          <p:nvPr>
            <p:ph type="sldNum" sz="quarter" idx="15"/>
          </p:nvPr>
        </p:nvSpPr>
        <p:spPr/>
        <p:txBody>
          <a:bodyPr/>
          <a:lstStyle/>
          <a:p>
            <a:fld id="{2533969A-88D7-D043-9145-D433A02B4603}" type="slidenum">
              <a:rPr lang="en-US" smtClean="0"/>
              <a:pPr/>
              <a:t>‹#›</a:t>
            </a:fld>
            <a:endParaRPr lang="en-US" dirty="0"/>
          </a:p>
        </p:txBody>
      </p:sp>
      <p:sp>
        <p:nvSpPr>
          <p:cNvPr id="11" name="Content Placeholder 5">
            <a:extLst>
              <a:ext uri="{FF2B5EF4-FFF2-40B4-BE49-F238E27FC236}">
                <a16:creationId xmlns:a16="http://schemas.microsoft.com/office/drawing/2014/main" id="{E47867C5-6F12-4B18-9CB6-E60F1A05DB9E}"/>
              </a:ext>
            </a:extLst>
          </p:cNvPr>
          <p:cNvSpPr>
            <a:spLocks noGrp="1"/>
          </p:cNvSpPr>
          <p:nvPr>
            <p:ph sz="quarter" idx="16" hasCustomPrompt="1"/>
          </p:nvPr>
        </p:nvSpPr>
        <p:spPr>
          <a:xfrm>
            <a:off x="6605510" y="1845449"/>
            <a:ext cx="5029200" cy="747955"/>
          </a:xfrm>
        </p:spPr>
        <p:txBody>
          <a:bodyPr anchor="b">
            <a:noAutofit/>
          </a:bodyPr>
          <a:lstStyle>
            <a:lvl1pPr marL="0" indent="0">
              <a:lnSpc>
                <a:spcPct val="100000"/>
              </a:lnSpc>
              <a:spcBef>
                <a:spcPts val="600"/>
              </a:spcBef>
              <a:buNone/>
              <a:defRPr sz="2800" b="1">
                <a:solidFill>
                  <a:srgbClr val="0279BB"/>
                </a:solidFill>
              </a:defRPr>
            </a:lvl1pPr>
          </a:lstStyle>
          <a:p>
            <a:pPr lvl="0"/>
            <a:r>
              <a:rPr lang="en-US" dirty="0"/>
              <a:t>Click to edit master text styles</a:t>
            </a:r>
          </a:p>
        </p:txBody>
      </p:sp>
      <p:sp>
        <p:nvSpPr>
          <p:cNvPr id="12" name="Content Placeholder 2">
            <a:extLst>
              <a:ext uri="{FF2B5EF4-FFF2-40B4-BE49-F238E27FC236}">
                <a16:creationId xmlns:a16="http://schemas.microsoft.com/office/drawing/2014/main" id="{7B8A4FE0-2FB1-46FB-AE62-CEDA9B8899D8}"/>
              </a:ext>
            </a:extLst>
          </p:cNvPr>
          <p:cNvSpPr>
            <a:spLocks noGrp="1"/>
          </p:cNvSpPr>
          <p:nvPr>
            <p:ph idx="17" hasCustomPrompt="1"/>
          </p:nvPr>
        </p:nvSpPr>
        <p:spPr>
          <a:xfrm>
            <a:off x="6605510" y="2593405"/>
            <a:ext cx="5029200" cy="3574313"/>
          </a:xfrm>
        </p:spPr>
        <p:txBody>
          <a:bodyPr lIns="0" tIns="0" rIns="0" bIns="0">
            <a:noAutofit/>
          </a:bodyPr>
          <a:lstStyle>
            <a:lvl1pPr>
              <a:lnSpc>
                <a:spcPct val="100000"/>
              </a:lnSpc>
              <a:defRPr lang="en-US" sz="2400" smtClean="0">
                <a:solidFill>
                  <a:schemeClr val="bg1"/>
                </a:solidFill>
              </a:defRPr>
            </a:lvl1pPr>
            <a:lvl2pPr>
              <a:lnSpc>
                <a:spcPct val="100000"/>
              </a:lnSpc>
              <a:defRPr lang="en-US" sz="2000" smtClean="0">
                <a:solidFill>
                  <a:schemeClr val="bg1"/>
                </a:solidFill>
              </a:defRPr>
            </a:lvl2pPr>
            <a:lvl3pPr>
              <a:lnSpc>
                <a:spcPct val="100000"/>
              </a:lnSpc>
              <a:defRPr lang="en-US" sz="1600" smtClean="0">
                <a:solidFill>
                  <a:schemeClr val="bg1"/>
                </a:solidFill>
              </a:defRPr>
            </a:lvl3pPr>
            <a:lvl4pPr>
              <a:lnSpc>
                <a:spcPct val="100000"/>
              </a:lnSpc>
              <a:defRPr lang="en-US" sz="1200"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7676187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D47986-77EE-4447-B1A0-5A0C74B7A4D8}"/>
              </a:ext>
            </a:extLst>
          </p:cNvPr>
          <p:cNvSpPr/>
          <p:nvPr userDrawn="1"/>
        </p:nvSpPr>
        <p:spPr>
          <a:xfrm>
            <a:off x="0"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9"/>
          <p:cNvSpPr>
            <a:spLocks noGrp="1"/>
          </p:cNvSpPr>
          <p:nvPr>
            <p:ph sz="quarter" idx="12" hasCustomPrompt="1"/>
          </p:nvPr>
        </p:nvSpPr>
        <p:spPr>
          <a:xfrm>
            <a:off x="548640" y="1934197"/>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9">
            <a:extLst>
              <a:ext uri="{FF2B5EF4-FFF2-40B4-BE49-F238E27FC236}">
                <a16:creationId xmlns:a16="http://schemas.microsoft.com/office/drawing/2014/main" id="{B0E4A996-5048-4141-8654-2D7F5CC6CAEF}"/>
              </a:ext>
            </a:extLst>
          </p:cNvPr>
          <p:cNvSpPr>
            <a:spLocks noGrp="1"/>
          </p:cNvSpPr>
          <p:nvPr>
            <p:ph sz="quarter" idx="13" hasCustomPrompt="1"/>
          </p:nvPr>
        </p:nvSpPr>
        <p:spPr>
          <a:xfrm>
            <a:off x="7175582" y="1934197"/>
            <a:ext cx="4459128"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6">
            <a:extLst>
              <a:ext uri="{FF2B5EF4-FFF2-40B4-BE49-F238E27FC236}">
                <a16:creationId xmlns:a16="http://schemas.microsoft.com/office/drawing/2014/main" id="{011CB211-0293-4DE2-9A42-F80D4B8D6CE4}"/>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052C3A75-21EE-4BD9-B2E6-961225A17AB8}"/>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896F9EE-1778-4481-B1FF-5560A0976EF2}"/>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81E4A248-FE9B-4AB8-92E5-7B99367A657B}"/>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10929808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blue righ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A3215B-DE75-4C92-B19D-2102F1C73CCD}"/>
              </a:ext>
            </a:extLst>
          </p:cNvPr>
          <p:cNvSpPr/>
          <p:nvPr userDrawn="1"/>
        </p:nvSpPr>
        <p:spPr>
          <a:xfrm>
            <a:off x="5565058" y="1711542"/>
            <a:ext cx="6626942" cy="3614914"/>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9">
            <a:extLst>
              <a:ext uri="{FF2B5EF4-FFF2-40B4-BE49-F238E27FC236}">
                <a16:creationId xmlns:a16="http://schemas.microsoft.com/office/drawing/2014/main" id="{481E3CA9-BDFC-4FDD-8B45-23B9CE4B57C5}"/>
              </a:ext>
            </a:extLst>
          </p:cNvPr>
          <p:cNvSpPr>
            <a:spLocks noGrp="1"/>
          </p:cNvSpPr>
          <p:nvPr>
            <p:ph sz="quarter" idx="12" hasCustomPrompt="1"/>
          </p:nvPr>
        </p:nvSpPr>
        <p:spPr>
          <a:xfrm>
            <a:off x="5914113" y="1932698"/>
            <a:ext cx="5562793" cy="3074670"/>
          </a:xfrm>
        </p:spPr>
        <p:txBody>
          <a:bodyPr anchor="t"/>
          <a:lstStyle>
            <a:lvl1pPr>
              <a:lnSpc>
                <a:spcPct val="100000"/>
              </a:lnSpc>
              <a:spcBef>
                <a:spcPts val="1600"/>
              </a:spcBef>
              <a:defRPr>
                <a:solidFill>
                  <a:schemeClr val="bg2"/>
                </a:solidFill>
              </a:defRPr>
            </a:lvl1pPr>
            <a:lvl2pPr>
              <a:lnSpc>
                <a:spcPct val="100000"/>
              </a:lnSpc>
              <a:spcBef>
                <a:spcPts val="1600"/>
              </a:spcBef>
              <a:defRPr>
                <a:solidFill>
                  <a:schemeClr val="bg2"/>
                </a:solidFill>
              </a:defRPr>
            </a:lvl2pPr>
            <a:lvl3pPr>
              <a:lnSpc>
                <a:spcPct val="100000"/>
              </a:lnSpc>
              <a:spcBef>
                <a:spcPts val="1600"/>
              </a:spcBef>
              <a:defRPr>
                <a:solidFill>
                  <a:schemeClr val="bg2"/>
                </a:solidFill>
              </a:defRPr>
            </a:lvl3pPr>
            <a:lvl4pPr>
              <a:lnSpc>
                <a:spcPct val="100000"/>
              </a:lnSpc>
              <a:spcBef>
                <a:spcPts val="1600"/>
              </a:spcBef>
              <a:defRPr>
                <a:solidFill>
                  <a:schemeClr val="bg2"/>
                </a:solidFill>
              </a:defRPr>
            </a:lvl4pPr>
            <a:lvl5pPr>
              <a:lnSpc>
                <a:spcPct val="100000"/>
              </a:lnSpc>
              <a:spcBef>
                <a:spcPts val="1600"/>
              </a:spcBef>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88ED8CF8-9B7C-4024-9C8F-20250F79A690}"/>
              </a:ext>
            </a:extLst>
          </p:cNvPr>
          <p:cNvSpPr>
            <a:spLocks noGrp="1"/>
          </p:cNvSpPr>
          <p:nvPr>
            <p:ph sz="quarter" idx="13" hasCustomPrompt="1"/>
          </p:nvPr>
        </p:nvSpPr>
        <p:spPr>
          <a:xfrm>
            <a:off x="548640" y="1932698"/>
            <a:ext cx="4176457" cy="3074670"/>
          </a:xfrm>
        </p:spPr>
        <p:txBody>
          <a:bodyPr anchor="t"/>
          <a:lstStyle>
            <a:lvl1pPr>
              <a:lnSpc>
                <a:spcPct val="100000"/>
              </a:lnSpc>
              <a:spcBef>
                <a:spcPts val="1600"/>
              </a:spcBef>
              <a:defRPr>
                <a:solidFill>
                  <a:schemeClr val="bg1"/>
                </a:solidFill>
              </a:defRPr>
            </a:lvl1pPr>
            <a:lvl2pPr>
              <a:lnSpc>
                <a:spcPct val="100000"/>
              </a:lnSpc>
              <a:spcBef>
                <a:spcPts val="1600"/>
              </a:spcBef>
              <a:defRPr>
                <a:solidFill>
                  <a:schemeClr val="bg1"/>
                </a:solidFill>
              </a:defRPr>
            </a:lvl2pPr>
            <a:lvl3pPr>
              <a:lnSpc>
                <a:spcPct val="100000"/>
              </a:lnSpc>
              <a:spcBef>
                <a:spcPts val="1600"/>
              </a:spcBef>
              <a:defRPr>
                <a:solidFill>
                  <a:schemeClr val="bg1"/>
                </a:solidFill>
              </a:defRPr>
            </a:lvl3pPr>
            <a:lvl4pPr>
              <a:lnSpc>
                <a:spcPct val="100000"/>
              </a:lnSpc>
              <a:spcBef>
                <a:spcPts val="1600"/>
              </a:spcBef>
              <a:defRPr>
                <a:solidFill>
                  <a:schemeClr val="bg1"/>
                </a:solidFill>
              </a:defRPr>
            </a:lvl4pPr>
            <a:lvl5pPr>
              <a:lnSpc>
                <a:spcPct val="100000"/>
              </a:lnSpc>
              <a:spcBef>
                <a:spcPts val="160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6">
            <a:extLst>
              <a:ext uri="{FF2B5EF4-FFF2-40B4-BE49-F238E27FC236}">
                <a16:creationId xmlns:a16="http://schemas.microsoft.com/office/drawing/2014/main" id="{C9815E74-5D89-402B-865F-503F9CA2691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2A358F71-100B-4317-A947-EB8D743A90C9}"/>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4C36CAC-137B-46A1-8A5E-6A5CA2D4C505}"/>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74B9A2D4-7232-4759-BEF0-91D0EA69B2E8}"/>
              </a:ext>
            </a:extLst>
          </p:cNvPr>
          <p:cNvSpPr>
            <a:spLocks noGrp="1"/>
          </p:cNvSpPr>
          <p:nvPr>
            <p:ph type="sldNum" sz="quarter" idx="16"/>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3586701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lef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0377C7-D99A-4580-BB1A-AC251957A095}"/>
              </a:ext>
            </a:extLst>
          </p:cNvPr>
          <p:cNvSpPr/>
          <p:nvPr userDrawn="1"/>
        </p:nvSpPr>
        <p:spPr>
          <a:xfrm>
            <a:off x="54864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5" name="Content Placeholder 2">
            <a:extLst>
              <a:ext uri="{FF2B5EF4-FFF2-40B4-BE49-F238E27FC236}">
                <a16:creationId xmlns:a16="http://schemas.microsoft.com/office/drawing/2014/main" id="{2B16D434-725E-4D46-90F7-BC2C8B66BDE6}"/>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6" name="Content Placeholder 2">
            <a:extLst>
              <a:ext uri="{FF2B5EF4-FFF2-40B4-BE49-F238E27FC236}">
                <a16:creationId xmlns:a16="http://schemas.microsoft.com/office/drawing/2014/main" id="{01B767D9-0FAC-46F2-907A-C24E1DF74CC5}"/>
              </a:ext>
            </a:extLst>
          </p:cNvPr>
          <p:cNvSpPr>
            <a:spLocks noGrp="1"/>
          </p:cNvSpPr>
          <p:nvPr>
            <p:ph idx="10" hasCustomPrompt="1"/>
          </p:nvPr>
        </p:nvSpPr>
        <p:spPr>
          <a:xfrm>
            <a:off x="6494188" y="2263570"/>
            <a:ext cx="4974814"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279C3579-33EE-448B-9669-4A8EBCE95D6C}"/>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B532F66-3103-40A5-9DAE-3909AA2260F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4278F6D-220F-42E8-BA7E-C8145743934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CBA01FC-D4B6-431A-A01C-606676958698}"/>
              </a:ext>
            </a:extLst>
          </p:cNvPr>
          <p:cNvSpPr>
            <a:spLocks noGrp="1"/>
          </p:cNvSpPr>
          <p:nvPr>
            <p:ph type="sldNum" sz="quarter" idx="1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5331076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no bleeds, blue right)">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2A269003-910B-4939-A96F-31FF4FFC8BD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13" name="Rectangle 12">
            <a:extLst>
              <a:ext uri="{FF2B5EF4-FFF2-40B4-BE49-F238E27FC236}">
                <a16:creationId xmlns:a16="http://schemas.microsoft.com/office/drawing/2014/main" id="{34C668C8-5EEB-479C-AFB1-F666D6480F12}"/>
              </a:ext>
            </a:extLst>
          </p:cNvPr>
          <p:cNvSpPr/>
          <p:nvPr userDrawn="1"/>
        </p:nvSpPr>
        <p:spPr>
          <a:xfrm>
            <a:off x="6087350" y="1926160"/>
            <a:ext cx="5547360" cy="3942927"/>
          </a:xfrm>
          <a:prstGeom prst="rect">
            <a:avLst/>
          </a:prstGeom>
          <a:gradFill>
            <a:gsLst>
              <a:gs pos="0">
                <a:srgbClr val="012B73"/>
              </a:gs>
              <a:gs pos="100000">
                <a:schemeClr val="accent1">
                  <a:lumMod val="75000"/>
                </a:schemeClr>
              </a:gs>
            </a:gsLst>
            <a:lin ang="126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5B2137E7-FDB6-4F44-B971-674DB0EC5AC7}"/>
              </a:ext>
            </a:extLst>
          </p:cNvPr>
          <p:cNvSpPr>
            <a:spLocks noGrp="1"/>
          </p:cNvSpPr>
          <p:nvPr>
            <p:ph idx="1" hasCustomPrompt="1"/>
          </p:nvPr>
        </p:nvSpPr>
        <p:spPr>
          <a:xfrm>
            <a:off x="868088" y="2263570"/>
            <a:ext cx="4884131" cy="3352904"/>
          </a:xfrm>
        </p:spPr>
        <p:txBody>
          <a:bodyPr lIns="0" tIns="0" rIns="0" bIns="0">
            <a:noAutofit/>
          </a:bodyPr>
          <a:lstStyle>
            <a:lvl1pPr>
              <a:lnSpc>
                <a:spcPct val="100000"/>
              </a:lnSpc>
              <a:defRPr lang="en-US" sz="2800"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Content Placeholder 2">
            <a:extLst>
              <a:ext uri="{FF2B5EF4-FFF2-40B4-BE49-F238E27FC236}">
                <a16:creationId xmlns:a16="http://schemas.microsoft.com/office/drawing/2014/main" id="{7F7BD571-98EF-490A-9C9F-E96B93A88C3E}"/>
              </a:ext>
            </a:extLst>
          </p:cNvPr>
          <p:cNvSpPr>
            <a:spLocks noGrp="1"/>
          </p:cNvSpPr>
          <p:nvPr>
            <p:ph idx="12" hasCustomPrompt="1"/>
          </p:nvPr>
        </p:nvSpPr>
        <p:spPr>
          <a:xfrm>
            <a:off x="6494188" y="2263570"/>
            <a:ext cx="4884131" cy="3352904"/>
          </a:xfrm>
        </p:spPr>
        <p:txBody>
          <a:bodyPr lIns="0" tIns="0" rIns="0" bIns="0">
            <a:noAutofit/>
          </a:bodyPr>
          <a:lstStyle>
            <a:lvl1pPr>
              <a:lnSpc>
                <a:spcPct val="100000"/>
              </a:lnSpc>
              <a:defRPr lang="en-US" sz="2800" smtClean="0">
                <a:solidFill>
                  <a:schemeClr val="bg2"/>
                </a:solidFill>
              </a:defRPr>
            </a:lvl1pPr>
            <a:lvl2pPr>
              <a:lnSpc>
                <a:spcPct val="100000"/>
              </a:lnSpc>
              <a:defRPr lang="en-US" smtClean="0">
                <a:solidFill>
                  <a:schemeClr val="bg2"/>
                </a:solidFill>
              </a:defRPr>
            </a:lvl2pPr>
            <a:lvl3pPr>
              <a:lnSpc>
                <a:spcPct val="100000"/>
              </a:lnSpc>
              <a:defRPr lang="en-US" smtClean="0">
                <a:solidFill>
                  <a:schemeClr val="bg2"/>
                </a:solidFill>
              </a:defRPr>
            </a:lvl3pPr>
            <a:lvl4pPr>
              <a:lnSpc>
                <a:spcPct val="100000"/>
              </a:lnSpc>
              <a:defRPr lang="en-US" smtClean="0">
                <a:solidFill>
                  <a:schemeClr val="bg2"/>
                </a:solidFill>
              </a:defRPr>
            </a:lvl4pPr>
            <a:lvl5pPr>
              <a:lnSpc>
                <a:spcPct val="100000"/>
              </a:lnSpc>
              <a:defRPr lang="en-US">
                <a:solidFill>
                  <a:schemeClr val="bg2"/>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2" name="Date Placeholder 1">
            <a:extLst>
              <a:ext uri="{FF2B5EF4-FFF2-40B4-BE49-F238E27FC236}">
                <a16:creationId xmlns:a16="http://schemas.microsoft.com/office/drawing/2014/main" id="{6E411717-777C-4C76-ACB9-3D22EEF2C739}"/>
              </a:ext>
            </a:extLst>
          </p:cNvPr>
          <p:cNvSpPr>
            <a:spLocks noGrp="1"/>
          </p:cNvSpPr>
          <p:nvPr>
            <p:ph type="dt" sz="half" idx="13"/>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F409A29D-D244-4FFB-87C2-73F36E0FDD17}"/>
              </a:ext>
            </a:extLst>
          </p:cNvPr>
          <p:cNvSpPr>
            <a:spLocks noGrp="1"/>
          </p:cNvSpPr>
          <p:nvPr>
            <p:ph type="ftr" sz="quarter" idx="14"/>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F472519-AD6C-4A1C-AB27-316501AA216B}"/>
              </a:ext>
            </a:extLst>
          </p:cNvPr>
          <p:cNvSpPr>
            <a:spLocks noGrp="1"/>
          </p:cNvSpPr>
          <p:nvPr>
            <p:ph type="sldNum" sz="quarter" idx="15"/>
          </p:nvPr>
        </p:nvSpPr>
        <p:spPr/>
        <p:txBody>
          <a:bodyPr/>
          <a:lstStyle/>
          <a:p>
            <a:fld id="{2533969A-88D7-D043-9145-D433A02B4603}" type="slidenum">
              <a:rPr lang="en-US" smtClean="0"/>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o theme three content: headline +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4E9BDBBD-EAB9-4F63-9463-A531EA0138E8}"/>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68ECAE9D-F343-431E-814F-01648479BDA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7E6A687-E165-493B-9E06-46BC0AEB9546}"/>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E7090472-5B62-40A7-A944-691E2B39451E}"/>
              </a:ext>
            </a:extLst>
          </p:cNvPr>
          <p:cNvSpPr>
            <a:spLocks noGrp="1"/>
          </p:cNvSpPr>
          <p:nvPr>
            <p:ph type="sldNum" sz="quarter" idx="16"/>
          </p:nvPr>
        </p:nvSpPr>
        <p:spPr/>
        <p:txBody>
          <a:bodyPr/>
          <a:lstStyle/>
          <a:p>
            <a:fld id="{2533969A-88D7-D043-9145-D433A02B4603}" type="slidenum">
              <a:rPr lang="en-US" smtClean="0"/>
              <a:pPr/>
              <a:t>‹#›</a:t>
            </a:fld>
            <a:endParaRPr lang="en-US" dirty="0"/>
          </a:p>
        </p:txBody>
      </p:sp>
      <p:sp>
        <p:nvSpPr>
          <p:cNvPr id="10" name="Content Placeholder 2">
            <a:extLst>
              <a:ext uri="{FF2B5EF4-FFF2-40B4-BE49-F238E27FC236}">
                <a16:creationId xmlns:a16="http://schemas.microsoft.com/office/drawing/2014/main" id="{930D4042-EED7-44E8-B3BC-B84FAD224B53}"/>
              </a:ext>
            </a:extLst>
          </p:cNvPr>
          <p:cNvSpPr>
            <a:spLocks noGrp="1"/>
          </p:cNvSpPr>
          <p:nvPr>
            <p:ph idx="17" hasCustomPrompt="1"/>
          </p:nvPr>
        </p:nvSpPr>
        <p:spPr>
          <a:xfrm>
            <a:off x="8342870"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1" name="Content Placeholder 2">
            <a:extLst>
              <a:ext uri="{FF2B5EF4-FFF2-40B4-BE49-F238E27FC236}">
                <a16:creationId xmlns:a16="http://schemas.microsoft.com/office/drawing/2014/main" id="{85CEC87E-8E18-4360-B1AA-DAC79848AAFF}"/>
              </a:ext>
            </a:extLst>
          </p:cNvPr>
          <p:cNvSpPr>
            <a:spLocks noGrp="1"/>
          </p:cNvSpPr>
          <p:nvPr>
            <p:ph idx="18" hasCustomPrompt="1"/>
          </p:nvPr>
        </p:nvSpPr>
        <p:spPr>
          <a:xfrm>
            <a:off x="4445755" y="1939567"/>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600" smtClean="0">
                <a:solidFill>
                  <a:schemeClr val="bg1"/>
                </a:solidFill>
              </a:defRPr>
            </a:lvl2pPr>
            <a:lvl3pPr>
              <a:lnSpc>
                <a:spcPct val="100000"/>
              </a:lnSpc>
              <a:defRPr lang="en-US" sz="1200" smtClean="0">
                <a:solidFill>
                  <a:schemeClr val="bg1"/>
                </a:solidFill>
              </a:defRPr>
            </a:lvl3pPr>
            <a:lvl4pPr>
              <a:lnSpc>
                <a:spcPct val="100000"/>
              </a:lnSpc>
              <a:defRPr lang="en-US" sz="1200" smtClean="0">
                <a:solidFill>
                  <a:schemeClr val="bg1"/>
                </a:solidFill>
              </a:defRPr>
            </a:lvl4pPr>
            <a:lvl5pPr>
              <a:lnSpc>
                <a:spcPct val="100000"/>
              </a:lnSpc>
              <a:defRPr lang="en-US" sz="12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o theme three content with category titles: headline + paired placeholders + footers (all of them white)">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6" name="Content Placeholder 5"/>
          <p:cNvSpPr>
            <a:spLocks noGrp="1"/>
          </p:cNvSpPr>
          <p:nvPr>
            <p:ph sz="quarter" idx="10" hasCustomPrompt="1"/>
          </p:nvPr>
        </p:nvSpPr>
        <p:spPr>
          <a:xfrm>
            <a:off x="54927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4" name="Content Placeholder 2"/>
          <p:cNvSpPr>
            <a:spLocks noGrp="1"/>
          </p:cNvSpPr>
          <p:nvPr>
            <p:ph idx="11" hasCustomPrompt="1"/>
          </p:nvPr>
        </p:nvSpPr>
        <p:spPr>
          <a:xfrm>
            <a:off x="4450080" y="2928395"/>
            <a:ext cx="329184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5" name="Content Placeholder 5"/>
          <p:cNvSpPr>
            <a:spLocks noGrp="1"/>
          </p:cNvSpPr>
          <p:nvPr>
            <p:ph sz="quarter" idx="12" hasCustomPrompt="1"/>
          </p:nvPr>
        </p:nvSpPr>
        <p:spPr>
          <a:xfrm>
            <a:off x="4450715" y="1828800"/>
            <a:ext cx="3291205"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6" name="Content Placeholder 2"/>
          <p:cNvSpPr>
            <a:spLocks noGrp="1"/>
          </p:cNvSpPr>
          <p:nvPr>
            <p:ph idx="13" hasCustomPrompt="1"/>
          </p:nvPr>
        </p:nvSpPr>
        <p:spPr>
          <a:xfrm>
            <a:off x="8366760" y="2928395"/>
            <a:ext cx="3267950" cy="3151784"/>
          </a:xfrm>
        </p:spPr>
        <p:txBody>
          <a:bodyPr lIns="0" tIns="0" rIns="0" bIns="0">
            <a:noAutofit/>
          </a:bodyPr>
          <a:lstStyle>
            <a:lvl1pPr>
              <a:lnSpc>
                <a:spcPct val="100000"/>
              </a:lnSpc>
              <a:defRPr lang="en-US" sz="2000" smtClean="0">
                <a:solidFill>
                  <a:schemeClr val="bg1"/>
                </a:solidFill>
              </a:defRPr>
            </a:lvl1pPr>
            <a:lvl2pPr>
              <a:lnSpc>
                <a:spcPct val="100000"/>
              </a:lnSpc>
              <a:defRPr lang="en-US" sz="1800" smtClean="0">
                <a:solidFill>
                  <a:schemeClr val="bg1"/>
                </a:solidFill>
              </a:defRPr>
            </a:lvl2pPr>
            <a:lvl3pPr>
              <a:lnSpc>
                <a:spcPct val="100000"/>
              </a:lnSpc>
              <a:defRPr lang="en-US" sz="1600" smtClean="0">
                <a:solidFill>
                  <a:schemeClr val="bg1"/>
                </a:solidFill>
              </a:defRPr>
            </a:lvl3pPr>
            <a:lvl4pPr>
              <a:lnSpc>
                <a:spcPct val="100000"/>
              </a:lnSpc>
              <a:defRPr lang="en-US" sz="1400" smtClean="0">
                <a:solidFill>
                  <a:schemeClr val="bg1"/>
                </a:solidFill>
              </a:defRPr>
            </a:lvl4pPr>
            <a:lvl5pPr>
              <a:lnSpc>
                <a:spcPct val="100000"/>
              </a:lnSpc>
              <a:defRPr lang="en-US" sz="1400">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7" name="Content Placeholder 5"/>
          <p:cNvSpPr>
            <a:spLocks noGrp="1"/>
          </p:cNvSpPr>
          <p:nvPr>
            <p:ph sz="quarter" idx="14" hasCustomPrompt="1"/>
          </p:nvPr>
        </p:nvSpPr>
        <p:spPr>
          <a:xfrm>
            <a:off x="8366761" y="1828800"/>
            <a:ext cx="3267950" cy="1099595"/>
          </a:xfrm>
        </p:spPr>
        <p:txBody>
          <a:bodyPr anchor="ctr">
            <a:noAutofit/>
          </a:bodyPr>
          <a:lstStyle>
            <a:lvl1pPr marL="0" indent="0">
              <a:lnSpc>
                <a:spcPct val="100000"/>
              </a:lnSpc>
              <a:buNone/>
              <a:defRPr sz="2400" b="1">
                <a:solidFill>
                  <a:schemeClr val="accent1"/>
                </a:solidFill>
              </a:defRPr>
            </a:lvl1pPr>
          </a:lstStyle>
          <a:p>
            <a:pPr lvl="0"/>
            <a:r>
              <a:rPr lang="en-US" dirty="0"/>
              <a:t>Click to edit master text styles</a:t>
            </a:r>
          </a:p>
        </p:txBody>
      </p:sp>
      <p:sp>
        <p:nvSpPr>
          <p:cNvPr id="10" name="Title 6">
            <a:extLst>
              <a:ext uri="{FF2B5EF4-FFF2-40B4-BE49-F238E27FC236}">
                <a16:creationId xmlns:a16="http://schemas.microsoft.com/office/drawing/2014/main" id="{29311360-91C1-43E3-BB81-4614781CEB26}"/>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82EEC0F3-F2A2-48BD-B425-9E9AF880B2C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72D440F-05E9-408C-96E9-6D1F2D895FE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854CA44-852A-443A-9050-DA334188816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979875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838200" y="3429000"/>
            <a:ext cx="3052013"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4" name="Text Placeholder 4"/>
          <p:cNvSpPr>
            <a:spLocks noGrp="1"/>
          </p:cNvSpPr>
          <p:nvPr>
            <p:ph type="body" sz="quarter" idx="21" hasCustomPrompt="1"/>
          </p:nvPr>
        </p:nvSpPr>
        <p:spPr>
          <a:xfrm>
            <a:off x="4569994" y="3450400"/>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5" name="Text Placeholder 4"/>
          <p:cNvSpPr>
            <a:spLocks noGrp="1"/>
          </p:cNvSpPr>
          <p:nvPr>
            <p:ph type="body" sz="quarter" idx="24" hasCustomPrompt="1"/>
          </p:nvPr>
        </p:nvSpPr>
        <p:spPr>
          <a:xfrm>
            <a:off x="8301788" y="3438083"/>
            <a:ext cx="3052012"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38200" y="1881214"/>
            <a:ext cx="3052013"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7" name="Text Placeholder 4"/>
          <p:cNvSpPr>
            <a:spLocks noGrp="1"/>
          </p:cNvSpPr>
          <p:nvPr>
            <p:ph type="body" sz="quarter" idx="26" hasCustomPrompt="1"/>
          </p:nvPr>
        </p:nvSpPr>
        <p:spPr>
          <a:xfrm>
            <a:off x="4569994" y="1886574"/>
            <a:ext cx="3052012" cy="830997"/>
          </a:xfrm>
          <a:noFill/>
        </p:spPr>
        <p:txBody>
          <a:bodyPr wrap="square" rtlCol="0" anchor="ctr">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8" name="Text Placeholder 4"/>
          <p:cNvSpPr>
            <a:spLocks noGrp="1"/>
          </p:cNvSpPr>
          <p:nvPr>
            <p:ph type="body" sz="quarter" idx="27" hasCustomPrompt="1"/>
          </p:nvPr>
        </p:nvSpPr>
        <p:spPr>
          <a:xfrm>
            <a:off x="8301788" y="1890298"/>
            <a:ext cx="3052012" cy="830997"/>
          </a:xfrm>
          <a:noFill/>
        </p:spPr>
        <p:txBody>
          <a:bodyPr wrap="square" rtlCol="0" anchor="ctr">
            <a:spAutoFit/>
          </a:bodyPr>
          <a:lstStyle>
            <a:lvl1pPr marL="0" indent="0" algn="ctr">
              <a:lnSpc>
                <a:spcPct val="100000"/>
              </a:lnSpc>
              <a:buNone/>
              <a:defRPr lang="en-US" sz="5400" b="1" spc="60" baseline="0" dirty="0">
                <a:solidFill>
                  <a:srgbClr val="4F9AFD"/>
                </a:solidFill>
              </a:defRPr>
            </a:lvl1pPr>
          </a:lstStyle>
          <a:p>
            <a:pPr marL="0" lvl="0" algn="ctr"/>
            <a:r>
              <a:rPr lang="en-US" dirty="0"/>
              <a:t>$8M</a:t>
            </a:r>
          </a:p>
        </p:txBody>
      </p:sp>
      <p:sp>
        <p:nvSpPr>
          <p:cNvPr id="9" name="Text Placeholder 4"/>
          <p:cNvSpPr>
            <a:spLocks noGrp="1"/>
          </p:cNvSpPr>
          <p:nvPr>
            <p:ph type="body" sz="quarter" idx="28" hasCustomPrompt="1"/>
          </p:nvPr>
        </p:nvSpPr>
        <p:spPr>
          <a:xfrm>
            <a:off x="838201" y="2704440"/>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2" name="Text Placeholder 4">
            <a:extLst>
              <a:ext uri="{FF2B5EF4-FFF2-40B4-BE49-F238E27FC236}">
                <a16:creationId xmlns:a16="http://schemas.microsoft.com/office/drawing/2014/main" id="{12FA55E3-5812-4B68-A987-5626CCB4B8D2}"/>
              </a:ext>
            </a:extLst>
          </p:cNvPr>
          <p:cNvSpPr>
            <a:spLocks noGrp="1"/>
          </p:cNvSpPr>
          <p:nvPr>
            <p:ph type="body" sz="quarter" idx="29" hasCustomPrompt="1"/>
          </p:nvPr>
        </p:nvSpPr>
        <p:spPr>
          <a:xfrm>
            <a:off x="4569994" y="2709799"/>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3" name="Text Placeholder 4">
            <a:extLst>
              <a:ext uri="{FF2B5EF4-FFF2-40B4-BE49-F238E27FC236}">
                <a16:creationId xmlns:a16="http://schemas.microsoft.com/office/drawing/2014/main" id="{6CBAA50C-6B47-4701-A0BC-14A9E329BCA4}"/>
              </a:ext>
            </a:extLst>
          </p:cNvPr>
          <p:cNvSpPr>
            <a:spLocks noGrp="1"/>
          </p:cNvSpPr>
          <p:nvPr>
            <p:ph type="body" sz="quarter" idx="30" hasCustomPrompt="1"/>
          </p:nvPr>
        </p:nvSpPr>
        <p:spPr>
          <a:xfrm>
            <a:off x="8300027" y="2713523"/>
            <a:ext cx="3052012" cy="276999"/>
          </a:xfrm>
          <a:noFill/>
        </p:spPr>
        <p:txBody>
          <a:bodyPr wrap="square" rtlCol="0" anchor="t">
            <a:noAutofit/>
          </a:bodyPr>
          <a:lstStyle>
            <a:lvl1pPr marL="0" indent="0" algn="ctr">
              <a:buNone/>
              <a:defRPr lang="en-US" sz="2000" b="1" spc="60" baseline="0" dirty="0">
                <a:solidFill>
                  <a:schemeClr val="accent2"/>
                </a:solidFill>
              </a:defRPr>
            </a:lvl1pPr>
          </a:lstStyle>
          <a:p>
            <a:pPr marL="0" lvl="0" algn="ctr"/>
            <a:r>
              <a:rPr lang="en-US" dirty="0"/>
              <a:t>Descriptor</a:t>
            </a:r>
          </a:p>
        </p:txBody>
      </p:sp>
      <p:sp>
        <p:nvSpPr>
          <p:cNvPr id="2" name="Date Placeholder 1">
            <a:extLst>
              <a:ext uri="{FF2B5EF4-FFF2-40B4-BE49-F238E27FC236}">
                <a16:creationId xmlns:a16="http://schemas.microsoft.com/office/drawing/2014/main" id="{3468B5E6-F4D6-47A3-9755-31ED78EFA555}"/>
              </a:ext>
            </a:extLst>
          </p:cNvPr>
          <p:cNvSpPr>
            <a:spLocks noGrp="1"/>
          </p:cNvSpPr>
          <p:nvPr>
            <p:ph type="dt" sz="half" idx="3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10" name="Footer Placeholder 9">
            <a:extLst>
              <a:ext uri="{FF2B5EF4-FFF2-40B4-BE49-F238E27FC236}">
                <a16:creationId xmlns:a16="http://schemas.microsoft.com/office/drawing/2014/main" id="{0EE3FA79-F261-468C-94F2-A1614C17FCC8}"/>
              </a:ext>
            </a:extLst>
          </p:cNvPr>
          <p:cNvSpPr>
            <a:spLocks noGrp="1"/>
          </p:cNvSpPr>
          <p:nvPr>
            <p:ph type="ftr" sz="quarter" idx="32"/>
          </p:nvPr>
        </p:nvSpPr>
        <p:spPr/>
        <p:txBody>
          <a:bodyPr/>
          <a:lstStyle/>
          <a:p>
            <a:r>
              <a:rPr lang="en-US" dirty="0">
                <a:solidFill>
                  <a:srgbClr val="FFFFFF">
                    <a:lumMod val="75000"/>
                  </a:srgbClr>
                </a:solidFill>
              </a:rPr>
              <a:t>© 2021 Trellance, Inc. All rights reserved.</a:t>
            </a:r>
          </a:p>
        </p:txBody>
      </p:sp>
      <p:sp>
        <p:nvSpPr>
          <p:cNvPr id="11" name="Slide Number Placeholder 10">
            <a:extLst>
              <a:ext uri="{FF2B5EF4-FFF2-40B4-BE49-F238E27FC236}">
                <a16:creationId xmlns:a16="http://schemas.microsoft.com/office/drawing/2014/main" id="{0B1108C8-1F26-45CC-BF4C-D7763FD2DD0F}"/>
              </a:ext>
            </a:extLst>
          </p:cNvPr>
          <p:cNvSpPr>
            <a:spLocks noGrp="1"/>
          </p:cNvSpPr>
          <p:nvPr>
            <p:ph type="sldNum" sz="quarter" idx="33"/>
          </p:nvPr>
        </p:nvSpPr>
        <p:spPr/>
        <p:txBody>
          <a:bodyPr/>
          <a:lstStyle/>
          <a:p>
            <a:fld id="{2533969A-88D7-D043-9145-D433A02B4603}" type="slidenum">
              <a:rPr lang="en-US" smtClean="0"/>
              <a:pPr/>
              <a:t>‹#›</a:t>
            </a:fld>
            <a:endParaRPr lang="en-US" dirty="0"/>
          </a:p>
        </p:txBody>
      </p:sp>
      <p:sp>
        <p:nvSpPr>
          <p:cNvPr id="15" name="Title 6">
            <a:extLst>
              <a:ext uri="{FF2B5EF4-FFF2-40B4-BE49-F238E27FC236}">
                <a16:creationId xmlns:a16="http://schemas.microsoft.com/office/drawing/2014/main" id="{73676824-F1E7-486C-8A86-63FD8A9AAE94}"/>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83394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o theme four stat: headline + paired text, descriptor, placeholders + footers (all of them white)">
    <p:spTree>
      <p:nvGrpSpPr>
        <p:cNvPr id="1" name=""/>
        <p:cNvGrpSpPr/>
        <p:nvPr/>
      </p:nvGrpSpPr>
      <p:grpSpPr>
        <a:xfrm>
          <a:off x="0" y="0"/>
          <a:ext cx="0" cy="0"/>
          <a:chOff x="0" y="0"/>
          <a:chExt cx="0" cy="0"/>
        </a:xfrm>
      </p:grpSpPr>
      <p:sp>
        <p:nvSpPr>
          <p:cNvPr id="3" name="Text Placeholder 4"/>
          <p:cNvSpPr>
            <a:spLocks noGrp="1"/>
          </p:cNvSpPr>
          <p:nvPr>
            <p:ph type="body" sz="quarter" idx="18" hasCustomPrompt="1"/>
          </p:nvPr>
        </p:nvSpPr>
        <p:spPr>
          <a:xfrm>
            <a:off x="548640"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548640"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13" name="Text Placeholder 4"/>
          <p:cNvSpPr>
            <a:spLocks noGrp="1"/>
          </p:cNvSpPr>
          <p:nvPr>
            <p:ph type="body" sz="quarter" idx="29" hasCustomPrompt="1"/>
          </p:nvPr>
        </p:nvSpPr>
        <p:spPr>
          <a:xfrm>
            <a:off x="344443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4" name="Text Placeholder 4"/>
          <p:cNvSpPr>
            <a:spLocks noGrp="1"/>
          </p:cNvSpPr>
          <p:nvPr>
            <p:ph type="body" sz="quarter" idx="30" hasCustomPrompt="1"/>
          </p:nvPr>
        </p:nvSpPr>
        <p:spPr>
          <a:xfrm>
            <a:off x="344443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15%</a:t>
            </a:r>
          </a:p>
        </p:txBody>
      </p:sp>
      <p:sp>
        <p:nvSpPr>
          <p:cNvPr id="16" name="Text Placeholder 4"/>
          <p:cNvSpPr>
            <a:spLocks noGrp="1"/>
          </p:cNvSpPr>
          <p:nvPr>
            <p:ph type="body" sz="quarter" idx="32" hasCustomPrompt="1"/>
          </p:nvPr>
        </p:nvSpPr>
        <p:spPr>
          <a:xfrm>
            <a:off x="6328456"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7" name="Text Placeholder 4"/>
          <p:cNvSpPr>
            <a:spLocks noGrp="1"/>
          </p:cNvSpPr>
          <p:nvPr>
            <p:ph type="body" sz="quarter" idx="33" hasCustomPrompt="1"/>
          </p:nvPr>
        </p:nvSpPr>
        <p:spPr>
          <a:xfrm>
            <a:off x="6328456"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$8M</a:t>
            </a:r>
          </a:p>
        </p:txBody>
      </p:sp>
      <p:sp>
        <p:nvSpPr>
          <p:cNvPr id="19" name="Text Placeholder 4"/>
          <p:cNvSpPr>
            <a:spLocks noGrp="1"/>
          </p:cNvSpPr>
          <p:nvPr>
            <p:ph type="body" sz="quarter" idx="35" hasCustomPrompt="1"/>
          </p:nvPr>
        </p:nvSpPr>
        <p:spPr>
          <a:xfrm>
            <a:off x="9215321" y="3429000"/>
            <a:ext cx="2425861" cy="1865163"/>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0" name="Text Placeholder 4"/>
          <p:cNvSpPr>
            <a:spLocks noGrp="1"/>
          </p:cNvSpPr>
          <p:nvPr>
            <p:ph type="body" sz="quarter" idx="36" hasCustomPrompt="1"/>
          </p:nvPr>
        </p:nvSpPr>
        <p:spPr>
          <a:xfrm>
            <a:off x="9215321" y="1881215"/>
            <a:ext cx="2425861" cy="830997"/>
          </a:xfrm>
          <a:noFill/>
        </p:spPr>
        <p:txBody>
          <a:bodyPr wrap="square" rtlCol="0" anchor="ctr">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345+</a:t>
            </a:r>
          </a:p>
        </p:txBody>
      </p:sp>
      <p:sp>
        <p:nvSpPr>
          <p:cNvPr id="30" name="Text Placeholder 4">
            <a:extLst>
              <a:ext uri="{FF2B5EF4-FFF2-40B4-BE49-F238E27FC236}">
                <a16:creationId xmlns:a16="http://schemas.microsoft.com/office/drawing/2014/main" id="{419DCD08-50BD-478B-85F3-B30C3706317E}"/>
              </a:ext>
            </a:extLst>
          </p:cNvPr>
          <p:cNvSpPr>
            <a:spLocks noGrp="1"/>
          </p:cNvSpPr>
          <p:nvPr>
            <p:ph type="body" sz="quarter" idx="28" hasCustomPrompt="1"/>
          </p:nvPr>
        </p:nvSpPr>
        <p:spPr>
          <a:xfrm>
            <a:off x="548640"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2" name="Text Placeholder 4">
            <a:extLst>
              <a:ext uri="{FF2B5EF4-FFF2-40B4-BE49-F238E27FC236}">
                <a16:creationId xmlns:a16="http://schemas.microsoft.com/office/drawing/2014/main" id="{1E729660-6416-4683-8F9F-51D075065F25}"/>
              </a:ext>
            </a:extLst>
          </p:cNvPr>
          <p:cNvSpPr>
            <a:spLocks noGrp="1"/>
          </p:cNvSpPr>
          <p:nvPr>
            <p:ph type="body" sz="quarter" idx="38" hasCustomPrompt="1"/>
          </p:nvPr>
        </p:nvSpPr>
        <p:spPr>
          <a:xfrm>
            <a:off x="6328454"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33" name="Text Placeholder 4">
            <a:extLst>
              <a:ext uri="{FF2B5EF4-FFF2-40B4-BE49-F238E27FC236}">
                <a16:creationId xmlns:a16="http://schemas.microsoft.com/office/drawing/2014/main" id="{BA782FB8-0BDD-4C39-B7FB-24CB6B66FFC4}"/>
              </a:ext>
            </a:extLst>
          </p:cNvPr>
          <p:cNvSpPr>
            <a:spLocks noGrp="1"/>
          </p:cNvSpPr>
          <p:nvPr>
            <p:ph type="body" sz="quarter" idx="39" hasCustomPrompt="1"/>
          </p:nvPr>
        </p:nvSpPr>
        <p:spPr>
          <a:xfrm>
            <a:off x="9215321" y="2735408"/>
            <a:ext cx="2425861"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
        <p:nvSpPr>
          <p:cNvPr id="21" name="Title 6">
            <a:extLst>
              <a:ext uri="{FF2B5EF4-FFF2-40B4-BE49-F238E27FC236}">
                <a16:creationId xmlns:a16="http://schemas.microsoft.com/office/drawing/2014/main" id="{47802E1A-14DF-408D-BD0B-F0B32E03F2E6}"/>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D6C55ED-D272-40D1-9BD0-347F185BBD64}"/>
              </a:ext>
            </a:extLst>
          </p:cNvPr>
          <p:cNvSpPr>
            <a:spLocks noGrp="1"/>
          </p:cNvSpPr>
          <p:nvPr>
            <p:ph type="dt" sz="half" idx="4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2A4308F9-8E82-40E4-B932-2824E4CEC3DE}"/>
              </a:ext>
            </a:extLst>
          </p:cNvPr>
          <p:cNvSpPr>
            <a:spLocks noGrp="1"/>
          </p:cNvSpPr>
          <p:nvPr>
            <p:ph type="ftr" sz="quarter" idx="41"/>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5B7FE179-E2FF-4DD1-90AF-860D39DAACDD}"/>
              </a:ext>
            </a:extLst>
          </p:cNvPr>
          <p:cNvSpPr>
            <a:spLocks noGrp="1"/>
          </p:cNvSpPr>
          <p:nvPr>
            <p:ph type="sldNum" sz="quarter" idx="42"/>
          </p:nvPr>
        </p:nvSpPr>
        <p:spPr/>
        <p:txBody>
          <a:bodyPr/>
          <a:lstStyle/>
          <a:p>
            <a:fld id="{2533969A-88D7-D043-9145-D433A02B4603}" type="slidenum">
              <a:rPr lang="en-US" smtClean="0"/>
              <a:pPr/>
              <a:t>‹#›</a:t>
            </a:fld>
            <a:endParaRPr lang="en-US" dirty="0"/>
          </a:p>
        </p:txBody>
      </p:sp>
      <p:sp>
        <p:nvSpPr>
          <p:cNvPr id="18" name="Text Placeholder 4">
            <a:extLst>
              <a:ext uri="{FF2B5EF4-FFF2-40B4-BE49-F238E27FC236}">
                <a16:creationId xmlns:a16="http://schemas.microsoft.com/office/drawing/2014/main" id="{2235D9F2-E327-4C78-9F46-F3F619484D56}"/>
              </a:ext>
            </a:extLst>
          </p:cNvPr>
          <p:cNvSpPr>
            <a:spLocks noGrp="1"/>
          </p:cNvSpPr>
          <p:nvPr>
            <p:ph type="body" sz="quarter" idx="43" hasCustomPrompt="1"/>
          </p:nvPr>
        </p:nvSpPr>
        <p:spPr>
          <a:xfrm>
            <a:off x="3451189" y="2735408"/>
            <a:ext cx="2419103" cy="276999"/>
          </a:xfrm>
          <a:noFill/>
        </p:spPr>
        <p:txBody>
          <a:bodyPr wrap="square" rtlCol="0" anchor="t">
            <a:noAutofit/>
          </a:bodyPr>
          <a:lstStyle>
            <a:lvl1pPr marL="0" indent="0" algn="ctr">
              <a:lnSpc>
                <a:spcPct val="100000"/>
              </a:lnSpc>
              <a:spcBef>
                <a:spcPts val="500"/>
              </a:spcBef>
              <a:buNone/>
              <a:defRPr lang="en-US" sz="2000" b="1" spc="60" baseline="0" dirty="0">
                <a:solidFill>
                  <a:schemeClr val="accent2"/>
                </a:solidFill>
              </a:defRPr>
            </a:lvl1pPr>
          </a:lstStyle>
          <a:p>
            <a:pPr marL="0" lvl="0" algn="ctr"/>
            <a:r>
              <a:rPr lang="en-US" dirty="0"/>
              <a:t>Descriptor</a:t>
            </a:r>
          </a:p>
        </p:txBody>
      </p:sp>
    </p:spTree>
    <p:extLst>
      <p:ext uri="{BB962C8B-B14F-4D97-AF65-F5344CB8AC3E}">
        <p14:creationId xmlns:p14="http://schemas.microsoft.com/office/powerpoint/2010/main" val="350760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ticle blue subsctn+footer">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4AE73EDF-E5C6-4EE1-ADE2-DE340FC7EDFA}"/>
              </a:ext>
            </a:extLst>
          </p:cNvPr>
          <p:cNvSpPr/>
          <p:nvPr userDrawn="1"/>
        </p:nvSpPr>
        <p:spPr>
          <a:xfrm>
            <a:off x="0" y="956930"/>
            <a:ext cx="12191999" cy="2940239"/>
          </a:xfrm>
          <a:prstGeom prst="rect">
            <a:avLst/>
          </a:prstGeom>
          <a:gradFill>
            <a:gsLst>
              <a:gs pos="0">
                <a:srgbClr val="012B73"/>
              </a:gs>
              <a:gs pos="100000">
                <a:schemeClr val="accent1">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5FD45847-CC87-4AE3-932E-F47E071C9BF6}"/>
              </a:ext>
            </a:extLst>
          </p:cNvPr>
          <p:cNvSpPr>
            <a:spLocks noGrp="1"/>
          </p:cNvSpPr>
          <p:nvPr>
            <p:ph type="ctrTitle" hasCustomPrompt="1"/>
          </p:nvPr>
        </p:nvSpPr>
        <p:spPr>
          <a:xfrm>
            <a:off x="548641" y="2000805"/>
            <a:ext cx="9307763" cy="852488"/>
          </a:xfrm>
        </p:spPr>
        <p:txBody>
          <a:bodyPr anchor="ctr"/>
          <a:lstStyle>
            <a:lvl1pPr algn="l">
              <a:defRPr sz="4200" b="1" i="0">
                <a:solidFill>
                  <a:schemeClr val="bg2"/>
                </a:solidFill>
              </a:defRPr>
            </a:lvl1pPr>
          </a:lstStyle>
          <a:p>
            <a:r>
              <a:rPr lang="en-US" dirty="0"/>
              <a:t>Click to edit subsection divide</a:t>
            </a:r>
          </a:p>
        </p:txBody>
      </p:sp>
      <p:pic>
        <p:nvPicPr>
          <p:cNvPr id="10" name="Graphic 9">
            <a:extLst>
              <a:ext uri="{FF2B5EF4-FFF2-40B4-BE49-F238E27FC236}">
                <a16:creationId xmlns:a16="http://schemas.microsoft.com/office/drawing/2014/main" id="{4771053F-4431-4872-BBDC-CBFD54BFD45D}"/>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7709D5E8-C633-464D-96FF-0D171E4529E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51BF440-44AC-41A5-B80F-5FE44BA8FC35}"/>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B9A818FC-A7AD-42E2-AD3F-C2DCE4E4FF5C}"/>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379559202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o theme three stat: headline + paired text, descriptor, pictures + footers (all of them white)">
    <p:spTree>
      <p:nvGrpSpPr>
        <p:cNvPr id="1" name=""/>
        <p:cNvGrpSpPr/>
        <p:nvPr/>
      </p:nvGrpSpPr>
      <p:grpSpPr>
        <a:xfrm>
          <a:off x="0" y="0"/>
          <a:ext cx="0" cy="0"/>
          <a:chOff x="0" y="0"/>
          <a:chExt cx="0" cy="0"/>
        </a:xfrm>
      </p:grpSpPr>
      <p:sp>
        <p:nvSpPr>
          <p:cNvPr id="4" name="Text Placeholder 4"/>
          <p:cNvSpPr>
            <a:spLocks noGrp="1"/>
          </p:cNvSpPr>
          <p:nvPr>
            <p:ph type="body" sz="quarter" idx="21" hasCustomPrompt="1"/>
          </p:nvPr>
        </p:nvSpPr>
        <p:spPr>
          <a:xfrm>
            <a:off x="4569994"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6" name="Text Placeholder 4"/>
          <p:cNvSpPr>
            <a:spLocks noGrp="1"/>
          </p:cNvSpPr>
          <p:nvPr>
            <p:ph type="body" sz="quarter" idx="25" hasCustomPrompt="1"/>
          </p:nvPr>
        </p:nvSpPr>
        <p:spPr>
          <a:xfrm>
            <a:off x="826030" y="2895042"/>
            <a:ext cx="3052013" cy="830997"/>
          </a:xfrm>
          <a:noFill/>
        </p:spPr>
        <p:txBody>
          <a:bodyPr wrap="square" rtlCol="0" anchor="b">
            <a:spAutoFit/>
          </a:bodyPr>
          <a:lstStyle>
            <a:lvl1pPr marL="0" indent="0" algn="ctr">
              <a:lnSpc>
                <a:spcPct val="100000"/>
              </a:lnSpc>
              <a:buNone/>
              <a:defRPr lang="en-US" sz="5400" b="1" spc="-150" smtClean="0">
                <a:solidFill>
                  <a:srgbClr val="4F9AFD"/>
                </a:solidFill>
              </a:defRPr>
            </a:lvl1pPr>
            <a:lvl2pPr>
              <a:defRPr lang="en-US" sz="1800" smtClean="0">
                <a:solidFill>
                  <a:schemeClr val="tx1"/>
                </a:solidFill>
              </a:defRPr>
            </a:lvl2pPr>
            <a:lvl3pPr>
              <a:defRPr lang="en-US" smtClean="0">
                <a:solidFill>
                  <a:schemeClr val="tx1"/>
                </a:solidFill>
              </a:defRPr>
            </a:lvl3pPr>
            <a:lvl4pPr>
              <a:defRPr lang="en-US" sz="1800" smtClean="0">
                <a:solidFill>
                  <a:schemeClr val="tx1"/>
                </a:solidFill>
              </a:defRPr>
            </a:lvl4pPr>
            <a:lvl5pPr>
              <a:defRPr lang="en-US" sz="1800">
                <a:solidFill>
                  <a:schemeClr val="tx1"/>
                </a:solidFill>
              </a:defRPr>
            </a:lvl5pPr>
          </a:lstStyle>
          <a:p>
            <a:pPr marL="0" lvl="0" algn="ctr"/>
            <a:r>
              <a:rPr lang="en-US" dirty="0"/>
              <a:t>6,000</a:t>
            </a:r>
          </a:p>
        </p:txBody>
      </p:sp>
      <p:sp>
        <p:nvSpPr>
          <p:cNvPr id="8" name="Text Placeholder 4"/>
          <p:cNvSpPr>
            <a:spLocks noGrp="1"/>
          </p:cNvSpPr>
          <p:nvPr>
            <p:ph type="body" sz="quarter" idx="27" hasCustomPrompt="1"/>
          </p:nvPr>
        </p:nvSpPr>
        <p:spPr>
          <a:xfrm>
            <a:off x="8289618" y="2895043"/>
            <a:ext cx="3052012" cy="830997"/>
          </a:xfrm>
          <a:noFill/>
        </p:spPr>
        <p:txBody>
          <a:bodyPr wrap="square" rtlCol="0" anchor="b">
            <a:spAutoFit/>
          </a:bodyPr>
          <a:lstStyle>
            <a:lvl1pPr marL="0" indent="0" algn="ctr">
              <a:lnSpc>
                <a:spcPct val="100000"/>
              </a:lnSpc>
              <a:buNone/>
              <a:defRPr lang="en-US" sz="5400" b="1" spc="-150" dirty="0">
                <a:solidFill>
                  <a:srgbClr val="4F9AFD"/>
                </a:solidFill>
              </a:defRPr>
            </a:lvl1pPr>
          </a:lstStyle>
          <a:p>
            <a:pPr marL="0" lvl="0" algn="ctr"/>
            <a:r>
              <a:rPr lang="en-US" dirty="0"/>
              <a:t>$8M</a:t>
            </a:r>
          </a:p>
        </p:txBody>
      </p:sp>
      <p:sp>
        <p:nvSpPr>
          <p:cNvPr id="13" name="Picture Placeholder 11"/>
          <p:cNvSpPr>
            <a:spLocks noGrp="1"/>
          </p:cNvSpPr>
          <p:nvPr>
            <p:ph type="pic" sz="quarter" idx="10"/>
          </p:nvPr>
        </p:nvSpPr>
        <p:spPr>
          <a:xfrm>
            <a:off x="1907006" y="1835508"/>
            <a:ext cx="914400" cy="914400"/>
          </a:xfrm>
        </p:spPr>
        <p:txBody>
          <a:bodyPr anchor="ctr">
            <a:normAutofit/>
          </a:bodyPr>
          <a:lstStyle>
            <a:lvl1pPr marL="0" indent="0" algn="ctr">
              <a:buNone/>
              <a:defRPr sz="1200"/>
            </a:lvl1pPr>
          </a:lstStyle>
          <a:p>
            <a:endParaRPr lang="en-US" dirty="0"/>
          </a:p>
        </p:txBody>
      </p:sp>
      <p:sp>
        <p:nvSpPr>
          <p:cNvPr id="14" name="Picture Placeholder 11"/>
          <p:cNvSpPr>
            <a:spLocks noGrp="1"/>
          </p:cNvSpPr>
          <p:nvPr>
            <p:ph type="pic" sz="quarter" idx="31"/>
          </p:nvPr>
        </p:nvSpPr>
        <p:spPr>
          <a:xfrm>
            <a:off x="5638800" y="1841743"/>
            <a:ext cx="914400" cy="914400"/>
          </a:xfrm>
        </p:spPr>
        <p:txBody>
          <a:bodyPr anchor="ctr">
            <a:normAutofit/>
          </a:bodyPr>
          <a:lstStyle>
            <a:lvl1pPr marL="0" indent="0" algn="ctr">
              <a:buNone/>
              <a:defRPr sz="1200"/>
            </a:lvl1pPr>
          </a:lstStyle>
          <a:p>
            <a:endParaRPr lang="en-US"/>
          </a:p>
        </p:txBody>
      </p:sp>
      <p:sp>
        <p:nvSpPr>
          <p:cNvPr id="15" name="Picture Placeholder 11"/>
          <p:cNvSpPr>
            <a:spLocks noGrp="1"/>
          </p:cNvSpPr>
          <p:nvPr>
            <p:ph type="pic" sz="quarter" idx="32"/>
          </p:nvPr>
        </p:nvSpPr>
        <p:spPr>
          <a:xfrm>
            <a:off x="9370594" y="1835508"/>
            <a:ext cx="914400" cy="914400"/>
          </a:xfrm>
        </p:spPr>
        <p:txBody>
          <a:bodyPr anchor="ctr">
            <a:normAutofit/>
          </a:bodyPr>
          <a:lstStyle>
            <a:lvl1pPr marL="0" indent="0" algn="ctr">
              <a:buNone/>
              <a:defRPr sz="1200"/>
            </a:lvl1pPr>
          </a:lstStyle>
          <a:p>
            <a:endParaRPr lang="en-US"/>
          </a:p>
        </p:txBody>
      </p:sp>
      <p:sp>
        <p:nvSpPr>
          <p:cNvPr id="26" name="Text Placeholder 4">
            <a:extLst>
              <a:ext uri="{FF2B5EF4-FFF2-40B4-BE49-F238E27FC236}">
                <a16:creationId xmlns:a16="http://schemas.microsoft.com/office/drawing/2014/main" id="{092BE246-EBB6-42EC-8EF2-2989ACE56926}"/>
              </a:ext>
            </a:extLst>
          </p:cNvPr>
          <p:cNvSpPr>
            <a:spLocks noGrp="1"/>
          </p:cNvSpPr>
          <p:nvPr>
            <p:ph type="body" sz="quarter" idx="26" hasCustomPrompt="1"/>
          </p:nvPr>
        </p:nvSpPr>
        <p:spPr>
          <a:xfrm>
            <a:off x="4557824" y="2938526"/>
            <a:ext cx="3052012" cy="830997"/>
          </a:xfrm>
          <a:noFill/>
        </p:spPr>
        <p:txBody>
          <a:bodyPr wrap="square" rtlCol="0" anchor="b">
            <a:spAutoFit/>
          </a:bodyPr>
          <a:lstStyle>
            <a:lvl1pPr marL="0" indent="0" algn="ctr">
              <a:lnSpc>
                <a:spcPct val="100000"/>
              </a:lnSpc>
              <a:buNone/>
              <a:defRPr lang="en-US" sz="5400" b="1" spc="50" baseline="0" dirty="0">
                <a:solidFill>
                  <a:srgbClr val="4F9AFD"/>
                </a:solidFill>
              </a:defRPr>
            </a:lvl1pPr>
          </a:lstStyle>
          <a:p>
            <a:pPr marL="0" lvl="0" algn="ctr"/>
            <a:r>
              <a:rPr lang="en-US" dirty="0"/>
              <a:t>15%</a:t>
            </a:r>
          </a:p>
        </p:txBody>
      </p:sp>
      <p:sp>
        <p:nvSpPr>
          <p:cNvPr id="27" name="Text Placeholder 4">
            <a:extLst>
              <a:ext uri="{FF2B5EF4-FFF2-40B4-BE49-F238E27FC236}">
                <a16:creationId xmlns:a16="http://schemas.microsoft.com/office/drawing/2014/main" id="{FCC55181-3713-4A6C-A4B3-5CCDF34DD35D}"/>
              </a:ext>
            </a:extLst>
          </p:cNvPr>
          <p:cNvSpPr>
            <a:spLocks noGrp="1"/>
          </p:cNvSpPr>
          <p:nvPr>
            <p:ph type="body" sz="quarter" idx="28" hasCustomPrompt="1"/>
          </p:nvPr>
        </p:nvSpPr>
        <p:spPr>
          <a:xfrm>
            <a:off x="826031"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8" name="Text Placeholder 4">
            <a:extLst>
              <a:ext uri="{FF2B5EF4-FFF2-40B4-BE49-F238E27FC236}">
                <a16:creationId xmlns:a16="http://schemas.microsoft.com/office/drawing/2014/main" id="{519FD85C-CBDE-435F-86E8-0A556C05C1D3}"/>
              </a:ext>
            </a:extLst>
          </p:cNvPr>
          <p:cNvSpPr>
            <a:spLocks noGrp="1"/>
          </p:cNvSpPr>
          <p:nvPr>
            <p:ph type="body" sz="quarter" idx="29" hasCustomPrompt="1"/>
          </p:nvPr>
        </p:nvSpPr>
        <p:spPr>
          <a:xfrm>
            <a:off x="4557824"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29" name="Text Placeholder 4">
            <a:extLst>
              <a:ext uri="{FF2B5EF4-FFF2-40B4-BE49-F238E27FC236}">
                <a16:creationId xmlns:a16="http://schemas.microsoft.com/office/drawing/2014/main" id="{92618990-E635-49A3-9716-2BF23AE51951}"/>
              </a:ext>
            </a:extLst>
          </p:cNvPr>
          <p:cNvSpPr>
            <a:spLocks noGrp="1"/>
          </p:cNvSpPr>
          <p:nvPr>
            <p:ph type="body" sz="quarter" idx="30" hasCustomPrompt="1"/>
          </p:nvPr>
        </p:nvSpPr>
        <p:spPr>
          <a:xfrm>
            <a:off x="8287857" y="3774747"/>
            <a:ext cx="3052012" cy="276999"/>
          </a:xfrm>
          <a:noFill/>
        </p:spPr>
        <p:txBody>
          <a:bodyPr wrap="square" rtlCol="0">
            <a:noAutofit/>
          </a:bodyPr>
          <a:lstStyle>
            <a:lvl1pPr marL="0" indent="0" algn="ctr">
              <a:lnSpc>
                <a:spcPct val="100000"/>
              </a:lnSpc>
              <a:buNone/>
              <a:defRPr lang="en-US" sz="2000" b="1" spc="60" baseline="0" dirty="0">
                <a:solidFill>
                  <a:schemeClr val="accent2"/>
                </a:solidFill>
              </a:defRPr>
            </a:lvl1pPr>
          </a:lstStyle>
          <a:p>
            <a:pPr marL="0" lvl="0" algn="ctr"/>
            <a:r>
              <a:rPr lang="en-US" dirty="0"/>
              <a:t>Descriptor</a:t>
            </a:r>
          </a:p>
        </p:txBody>
      </p:sp>
      <p:sp>
        <p:nvSpPr>
          <p:cNvPr id="17" name="Text Placeholder 4">
            <a:extLst>
              <a:ext uri="{FF2B5EF4-FFF2-40B4-BE49-F238E27FC236}">
                <a16:creationId xmlns:a16="http://schemas.microsoft.com/office/drawing/2014/main" id="{325F9093-D01F-4916-9687-FF2093952FF0}"/>
              </a:ext>
            </a:extLst>
          </p:cNvPr>
          <p:cNvSpPr>
            <a:spLocks noGrp="1"/>
          </p:cNvSpPr>
          <p:nvPr>
            <p:ph type="body" sz="quarter" idx="33" hasCustomPrompt="1"/>
          </p:nvPr>
        </p:nvSpPr>
        <p:spPr>
          <a:xfrm>
            <a:off x="838200"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8" name="Text Placeholder 4">
            <a:extLst>
              <a:ext uri="{FF2B5EF4-FFF2-40B4-BE49-F238E27FC236}">
                <a16:creationId xmlns:a16="http://schemas.microsoft.com/office/drawing/2014/main" id="{43390293-8670-4E26-9261-CB5FF32BE19A}"/>
              </a:ext>
            </a:extLst>
          </p:cNvPr>
          <p:cNvSpPr>
            <a:spLocks noGrp="1"/>
          </p:cNvSpPr>
          <p:nvPr>
            <p:ph type="body" sz="quarter" idx="34" hasCustomPrompt="1"/>
          </p:nvPr>
        </p:nvSpPr>
        <p:spPr>
          <a:xfrm>
            <a:off x="8289618" y="4282639"/>
            <a:ext cx="3052012" cy="1881204"/>
          </a:xfrm>
        </p:spPr>
        <p:txBody>
          <a:bodyPr>
            <a:noAutofit/>
          </a:bodyPr>
          <a:lstStyle>
            <a:lvl1pPr marL="0" indent="0" algn="ctr">
              <a:lnSpc>
                <a:spcPct val="95000"/>
              </a:lnSpc>
              <a:buNone/>
              <a:defRPr sz="18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 name="Date Placeholder 1">
            <a:extLst>
              <a:ext uri="{FF2B5EF4-FFF2-40B4-BE49-F238E27FC236}">
                <a16:creationId xmlns:a16="http://schemas.microsoft.com/office/drawing/2014/main" id="{C9FB1016-6733-4EFF-84A1-B0C21DAC1F59}"/>
              </a:ext>
            </a:extLst>
          </p:cNvPr>
          <p:cNvSpPr>
            <a:spLocks noGrp="1"/>
          </p:cNvSpPr>
          <p:nvPr>
            <p:ph type="dt" sz="half" idx="3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7" name="Footer Placeholder 6">
            <a:extLst>
              <a:ext uri="{FF2B5EF4-FFF2-40B4-BE49-F238E27FC236}">
                <a16:creationId xmlns:a16="http://schemas.microsoft.com/office/drawing/2014/main" id="{BB397541-07A4-4422-8027-26B6E7CEDB74}"/>
              </a:ext>
            </a:extLst>
          </p:cNvPr>
          <p:cNvSpPr>
            <a:spLocks noGrp="1"/>
          </p:cNvSpPr>
          <p:nvPr>
            <p:ph type="ftr" sz="quarter" idx="36"/>
          </p:nvPr>
        </p:nvSpPr>
        <p:spPr/>
        <p:txBody>
          <a:bodyPr/>
          <a:lstStyle/>
          <a:p>
            <a:r>
              <a:rPr lang="en-US" dirty="0">
                <a:solidFill>
                  <a:srgbClr val="FFFFFF">
                    <a:lumMod val="75000"/>
                  </a:srgbClr>
                </a:solidFill>
              </a:rPr>
              <a:t>© 2021 Trellance, Inc. All rights reserved.</a:t>
            </a:r>
          </a:p>
        </p:txBody>
      </p:sp>
      <p:sp>
        <p:nvSpPr>
          <p:cNvPr id="9" name="Slide Number Placeholder 8">
            <a:extLst>
              <a:ext uri="{FF2B5EF4-FFF2-40B4-BE49-F238E27FC236}">
                <a16:creationId xmlns:a16="http://schemas.microsoft.com/office/drawing/2014/main" id="{AF0A3655-3312-43B4-BAED-B5ECB4CB2AB7}"/>
              </a:ext>
            </a:extLst>
          </p:cNvPr>
          <p:cNvSpPr>
            <a:spLocks noGrp="1"/>
          </p:cNvSpPr>
          <p:nvPr>
            <p:ph type="sldNum" sz="quarter" idx="37"/>
          </p:nvPr>
        </p:nvSpPr>
        <p:spPr/>
        <p:txBody>
          <a:bodyPr/>
          <a:lstStyle/>
          <a:p>
            <a:fld id="{2533969A-88D7-D043-9145-D433A02B4603}" type="slidenum">
              <a:rPr lang="en-US" smtClean="0"/>
              <a:pPr/>
              <a:t>‹#›</a:t>
            </a:fld>
            <a:endParaRPr lang="en-US" dirty="0"/>
          </a:p>
        </p:txBody>
      </p:sp>
      <p:sp>
        <p:nvSpPr>
          <p:cNvPr id="19" name="Title 6">
            <a:extLst>
              <a:ext uri="{FF2B5EF4-FFF2-40B4-BE49-F238E27FC236}">
                <a16:creationId xmlns:a16="http://schemas.microsoft.com/office/drawing/2014/main" id="{CDDBA785-DDB7-47AF-94EE-1C2173E3C03F}"/>
              </a:ext>
            </a:extLst>
          </p:cNvPr>
          <p:cNvSpPr>
            <a:spLocks noGrp="1"/>
          </p:cNvSpPr>
          <p:nvPr>
            <p:ph type="title" hasCustomPrompt="1"/>
          </p:nvPr>
        </p:nvSpPr>
        <p:spPr>
          <a:xfrm>
            <a:off x="555112" y="488561"/>
            <a:ext cx="11086070" cy="915366"/>
          </a:xfrm>
        </p:spPr>
        <p:txBody>
          <a:bodyPr/>
          <a:lstStyle>
            <a:lvl1pPr>
              <a:defRPr/>
            </a:lvl1pPr>
          </a:lstStyle>
          <a:p>
            <a:r>
              <a:rPr lang="en-US" dirty="0"/>
              <a:t>Click to edit title</a:t>
            </a:r>
          </a:p>
        </p:txBody>
      </p:sp>
    </p:spTree>
    <p:extLst>
      <p:ext uri="{BB962C8B-B14F-4D97-AF65-F5344CB8AC3E}">
        <p14:creationId xmlns:p14="http://schemas.microsoft.com/office/powerpoint/2010/main" val="255558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No theme four content: headline + picture and paired placeholders + footers (all of them white)">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1886" y="1828800"/>
            <a:ext cx="1851688" cy="1851688"/>
          </a:xfrm>
        </p:spPr>
        <p:txBody>
          <a:bodyPr anchor="ctr">
            <a:normAutofit/>
          </a:bodyPr>
          <a:lstStyle>
            <a:lvl1pPr marL="0" indent="0" algn="ctr">
              <a:buNone/>
              <a:defRPr sz="1200"/>
            </a:lvl1pPr>
          </a:lstStyle>
          <a:p>
            <a:endParaRPr lang="en-US"/>
          </a:p>
        </p:txBody>
      </p:sp>
      <p:sp>
        <p:nvSpPr>
          <p:cNvPr id="23" name="Text Placeholder 4"/>
          <p:cNvSpPr>
            <a:spLocks noGrp="1"/>
          </p:cNvSpPr>
          <p:nvPr>
            <p:ph type="body" sz="quarter" idx="28" hasCustomPrompt="1"/>
          </p:nvPr>
        </p:nvSpPr>
        <p:spPr>
          <a:xfrm>
            <a:off x="2586853" y="1857110"/>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4" name="Text Placeholder 4"/>
          <p:cNvSpPr>
            <a:spLocks noGrp="1"/>
          </p:cNvSpPr>
          <p:nvPr>
            <p:ph type="body" sz="quarter" idx="29" hasCustomPrompt="1"/>
          </p:nvPr>
        </p:nvSpPr>
        <p:spPr>
          <a:xfrm>
            <a:off x="2586852" y="2473556"/>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7" name="Picture Placeholder 11"/>
          <p:cNvSpPr>
            <a:spLocks noGrp="1"/>
          </p:cNvSpPr>
          <p:nvPr>
            <p:ph type="pic" sz="quarter" idx="32"/>
          </p:nvPr>
        </p:nvSpPr>
        <p:spPr>
          <a:xfrm>
            <a:off x="6524348" y="1823639"/>
            <a:ext cx="1851688" cy="1851688"/>
          </a:xfrm>
        </p:spPr>
        <p:txBody>
          <a:bodyPr anchor="ctr">
            <a:normAutofit/>
          </a:bodyPr>
          <a:lstStyle>
            <a:lvl1pPr marL="0" indent="0" algn="ctr">
              <a:buNone/>
              <a:defRPr sz="1200"/>
            </a:lvl1pPr>
          </a:lstStyle>
          <a:p>
            <a:endParaRPr lang="en-US" dirty="0"/>
          </a:p>
        </p:txBody>
      </p:sp>
      <p:sp>
        <p:nvSpPr>
          <p:cNvPr id="28" name="Text Placeholder 4"/>
          <p:cNvSpPr>
            <a:spLocks noGrp="1"/>
          </p:cNvSpPr>
          <p:nvPr>
            <p:ph type="body" sz="quarter" idx="33" hasCustomPrompt="1"/>
          </p:nvPr>
        </p:nvSpPr>
        <p:spPr>
          <a:xfrm>
            <a:off x="8553077" y="1828800"/>
            <a:ext cx="3077037"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29" name="Text Placeholder 4"/>
          <p:cNvSpPr>
            <a:spLocks noGrp="1"/>
          </p:cNvSpPr>
          <p:nvPr>
            <p:ph type="body" sz="quarter" idx="34" hasCustomPrompt="1"/>
          </p:nvPr>
        </p:nvSpPr>
        <p:spPr>
          <a:xfrm>
            <a:off x="8553076" y="2457714"/>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0" name="Picture Placeholder 11"/>
          <p:cNvSpPr>
            <a:spLocks noGrp="1"/>
          </p:cNvSpPr>
          <p:nvPr>
            <p:ph type="pic" sz="quarter" idx="35"/>
          </p:nvPr>
        </p:nvSpPr>
        <p:spPr>
          <a:xfrm>
            <a:off x="561251" y="4166116"/>
            <a:ext cx="1851688" cy="1851688"/>
          </a:xfrm>
        </p:spPr>
        <p:txBody>
          <a:bodyPr anchor="ctr">
            <a:normAutofit/>
          </a:bodyPr>
          <a:lstStyle>
            <a:lvl1pPr marL="0" indent="0" algn="ctr">
              <a:buNone/>
              <a:defRPr sz="1200"/>
            </a:lvl1pPr>
          </a:lstStyle>
          <a:p>
            <a:endParaRPr lang="en-US"/>
          </a:p>
        </p:txBody>
      </p:sp>
      <p:sp>
        <p:nvSpPr>
          <p:cNvPr id="31" name="Text Placeholder 4"/>
          <p:cNvSpPr>
            <a:spLocks noGrp="1"/>
          </p:cNvSpPr>
          <p:nvPr>
            <p:ph type="body" sz="quarter" idx="36" hasCustomPrompt="1"/>
          </p:nvPr>
        </p:nvSpPr>
        <p:spPr>
          <a:xfrm>
            <a:off x="2586218" y="4194426"/>
            <a:ext cx="308362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2" name="Text Placeholder 4"/>
          <p:cNvSpPr>
            <a:spLocks noGrp="1"/>
          </p:cNvSpPr>
          <p:nvPr>
            <p:ph type="body" sz="quarter" idx="37" hasCustomPrompt="1"/>
          </p:nvPr>
        </p:nvSpPr>
        <p:spPr>
          <a:xfrm>
            <a:off x="2586217" y="4810872"/>
            <a:ext cx="3083622"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3" name="Picture Placeholder 11"/>
          <p:cNvSpPr>
            <a:spLocks noGrp="1"/>
          </p:cNvSpPr>
          <p:nvPr>
            <p:ph type="pic" sz="quarter" idx="38"/>
          </p:nvPr>
        </p:nvSpPr>
        <p:spPr>
          <a:xfrm>
            <a:off x="6523713" y="4160955"/>
            <a:ext cx="1851688" cy="1851688"/>
          </a:xfrm>
        </p:spPr>
        <p:txBody>
          <a:bodyPr anchor="ctr">
            <a:normAutofit/>
          </a:bodyPr>
          <a:lstStyle>
            <a:lvl1pPr marL="0" indent="0" algn="ctr">
              <a:buNone/>
              <a:defRPr sz="1200"/>
            </a:lvl1pPr>
          </a:lstStyle>
          <a:p>
            <a:endParaRPr lang="en-US"/>
          </a:p>
        </p:txBody>
      </p:sp>
      <p:sp>
        <p:nvSpPr>
          <p:cNvPr id="34" name="Text Placeholder 4"/>
          <p:cNvSpPr>
            <a:spLocks noGrp="1"/>
          </p:cNvSpPr>
          <p:nvPr>
            <p:ph type="body" sz="quarter" idx="39" hasCustomPrompt="1"/>
          </p:nvPr>
        </p:nvSpPr>
        <p:spPr>
          <a:xfrm>
            <a:off x="8552442" y="4166116"/>
            <a:ext cx="3077672" cy="588136"/>
          </a:xfrm>
        </p:spPr>
        <p:txBody>
          <a:bodyPr tIns="0" bIns="0">
            <a:normAutofit/>
          </a:bodyPr>
          <a:lstStyle>
            <a:lvl1pPr marL="0" indent="0">
              <a:buNone/>
              <a:defRPr sz="1800" b="1">
                <a:solidFill>
                  <a:srgbClr val="012B73"/>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35" name="Text Placeholder 4"/>
          <p:cNvSpPr>
            <a:spLocks noGrp="1"/>
          </p:cNvSpPr>
          <p:nvPr>
            <p:ph type="body" sz="quarter" idx="40" hasCustomPrompt="1"/>
          </p:nvPr>
        </p:nvSpPr>
        <p:spPr>
          <a:xfrm>
            <a:off x="8552440" y="4782562"/>
            <a:ext cx="3084257" cy="1194464"/>
          </a:xfrm>
        </p:spPr>
        <p:txBody>
          <a:bodyPr tIns="0" bIns="0">
            <a:normAutofit/>
          </a:bodyPr>
          <a:lstStyle>
            <a:lvl1pPr marL="0" indent="0">
              <a:lnSpc>
                <a:spcPct val="95000"/>
              </a:lnSpc>
              <a:buNone/>
              <a:defRPr sz="1400" b="0">
                <a:solidFill>
                  <a:schemeClr val="bg1"/>
                </a:solidFill>
              </a:defRPr>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master text styles</a:t>
            </a:r>
          </a:p>
        </p:txBody>
      </p:sp>
      <p:sp>
        <p:nvSpPr>
          <p:cNvPr id="16" name="Title 6">
            <a:extLst>
              <a:ext uri="{FF2B5EF4-FFF2-40B4-BE49-F238E27FC236}">
                <a16:creationId xmlns:a16="http://schemas.microsoft.com/office/drawing/2014/main" id="{CC177EEC-90FA-4F0A-87F4-46E47AE075E9}"/>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FF52E9B6-5439-45F2-8AAD-C14A4B31A051}"/>
              </a:ext>
            </a:extLst>
          </p:cNvPr>
          <p:cNvSpPr>
            <a:spLocks noGrp="1"/>
          </p:cNvSpPr>
          <p:nvPr>
            <p:ph type="dt" sz="half" idx="4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C2EB2666-F74E-4881-B8A1-1C523D36C821}"/>
              </a:ext>
            </a:extLst>
          </p:cNvPr>
          <p:cNvSpPr>
            <a:spLocks noGrp="1"/>
          </p:cNvSpPr>
          <p:nvPr>
            <p:ph type="ftr" sz="quarter" idx="42"/>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DB9385C7-732F-4994-947C-A4B493AFA9FC}"/>
              </a:ext>
            </a:extLst>
          </p:cNvPr>
          <p:cNvSpPr>
            <a:spLocks noGrp="1"/>
          </p:cNvSpPr>
          <p:nvPr>
            <p:ph type="sldNum" sz="quarter" idx="43"/>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116575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imple 3 Colmn Content">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5486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6" name="Content Placeholder 5"/>
          <p:cNvSpPr>
            <a:spLocks noGrp="1"/>
          </p:cNvSpPr>
          <p:nvPr>
            <p:ph sz="quarter" idx="10" hasCustomPrompt="1"/>
          </p:nvPr>
        </p:nvSpPr>
        <p:spPr>
          <a:xfrm>
            <a:off x="54864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1" name="Content Placeholder 2">
            <a:extLst>
              <a:ext uri="{FF2B5EF4-FFF2-40B4-BE49-F238E27FC236}">
                <a16:creationId xmlns:a16="http://schemas.microsoft.com/office/drawing/2014/main" id="{F21077AC-5B46-4687-80D4-56809B8E42DE}"/>
              </a:ext>
            </a:extLst>
          </p:cNvPr>
          <p:cNvSpPr>
            <a:spLocks noGrp="1"/>
          </p:cNvSpPr>
          <p:nvPr>
            <p:ph idx="11" hasCustomPrompt="1"/>
          </p:nvPr>
        </p:nvSpPr>
        <p:spPr>
          <a:xfrm>
            <a:off x="3555007"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2" name="Content Placeholder 5">
            <a:extLst>
              <a:ext uri="{FF2B5EF4-FFF2-40B4-BE49-F238E27FC236}">
                <a16:creationId xmlns:a16="http://schemas.microsoft.com/office/drawing/2014/main" id="{FA350EC7-6CCE-4FA2-BE5E-D2994BF376A2}"/>
              </a:ext>
            </a:extLst>
          </p:cNvPr>
          <p:cNvSpPr>
            <a:spLocks noGrp="1"/>
          </p:cNvSpPr>
          <p:nvPr>
            <p:ph sz="quarter" idx="12" hasCustomPrompt="1"/>
          </p:nvPr>
        </p:nvSpPr>
        <p:spPr>
          <a:xfrm>
            <a:off x="3552833"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3" name="Content Placeholder 2">
            <a:extLst>
              <a:ext uri="{FF2B5EF4-FFF2-40B4-BE49-F238E27FC236}">
                <a16:creationId xmlns:a16="http://schemas.microsoft.com/office/drawing/2014/main" id="{817C1F00-5335-4EE0-AFC3-B664BCA1B553}"/>
              </a:ext>
            </a:extLst>
          </p:cNvPr>
          <p:cNvSpPr>
            <a:spLocks noGrp="1"/>
          </p:cNvSpPr>
          <p:nvPr>
            <p:ph idx="13" hasCustomPrompt="1"/>
          </p:nvPr>
        </p:nvSpPr>
        <p:spPr>
          <a:xfrm>
            <a:off x="9567740"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18" name="Content Placeholder 5">
            <a:extLst>
              <a:ext uri="{FF2B5EF4-FFF2-40B4-BE49-F238E27FC236}">
                <a16:creationId xmlns:a16="http://schemas.microsoft.com/office/drawing/2014/main" id="{7D9D7EFE-1CD3-436A-962C-EF6E98D47519}"/>
              </a:ext>
            </a:extLst>
          </p:cNvPr>
          <p:cNvSpPr>
            <a:spLocks noGrp="1"/>
          </p:cNvSpPr>
          <p:nvPr>
            <p:ph sz="quarter" idx="14" hasCustomPrompt="1"/>
          </p:nvPr>
        </p:nvSpPr>
        <p:spPr>
          <a:xfrm>
            <a:off x="9568376"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20" name="Content Placeholder 2">
            <a:extLst>
              <a:ext uri="{FF2B5EF4-FFF2-40B4-BE49-F238E27FC236}">
                <a16:creationId xmlns:a16="http://schemas.microsoft.com/office/drawing/2014/main" id="{3DC16C50-44C0-479E-933E-01BA62DEDAF4}"/>
              </a:ext>
            </a:extLst>
          </p:cNvPr>
          <p:cNvSpPr>
            <a:spLocks noGrp="1"/>
          </p:cNvSpPr>
          <p:nvPr>
            <p:ph idx="15" hasCustomPrompt="1"/>
          </p:nvPr>
        </p:nvSpPr>
        <p:spPr>
          <a:xfrm>
            <a:off x="6561374" y="2928395"/>
            <a:ext cx="2066970" cy="3151784"/>
          </a:xfrm>
        </p:spPr>
        <p:txBody>
          <a:bodyPr lIns="0" tIns="0" rIns="0" bIns="0">
            <a:noAutofit/>
          </a:bodyPr>
          <a:lstStyle>
            <a:lvl1pPr>
              <a:lnSpc>
                <a:spcPct val="100000"/>
              </a:lnSpc>
              <a:defRPr lang="en-US" sz="1400" smtClean="0">
                <a:solidFill>
                  <a:schemeClr val="bg1"/>
                </a:solidFill>
              </a:defRPr>
            </a:lvl1pPr>
            <a:lvl2pPr marL="457200" indent="0">
              <a:lnSpc>
                <a:spcPct val="100000"/>
              </a:lnSpc>
              <a:buNone/>
              <a:defRPr lang="en-US" sz="1800" smtClean="0">
                <a:solidFill>
                  <a:schemeClr val="bg1">
                    <a:lumMod val="50000"/>
                  </a:schemeClr>
                </a:solidFill>
              </a:defRPr>
            </a:lvl2pPr>
            <a:lvl3pPr>
              <a:lnSpc>
                <a:spcPct val="100000"/>
              </a:lnSpc>
              <a:defRPr lang="en-US" sz="1600" smtClean="0">
                <a:solidFill>
                  <a:schemeClr val="bg1">
                    <a:lumMod val="50000"/>
                  </a:schemeClr>
                </a:solidFill>
              </a:defRPr>
            </a:lvl3pPr>
            <a:lvl4pPr>
              <a:lnSpc>
                <a:spcPct val="100000"/>
              </a:lnSpc>
              <a:defRPr lang="en-US" sz="1400" smtClean="0">
                <a:solidFill>
                  <a:schemeClr val="bg1">
                    <a:lumMod val="50000"/>
                  </a:schemeClr>
                </a:solidFill>
              </a:defRPr>
            </a:lvl4pPr>
            <a:lvl5pPr>
              <a:lnSpc>
                <a:spcPct val="100000"/>
              </a:lnSpc>
              <a:defRPr lang="en-US" sz="1400">
                <a:solidFill>
                  <a:schemeClr val="bg1">
                    <a:lumMod val="50000"/>
                  </a:schemeClr>
                </a:solidFill>
              </a:defRPr>
            </a:lvl5pPr>
          </a:lstStyle>
          <a:p>
            <a:pPr lvl="0">
              <a:lnSpc>
                <a:spcPct val="100000"/>
              </a:lnSpc>
              <a:spcBef>
                <a:spcPts val="1600"/>
              </a:spcBef>
            </a:pPr>
            <a:r>
              <a:rPr lang="en-US" dirty="0"/>
              <a:t>Click to edit master text styles</a:t>
            </a:r>
          </a:p>
        </p:txBody>
      </p:sp>
      <p:sp>
        <p:nvSpPr>
          <p:cNvPr id="21" name="Content Placeholder 5">
            <a:extLst>
              <a:ext uri="{FF2B5EF4-FFF2-40B4-BE49-F238E27FC236}">
                <a16:creationId xmlns:a16="http://schemas.microsoft.com/office/drawing/2014/main" id="{73FE4323-A6DF-4424-88B5-24338A18C727}"/>
              </a:ext>
            </a:extLst>
          </p:cNvPr>
          <p:cNvSpPr>
            <a:spLocks noGrp="1"/>
          </p:cNvSpPr>
          <p:nvPr>
            <p:ph sz="quarter" idx="16" hasCustomPrompt="1"/>
          </p:nvPr>
        </p:nvSpPr>
        <p:spPr>
          <a:xfrm>
            <a:off x="6556390" y="1826897"/>
            <a:ext cx="2066334" cy="1099595"/>
          </a:xfrm>
        </p:spPr>
        <p:txBody>
          <a:bodyPr anchor="ctr">
            <a:noAutofit/>
          </a:bodyPr>
          <a:lstStyle>
            <a:lvl1pPr marL="0" indent="0">
              <a:lnSpc>
                <a:spcPct val="100000"/>
              </a:lnSpc>
              <a:buNone/>
              <a:defRPr sz="2000" b="1">
                <a:solidFill>
                  <a:schemeClr val="accent2">
                    <a:lumMod val="60000"/>
                    <a:lumOff val="40000"/>
                  </a:schemeClr>
                </a:solidFill>
              </a:defRPr>
            </a:lvl1pPr>
          </a:lstStyle>
          <a:p>
            <a:pPr lvl="0"/>
            <a:r>
              <a:rPr lang="en-US" dirty="0"/>
              <a:t>Click to edit master text styles</a:t>
            </a:r>
          </a:p>
        </p:txBody>
      </p:sp>
      <p:sp>
        <p:nvSpPr>
          <p:cNvPr id="14" name="Title 6">
            <a:extLst>
              <a:ext uri="{FF2B5EF4-FFF2-40B4-BE49-F238E27FC236}">
                <a16:creationId xmlns:a16="http://schemas.microsoft.com/office/drawing/2014/main" id="{823F9586-2B94-4492-A6C3-10A8D7C376F7}"/>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01EEFF1-CD5A-47B9-BD9C-4CC0B1848F50}"/>
              </a:ext>
            </a:extLst>
          </p:cNvPr>
          <p:cNvSpPr>
            <a:spLocks noGrp="1"/>
          </p:cNvSpPr>
          <p:nvPr>
            <p:ph type="dt" sz="half" idx="17"/>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1F9C460B-E1A7-4DBD-AACD-213974E4038F}"/>
              </a:ext>
            </a:extLst>
          </p:cNvPr>
          <p:cNvSpPr>
            <a:spLocks noGrp="1"/>
          </p:cNvSpPr>
          <p:nvPr>
            <p:ph type="ftr" sz="quarter" idx="18"/>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C7B7AF52-ED0E-46BD-A9EA-2848E09A5808}"/>
              </a:ext>
            </a:extLst>
          </p:cNvPr>
          <p:cNvSpPr>
            <a:spLocks noGrp="1"/>
          </p:cNvSpPr>
          <p:nvPr>
            <p:ph type="sldNum" sz="quarter" idx="19"/>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459770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left, small laptop right)">
    <p:spTree>
      <p:nvGrpSpPr>
        <p:cNvPr id="1" name=""/>
        <p:cNvGrpSpPr/>
        <p:nvPr/>
      </p:nvGrpSpPr>
      <p:grpSpPr>
        <a:xfrm>
          <a:off x="0" y="0"/>
          <a:ext cx="0" cy="0"/>
          <a:chOff x="0" y="0"/>
          <a:chExt cx="0" cy="0"/>
        </a:xfrm>
      </p:grpSpPr>
      <p:grpSp>
        <p:nvGrpSpPr>
          <p:cNvPr id="9" name="Group 8"/>
          <p:cNvGrpSpPr/>
          <p:nvPr userDrawn="1"/>
        </p:nvGrpSpPr>
        <p:grpSpPr>
          <a:xfrm>
            <a:off x="6379924" y="2486527"/>
            <a:ext cx="4973876" cy="2863204"/>
            <a:chOff x="5898415" y="1976415"/>
            <a:chExt cx="5654530" cy="3255020"/>
          </a:xfrm>
        </p:grpSpPr>
        <p:sp>
          <p:nvSpPr>
            <p:cNvPr id="10" name="Freeform 45"/>
            <p:cNvSpPr>
              <a:spLocks/>
            </p:cNvSpPr>
            <p:nvPr/>
          </p:nvSpPr>
          <p:spPr bwMode="auto">
            <a:xfrm>
              <a:off x="5898415" y="5105745"/>
              <a:ext cx="2848207" cy="125690"/>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1" name="Freeform 46"/>
            <p:cNvSpPr>
              <a:spLocks/>
            </p:cNvSpPr>
            <p:nvPr/>
          </p:nvSpPr>
          <p:spPr bwMode="auto">
            <a:xfrm>
              <a:off x="8704736" y="5105745"/>
              <a:ext cx="2848207" cy="125690"/>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Freeform 47"/>
            <p:cNvSpPr>
              <a:spLocks/>
            </p:cNvSpPr>
            <p:nvPr/>
          </p:nvSpPr>
          <p:spPr bwMode="auto">
            <a:xfrm>
              <a:off x="6455812" y="1976415"/>
              <a:ext cx="4581618" cy="3138999"/>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Freeform 48"/>
            <p:cNvSpPr>
              <a:spLocks/>
            </p:cNvSpPr>
            <p:nvPr/>
          </p:nvSpPr>
          <p:spPr bwMode="auto">
            <a:xfrm>
              <a:off x="6471923" y="1992528"/>
              <a:ext cx="4552622" cy="3106772"/>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bg2">
                    <a:lumMod val="95000"/>
                  </a:schemeClr>
                </a:gs>
                <a:gs pos="65000">
                  <a:srgbClr val="ECECEC"/>
                </a:gs>
                <a:gs pos="100000">
                  <a:schemeClr val="bg2">
                    <a:lumMod val="85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4" name="Rectangle 50"/>
            <p:cNvSpPr>
              <a:spLocks noChangeArrowheads="1"/>
            </p:cNvSpPr>
            <p:nvPr/>
          </p:nvSpPr>
          <p:spPr bwMode="auto">
            <a:xfrm>
              <a:off x="5898415" y="5054180"/>
              <a:ext cx="5654530" cy="103129"/>
            </a:xfrm>
            <a:prstGeom prst="rect">
              <a:avLst/>
            </a:pr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5" name="Freeform 51"/>
            <p:cNvSpPr>
              <a:spLocks/>
            </p:cNvSpPr>
            <p:nvPr/>
          </p:nvSpPr>
          <p:spPr bwMode="auto">
            <a:xfrm>
              <a:off x="8318101" y="5054180"/>
              <a:ext cx="811932" cy="58010"/>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6" name="Rectangle 52"/>
            <p:cNvSpPr>
              <a:spLocks noChangeArrowheads="1"/>
            </p:cNvSpPr>
            <p:nvPr/>
          </p:nvSpPr>
          <p:spPr bwMode="auto">
            <a:xfrm>
              <a:off x="6623354" y="2189119"/>
              <a:ext cx="4249758" cy="26845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7" name="Oval 54"/>
            <p:cNvSpPr>
              <a:spLocks noChangeArrowheads="1"/>
            </p:cNvSpPr>
            <p:nvPr/>
          </p:nvSpPr>
          <p:spPr bwMode="auto">
            <a:xfrm>
              <a:off x="8720847" y="2076321"/>
              <a:ext cx="48330" cy="48343"/>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8" name="Oval 55"/>
            <p:cNvSpPr>
              <a:spLocks noChangeArrowheads="1"/>
            </p:cNvSpPr>
            <p:nvPr/>
          </p:nvSpPr>
          <p:spPr bwMode="auto">
            <a:xfrm>
              <a:off x="8720847" y="2073099"/>
              <a:ext cx="48330" cy="4511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9" name="Oval 56"/>
            <p:cNvSpPr>
              <a:spLocks noChangeArrowheads="1"/>
            </p:cNvSpPr>
            <p:nvPr/>
          </p:nvSpPr>
          <p:spPr bwMode="auto">
            <a:xfrm>
              <a:off x="8730511" y="2079544"/>
              <a:ext cx="28999" cy="32228"/>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0" name="Oval 57"/>
            <p:cNvSpPr>
              <a:spLocks noChangeArrowheads="1"/>
            </p:cNvSpPr>
            <p:nvPr/>
          </p:nvSpPr>
          <p:spPr bwMode="auto">
            <a:xfrm>
              <a:off x="8736955" y="2089212"/>
              <a:ext cx="16111" cy="16115"/>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21"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22" name="Picture Placeholder 90"/>
          <p:cNvSpPr>
            <a:spLocks noGrp="1"/>
          </p:cNvSpPr>
          <p:nvPr>
            <p:ph type="pic" sz="quarter" idx="14" hasCustomPrompt="1"/>
          </p:nvPr>
        </p:nvSpPr>
        <p:spPr>
          <a:xfrm>
            <a:off x="7017600" y="2679297"/>
            <a:ext cx="3723379" cy="2355766"/>
          </a:xfrm>
        </p:spPr>
        <p:txBody>
          <a:bodyPr anchor="ctr">
            <a:normAutofit/>
          </a:bodyPr>
          <a:lstStyle>
            <a:lvl1pPr marL="0" indent="0" algn="ctr">
              <a:buNone/>
              <a:defRPr sz="1400" baseline="0"/>
            </a:lvl1pPr>
          </a:lstStyle>
          <a:p>
            <a:r>
              <a:rPr lang="en-US" dirty="0"/>
              <a:t>double-click to insert image</a:t>
            </a:r>
          </a:p>
        </p:txBody>
      </p:sp>
      <p:sp>
        <p:nvSpPr>
          <p:cNvPr id="39" name="Title 6">
            <a:extLst>
              <a:ext uri="{FF2B5EF4-FFF2-40B4-BE49-F238E27FC236}">
                <a16:creationId xmlns:a16="http://schemas.microsoft.com/office/drawing/2014/main" id="{1D417FEC-9F97-42A9-9037-0AFA3CEB99FD}"/>
              </a:ext>
            </a:extLst>
          </p:cNvPr>
          <p:cNvSpPr>
            <a:spLocks noGrp="1"/>
          </p:cNvSpPr>
          <p:nvPr>
            <p:ph type="title" hasCustomPrompt="1"/>
          </p:nvPr>
        </p:nvSpPr>
        <p:spPr>
          <a:xfrm>
            <a:off x="548640" y="488561"/>
            <a:ext cx="1108607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462E505-34E9-4AAC-88A5-D7B0D695A28A}"/>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387F68D7-73AA-4E2C-917D-59AA330A8F8D}"/>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06472390-9DF3-4CDF-B5AC-75C67BF7C733}"/>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40" name="Content Placeholder 2">
            <a:extLst>
              <a:ext uri="{FF2B5EF4-FFF2-40B4-BE49-F238E27FC236}">
                <a16:creationId xmlns:a16="http://schemas.microsoft.com/office/drawing/2014/main" id="{CE2B1414-73DA-4572-8250-9B09C0BB6DA1}"/>
              </a:ext>
            </a:extLst>
          </p:cNvPr>
          <p:cNvSpPr>
            <a:spLocks noGrp="1"/>
          </p:cNvSpPr>
          <p:nvPr>
            <p:ph idx="1" hasCustomPrompt="1"/>
          </p:nvPr>
        </p:nvSpPr>
        <p:spPr>
          <a:xfrm>
            <a:off x="548640" y="2374404"/>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1330477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laptop right bleed)">
    <p:spTree>
      <p:nvGrpSpPr>
        <p:cNvPr id="1" name=""/>
        <p:cNvGrpSpPr/>
        <p:nvPr/>
      </p:nvGrpSpPr>
      <p:grpSpPr>
        <a:xfrm>
          <a:off x="0" y="0"/>
          <a:ext cx="0" cy="0"/>
          <a:chOff x="0" y="0"/>
          <a:chExt cx="0" cy="0"/>
        </a:xfrm>
      </p:grpSpPr>
      <p:grpSp>
        <p:nvGrpSpPr>
          <p:cNvPr id="3" name="Group 2"/>
          <p:cNvGrpSpPr/>
          <p:nvPr userDrawn="1"/>
        </p:nvGrpSpPr>
        <p:grpSpPr>
          <a:xfrm>
            <a:off x="5046561" y="548640"/>
            <a:ext cx="9988309" cy="5749754"/>
            <a:chOff x="5898558" y="1976444"/>
            <a:chExt cx="5654669" cy="3255068"/>
          </a:xfrm>
        </p:grpSpPr>
        <p:sp>
          <p:nvSpPr>
            <p:cNvPr id="4" name="Freeform 45"/>
            <p:cNvSpPr>
              <a:spLocks/>
            </p:cNvSpPr>
            <p:nvPr/>
          </p:nvSpPr>
          <p:spPr bwMode="auto">
            <a:xfrm>
              <a:off x="5898558" y="5105820"/>
              <a:ext cx="2848277" cy="125692"/>
            </a:xfrm>
            <a:custGeom>
              <a:avLst/>
              <a:gdLst>
                <a:gd name="T0" fmla="*/ 0 w 885"/>
                <a:gd name="T1" fmla="*/ 16 h 39"/>
                <a:gd name="T2" fmla="*/ 78 w 885"/>
                <a:gd name="T3" fmla="*/ 39 h 39"/>
                <a:gd name="T4" fmla="*/ 885 w 885"/>
                <a:gd name="T5" fmla="*/ 39 h 39"/>
                <a:gd name="T6" fmla="*/ 885 w 885"/>
                <a:gd name="T7" fmla="*/ 0 h 39"/>
                <a:gd name="T8" fmla="*/ 0 w 885"/>
                <a:gd name="T9" fmla="*/ 0 h 39"/>
                <a:gd name="T10" fmla="*/ 0 w 885"/>
                <a:gd name="T11" fmla="*/ 16 h 39"/>
              </a:gdLst>
              <a:ahLst/>
              <a:cxnLst>
                <a:cxn ang="0">
                  <a:pos x="T0" y="T1"/>
                </a:cxn>
                <a:cxn ang="0">
                  <a:pos x="T2" y="T3"/>
                </a:cxn>
                <a:cxn ang="0">
                  <a:pos x="T4" y="T5"/>
                </a:cxn>
                <a:cxn ang="0">
                  <a:pos x="T6" y="T7"/>
                </a:cxn>
                <a:cxn ang="0">
                  <a:pos x="T8" y="T9"/>
                </a:cxn>
                <a:cxn ang="0">
                  <a:pos x="T10" y="T11"/>
                </a:cxn>
              </a:cxnLst>
              <a:rect l="0" t="0" r="r" b="b"/>
              <a:pathLst>
                <a:path w="885" h="39">
                  <a:moveTo>
                    <a:pt x="0" y="16"/>
                  </a:moveTo>
                  <a:cubicBezTo>
                    <a:pt x="0" y="23"/>
                    <a:pt x="30" y="39"/>
                    <a:pt x="78" y="39"/>
                  </a:cubicBezTo>
                  <a:cubicBezTo>
                    <a:pt x="126" y="39"/>
                    <a:pt x="885" y="39"/>
                    <a:pt x="885" y="39"/>
                  </a:cubicBezTo>
                  <a:cubicBezTo>
                    <a:pt x="885" y="0"/>
                    <a:pt x="885" y="0"/>
                    <a:pt x="885" y="0"/>
                  </a:cubicBezTo>
                  <a:cubicBezTo>
                    <a:pt x="0" y="0"/>
                    <a:pt x="0" y="0"/>
                    <a:pt x="0" y="0"/>
                  </a:cubicBezTo>
                  <a:lnTo>
                    <a:pt x="0"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5" name="Freeform 46"/>
            <p:cNvSpPr>
              <a:spLocks/>
            </p:cNvSpPr>
            <p:nvPr/>
          </p:nvSpPr>
          <p:spPr bwMode="auto">
            <a:xfrm>
              <a:off x="8704948" y="5105820"/>
              <a:ext cx="2848277" cy="125692"/>
            </a:xfrm>
            <a:custGeom>
              <a:avLst/>
              <a:gdLst>
                <a:gd name="T0" fmla="*/ 884 w 884"/>
                <a:gd name="T1" fmla="*/ 16 h 39"/>
                <a:gd name="T2" fmla="*/ 806 w 884"/>
                <a:gd name="T3" fmla="*/ 39 h 39"/>
                <a:gd name="T4" fmla="*/ 0 w 884"/>
                <a:gd name="T5" fmla="*/ 39 h 39"/>
                <a:gd name="T6" fmla="*/ 0 w 884"/>
                <a:gd name="T7" fmla="*/ 0 h 39"/>
                <a:gd name="T8" fmla="*/ 884 w 884"/>
                <a:gd name="T9" fmla="*/ 0 h 39"/>
                <a:gd name="T10" fmla="*/ 884 w 884"/>
                <a:gd name="T11" fmla="*/ 16 h 39"/>
              </a:gdLst>
              <a:ahLst/>
              <a:cxnLst>
                <a:cxn ang="0">
                  <a:pos x="T0" y="T1"/>
                </a:cxn>
                <a:cxn ang="0">
                  <a:pos x="T2" y="T3"/>
                </a:cxn>
                <a:cxn ang="0">
                  <a:pos x="T4" y="T5"/>
                </a:cxn>
                <a:cxn ang="0">
                  <a:pos x="T6" y="T7"/>
                </a:cxn>
                <a:cxn ang="0">
                  <a:pos x="T8" y="T9"/>
                </a:cxn>
                <a:cxn ang="0">
                  <a:pos x="T10" y="T11"/>
                </a:cxn>
              </a:cxnLst>
              <a:rect l="0" t="0" r="r" b="b"/>
              <a:pathLst>
                <a:path w="884" h="39">
                  <a:moveTo>
                    <a:pt x="884" y="16"/>
                  </a:moveTo>
                  <a:cubicBezTo>
                    <a:pt x="884" y="23"/>
                    <a:pt x="854" y="39"/>
                    <a:pt x="806" y="39"/>
                  </a:cubicBezTo>
                  <a:cubicBezTo>
                    <a:pt x="758" y="39"/>
                    <a:pt x="0" y="39"/>
                    <a:pt x="0" y="39"/>
                  </a:cubicBezTo>
                  <a:cubicBezTo>
                    <a:pt x="0" y="0"/>
                    <a:pt x="0" y="0"/>
                    <a:pt x="0" y="0"/>
                  </a:cubicBezTo>
                  <a:cubicBezTo>
                    <a:pt x="884" y="0"/>
                    <a:pt x="884" y="0"/>
                    <a:pt x="884" y="0"/>
                  </a:cubicBezTo>
                  <a:lnTo>
                    <a:pt x="884" y="16"/>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6" name="Freeform 47"/>
            <p:cNvSpPr>
              <a:spLocks/>
            </p:cNvSpPr>
            <p:nvPr/>
          </p:nvSpPr>
          <p:spPr bwMode="auto">
            <a:xfrm>
              <a:off x="6455969" y="1976444"/>
              <a:ext cx="4581730" cy="3139045"/>
            </a:xfrm>
            <a:custGeom>
              <a:avLst/>
              <a:gdLst>
                <a:gd name="T0" fmla="*/ 1378 w 1423"/>
                <a:gd name="T1" fmla="*/ 0 h 974"/>
                <a:gd name="T2" fmla="*/ 45 w 1423"/>
                <a:gd name="T3" fmla="*/ 0 h 974"/>
                <a:gd name="T4" fmla="*/ 0 w 1423"/>
                <a:gd name="T5" fmla="*/ 45 h 974"/>
                <a:gd name="T6" fmla="*/ 0 w 1423"/>
                <a:gd name="T7" fmla="*/ 218 h 974"/>
                <a:gd name="T8" fmla="*/ 0 w 1423"/>
                <a:gd name="T9" fmla="*/ 929 h 974"/>
                <a:gd name="T10" fmla="*/ 45 w 1423"/>
                <a:gd name="T11" fmla="*/ 974 h 974"/>
                <a:gd name="T12" fmla="*/ 1378 w 1423"/>
                <a:gd name="T13" fmla="*/ 974 h 974"/>
                <a:gd name="T14" fmla="*/ 1423 w 1423"/>
                <a:gd name="T15" fmla="*/ 929 h 974"/>
                <a:gd name="T16" fmla="*/ 1423 w 1423"/>
                <a:gd name="T17" fmla="*/ 45 h 974"/>
                <a:gd name="T18" fmla="*/ 1378 w 1423"/>
                <a:gd name="T19" fmla="*/ 0 h 9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3" h="974">
                  <a:moveTo>
                    <a:pt x="1378" y="0"/>
                  </a:moveTo>
                  <a:cubicBezTo>
                    <a:pt x="45" y="0"/>
                    <a:pt x="45" y="0"/>
                    <a:pt x="45" y="0"/>
                  </a:cubicBezTo>
                  <a:cubicBezTo>
                    <a:pt x="20" y="0"/>
                    <a:pt x="0" y="20"/>
                    <a:pt x="0" y="45"/>
                  </a:cubicBezTo>
                  <a:cubicBezTo>
                    <a:pt x="0" y="218"/>
                    <a:pt x="0" y="218"/>
                    <a:pt x="0" y="218"/>
                  </a:cubicBezTo>
                  <a:cubicBezTo>
                    <a:pt x="0" y="929"/>
                    <a:pt x="0" y="929"/>
                    <a:pt x="0" y="929"/>
                  </a:cubicBezTo>
                  <a:cubicBezTo>
                    <a:pt x="0" y="954"/>
                    <a:pt x="20" y="974"/>
                    <a:pt x="45" y="974"/>
                  </a:cubicBezTo>
                  <a:cubicBezTo>
                    <a:pt x="1378" y="974"/>
                    <a:pt x="1378" y="974"/>
                    <a:pt x="1378" y="974"/>
                  </a:cubicBezTo>
                  <a:cubicBezTo>
                    <a:pt x="1403" y="974"/>
                    <a:pt x="1423" y="954"/>
                    <a:pt x="1423" y="929"/>
                  </a:cubicBezTo>
                  <a:cubicBezTo>
                    <a:pt x="1423" y="45"/>
                    <a:pt x="1423" y="45"/>
                    <a:pt x="1423" y="45"/>
                  </a:cubicBezTo>
                  <a:cubicBezTo>
                    <a:pt x="1423" y="20"/>
                    <a:pt x="1403" y="0"/>
                    <a:pt x="1378" y="0"/>
                  </a:cubicBezTo>
                  <a:close/>
                </a:path>
              </a:pathLst>
            </a:custGeom>
            <a:solidFill>
              <a:srgbClr val="D2D3D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7" name="Freeform 48"/>
            <p:cNvSpPr>
              <a:spLocks/>
            </p:cNvSpPr>
            <p:nvPr/>
          </p:nvSpPr>
          <p:spPr bwMode="auto">
            <a:xfrm>
              <a:off x="6472080" y="1992557"/>
              <a:ext cx="4552733" cy="3106818"/>
            </a:xfrm>
            <a:custGeom>
              <a:avLst/>
              <a:gdLst>
                <a:gd name="T0" fmla="*/ 40 w 1414"/>
                <a:gd name="T1" fmla="*/ 964 h 964"/>
                <a:gd name="T2" fmla="*/ 0 w 1414"/>
                <a:gd name="T3" fmla="*/ 924 h 964"/>
                <a:gd name="T4" fmla="*/ 0 w 1414"/>
                <a:gd name="T5" fmla="*/ 40 h 964"/>
                <a:gd name="T6" fmla="*/ 40 w 1414"/>
                <a:gd name="T7" fmla="*/ 0 h 964"/>
                <a:gd name="T8" fmla="*/ 1373 w 1414"/>
                <a:gd name="T9" fmla="*/ 0 h 964"/>
                <a:gd name="T10" fmla="*/ 1414 w 1414"/>
                <a:gd name="T11" fmla="*/ 40 h 964"/>
                <a:gd name="T12" fmla="*/ 1414 w 1414"/>
                <a:gd name="T13" fmla="*/ 924 h 964"/>
                <a:gd name="T14" fmla="*/ 1373 w 1414"/>
                <a:gd name="T15" fmla="*/ 964 h 964"/>
                <a:gd name="T16" fmla="*/ 40 w 1414"/>
                <a:gd name="T17" fmla="*/ 964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4" h="964">
                  <a:moveTo>
                    <a:pt x="40" y="964"/>
                  </a:moveTo>
                  <a:cubicBezTo>
                    <a:pt x="18" y="964"/>
                    <a:pt x="0" y="946"/>
                    <a:pt x="0" y="924"/>
                  </a:cubicBezTo>
                  <a:cubicBezTo>
                    <a:pt x="0" y="40"/>
                    <a:pt x="0" y="40"/>
                    <a:pt x="0" y="40"/>
                  </a:cubicBezTo>
                  <a:cubicBezTo>
                    <a:pt x="0" y="18"/>
                    <a:pt x="18" y="0"/>
                    <a:pt x="40" y="0"/>
                  </a:cubicBezTo>
                  <a:cubicBezTo>
                    <a:pt x="1373" y="0"/>
                    <a:pt x="1373" y="0"/>
                    <a:pt x="1373" y="0"/>
                  </a:cubicBezTo>
                  <a:cubicBezTo>
                    <a:pt x="1396" y="0"/>
                    <a:pt x="1414" y="18"/>
                    <a:pt x="1414" y="40"/>
                  </a:cubicBezTo>
                  <a:cubicBezTo>
                    <a:pt x="1414" y="924"/>
                    <a:pt x="1414" y="924"/>
                    <a:pt x="1414" y="924"/>
                  </a:cubicBezTo>
                  <a:cubicBezTo>
                    <a:pt x="1414" y="946"/>
                    <a:pt x="1396" y="964"/>
                    <a:pt x="1373" y="964"/>
                  </a:cubicBezTo>
                  <a:lnTo>
                    <a:pt x="40" y="964"/>
                  </a:lnTo>
                  <a:close/>
                </a:path>
              </a:pathLst>
            </a:custGeom>
            <a:gradFill>
              <a:gsLst>
                <a:gs pos="0">
                  <a:schemeClr val="tx2">
                    <a:lumMod val="20000"/>
                    <a:lumOff val="80000"/>
                  </a:schemeClr>
                </a:gs>
                <a:gs pos="50000">
                  <a:schemeClr val="bg2">
                    <a:lumMod val="95000"/>
                  </a:schemeClr>
                </a:gs>
                <a:gs pos="100000">
                  <a:schemeClr val="tx2">
                    <a:lumMod val="20000"/>
                    <a:lumOff val="80000"/>
                  </a:schemeClr>
                </a:gs>
              </a:gsLst>
              <a:path path="circle">
                <a:fillToRect t="100000" r="100000"/>
              </a:path>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8" name="Rectangle 50"/>
            <p:cNvSpPr>
              <a:spLocks noChangeArrowheads="1"/>
            </p:cNvSpPr>
            <p:nvPr/>
          </p:nvSpPr>
          <p:spPr bwMode="auto">
            <a:xfrm>
              <a:off x="5898559" y="5054255"/>
              <a:ext cx="5654668" cy="103131"/>
            </a:xfrm>
            <a:prstGeom prst="rect">
              <a:avLst/>
            </a:prstGeom>
            <a:gradFill>
              <a:gsLst>
                <a:gs pos="0">
                  <a:schemeClr val="bg1">
                    <a:lumMod val="20000"/>
                    <a:lumOff val="80000"/>
                  </a:schemeClr>
                </a:gs>
                <a:gs pos="50000">
                  <a:schemeClr val="bg2">
                    <a:lumMod val="95000"/>
                  </a:schemeClr>
                </a:gs>
                <a:gs pos="100000">
                  <a:schemeClr val="tx2">
                    <a:lumMod val="20000"/>
                    <a:lumOff val="80000"/>
                  </a:schemeClr>
                </a:gs>
              </a:gsLst>
              <a:path path="circle">
                <a:fillToRect t="100000" r="100000"/>
              </a:path>
            </a:gradFill>
            <a:ln>
              <a:solidFill>
                <a:schemeClr val="bg1">
                  <a:lumMod val="40000"/>
                  <a:lumOff val="60000"/>
                </a:schemeClr>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9" name="Freeform 51"/>
            <p:cNvSpPr>
              <a:spLocks/>
            </p:cNvSpPr>
            <p:nvPr/>
          </p:nvSpPr>
          <p:spPr bwMode="auto">
            <a:xfrm>
              <a:off x="8318304" y="5054255"/>
              <a:ext cx="811952" cy="58011"/>
            </a:xfrm>
            <a:custGeom>
              <a:avLst/>
              <a:gdLst>
                <a:gd name="T0" fmla="*/ 0 w 252"/>
                <a:gd name="T1" fmla="*/ 0 h 18"/>
                <a:gd name="T2" fmla="*/ 22 w 252"/>
                <a:gd name="T3" fmla="*/ 18 h 18"/>
                <a:gd name="T4" fmla="*/ 230 w 252"/>
                <a:gd name="T5" fmla="*/ 18 h 18"/>
                <a:gd name="T6" fmla="*/ 252 w 252"/>
                <a:gd name="T7" fmla="*/ 0 h 18"/>
                <a:gd name="T8" fmla="*/ 0 w 252"/>
                <a:gd name="T9" fmla="*/ 0 h 18"/>
              </a:gdLst>
              <a:ahLst/>
              <a:cxnLst>
                <a:cxn ang="0">
                  <a:pos x="T0" y="T1"/>
                </a:cxn>
                <a:cxn ang="0">
                  <a:pos x="T2" y="T3"/>
                </a:cxn>
                <a:cxn ang="0">
                  <a:pos x="T4" y="T5"/>
                </a:cxn>
                <a:cxn ang="0">
                  <a:pos x="T6" y="T7"/>
                </a:cxn>
                <a:cxn ang="0">
                  <a:pos x="T8" y="T9"/>
                </a:cxn>
              </a:cxnLst>
              <a:rect l="0" t="0" r="r" b="b"/>
              <a:pathLst>
                <a:path w="252" h="18">
                  <a:moveTo>
                    <a:pt x="0" y="0"/>
                  </a:moveTo>
                  <a:cubicBezTo>
                    <a:pt x="2" y="10"/>
                    <a:pt x="11" y="18"/>
                    <a:pt x="22" y="18"/>
                  </a:cubicBezTo>
                  <a:cubicBezTo>
                    <a:pt x="230" y="18"/>
                    <a:pt x="230" y="18"/>
                    <a:pt x="230" y="18"/>
                  </a:cubicBezTo>
                  <a:cubicBezTo>
                    <a:pt x="241" y="18"/>
                    <a:pt x="250" y="10"/>
                    <a:pt x="252" y="0"/>
                  </a:cubicBezTo>
                  <a:lnTo>
                    <a:pt x="0" y="0"/>
                  </a:lnTo>
                  <a:close/>
                </a:path>
              </a:pathLst>
            </a:custGeom>
            <a:solidFill>
              <a:srgbClr val="B3B4B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0" name="Rectangle 52"/>
            <p:cNvSpPr>
              <a:spLocks noChangeArrowheads="1"/>
            </p:cNvSpPr>
            <p:nvPr/>
          </p:nvSpPr>
          <p:spPr bwMode="auto">
            <a:xfrm>
              <a:off x="6623515" y="2189152"/>
              <a:ext cx="4249862" cy="268462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dirty="0">
                <a:latin typeface="Roboto Light"/>
              </a:endParaRPr>
            </a:p>
          </p:txBody>
        </p:sp>
        <p:sp>
          <p:nvSpPr>
            <p:cNvPr id="11" name="Oval 54"/>
            <p:cNvSpPr>
              <a:spLocks noChangeArrowheads="1"/>
            </p:cNvSpPr>
            <p:nvPr/>
          </p:nvSpPr>
          <p:spPr bwMode="auto">
            <a:xfrm>
              <a:off x="8721063" y="2076351"/>
              <a:ext cx="48331" cy="48344"/>
            </a:xfrm>
            <a:prstGeom prst="ellipse">
              <a:avLst/>
            </a:prstGeom>
            <a:solidFill>
              <a:srgbClr val="2C2C2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2" name="Oval 55"/>
            <p:cNvSpPr>
              <a:spLocks noChangeArrowheads="1"/>
            </p:cNvSpPr>
            <p:nvPr/>
          </p:nvSpPr>
          <p:spPr bwMode="auto">
            <a:xfrm>
              <a:off x="8721076" y="2073141"/>
              <a:ext cx="48331" cy="45120"/>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3" name="Oval 56"/>
            <p:cNvSpPr>
              <a:spLocks noChangeArrowheads="1"/>
            </p:cNvSpPr>
            <p:nvPr/>
          </p:nvSpPr>
          <p:spPr bwMode="auto">
            <a:xfrm>
              <a:off x="8730710" y="2079598"/>
              <a:ext cx="29000" cy="32229"/>
            </a:xfrm>
            <a:prstGeom prst="ellipse">
              <a:avLst/>
            </a:pr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4" name="Oval 57"/>
            <p:cNvSpPr>
              <a:spLocks noChangeArrowheads="1"/>
            </p:cNvSpPr>
            <p:nvPr/>
          </p:nvSpPr>
          <p:spPr bwMode="auto">
            <a:xfrm>
              <a:off x="8737247" y="2089283"/>
              <a:ext cx="16112" cy="16116"/>
            </a:xfrm>
            <a:prstGeom prst="ellipse">
              <a:avLst/>
            </a:prstGeom>
            <a:solidFill>
              <a:srgbClr val="2C99B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15" name="Freeform 58"/>
            <p:cNvSpPr>
              <a:spLocks/>
            </p:cNvSpPr>
            <p:nvPr/>
          </p:nvSpPr>
          <p:spPr bwMode="auto">
            <a:xfrm>
              <a:off x="8743399" y="2092436"/>
              <a:ext cx="3223" cy="6446"/>
            </a:xfrm>
            <a:custGeom>
              <a:avLst/>
              <a:gdLst>
                <a:gd name="T0" fmla="*/ 1 w 1"/>
                <a:gd name="T1" fmla="*/ 1 h 2"/>
                <a:gd name="T2" fmla="*/ 1 w 1"/>
                <a:gd name="T3" fmla="*/ 2 h 2"/>
                <a:gd name="T4" fmla="*/ 0 w 1"/>
                <a:gd name="T5" fmla="*/ 1 h 2"/>
                <a:gd name="T6" fmla="*/ 1 w 1"/>
                <a:gd name="T7" fmla="*/ 0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1" y="2"/>
                  </a:lnTo>
                  <a:lnTo>
                    <a:pt x="0" y="1"/>
                  </a:lnTo>
                  <a:lnTo>
                    <a:pt x="1" y="0"/>
                  </a:lnTo>
                  <a:lnTo>
                    <a:pt x="1" y="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grpSp>
      <p:sp>
        <p:nvSpPr>
          <p:cNvPr id="16" name="Picture Placeholder 90"/>
          <p:cNvSpPr>
            <a:spLocks noGrp="1"/>
          </p:cNvSpPr>
          <p:nvPr>
            <p:ph type="pic" sz="quarter" idx="14" hasCustomPrompt="1"/>
          </p:nvPr>
        </p:nvSpPr>
        <p:spPr>
          <a:xfrm>
            <a:off x="6327113" y="924785"/>
            <a:ext cx="7483713" cy="4741707"/>
          </a:xfrm>
        </p:spPr>
        <p:txBody>
          <a:bodyPr anchor="ctr">
            <a:normAutofit/>
          </a:bodyPr>
          <a:lstStyle>
            <a:lvl1pPr marL="0" indent="0" algn="ctr">
              <a:buNone/>
              <a:defRPr sz="1400" baseline="0"/>
            </a:lvl1pPr>
          </a:lstStyle>
          <a:p>
            <a:r>
              <a:rPr lang="en-US" dirty="0"/>
              <a:t>double-click to insert image</a:t>
            </a:r>
          </a:p>
        </p:txBody>
      </p:sp>
      <p:sp>
        <p:nvSpPr>
          <p:cNvPr id="17" name="Content Placeholder 2"/>
          <p:cNvSpPr>
            <a:spLocks noGrp="1"/>
          </p:cNvSpPr>
          <p:nvPr>
            <p:ph idx="1" hasCustomPrompt="1"/>
          </p:nvPr>
        </p:nvSpPr>
        <p:spPr>
          <a:xfrm>
            <a:off x="548640" y="1419315"/>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19" name="Title 6">
            <a:extLst>
              <a:ext uri="{FF2B5EF4-FFF2-40B4-BE49-F238E27FC236}">
                <a16:creationId xmlns:a16="http://schemas.microsoft.com/office/drawing/2014/main" id="{5FED2E41-3A13-4FC8-9D5D-CF8DCC3826E4}"/>
              </a:ext>
            </a:extLst>
          </p:cNvPr>
          <p:cNvSpPr>
            <a:spLocks noGrp="1"/>
          </p:cNvSpPr>
          <p:nvPr>
            <p:ph type="title" hasCustomPrompt="1"/>
          </p:nvPr>
        </p:nvSpPr>
        <p:spPr>
          <a:xfrm>
            <a:off x="548640" y="488561"/>
            <a:ext cx="5030357"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43EACAC1-3E4D-46BD-B52E-FEC1C3A23D4C}"/>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18" name="Footer Placeholder 17">
            <a:extLst>
              <a:ext uri="{FF2B5EF4-FFF2-40B4-BE49-F238E27FC236}">
                <a16:creationId xmlns:a16="http://schemas.microsoft.com/office/drawing/2014/main" id="{CBA2D486-F3BB-4B20-A077-EE670F25AA95}"/>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20" name="Slide Number Placeholder 19">
            <a:extLst>
              <a:ext uri="{FF2B5EF4-FFF2-40B4-BE49-F238E27FC236}">
                <a16:creationId xmlns:a16="http://schemas.microsoft.com/office/drawing/2014/main" id="{0A629DFB-1EDC-4A27-957E-FB5260F7F4D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745341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table right)">
    <p:spTree>
      <p:nvGrpSpPr>
        <p:cNvPr id="1" name=""/>
        <p:cNvGrpSpPr/>
        <p:nvPr/>
      </p:nvGrpSpPr>
      <p:grpSpPr>
        <a:xfrm>
          <a:off x="0" y="0"/>
          <a:ext cx="0" cy="0"/>
          <a:chOff x="0" y="0"/>
          <a:chExt cx="0" cy="0"/>
        </a:xfrm>
      </p:grpSpPr>
      <p:grpSp>
        <p:nvGrpSpPr>
          <p:cNvPr id="18" name="Group 17"/>
          <p:cNvGrpSpPr/>
          <p:nvPr userDrawn="1"/>
        </p:nvGrpSpPr>
        <p:grpSpPr>
          <a:xfrm>
            <a:off x="6684008" y="493186"/>
            <a:ext cx="4638400" cy="6586454"/>
            <a:chOff x="19740901" y="3907229"/>
            <a:chExt cx="2810409" cy="3990736"/>
          </a:xfrm>
          <a:gradFill>
            <a:gsLst>
              <a:gs pos="100000">
                <a:srgbClr val="D9D9D9"/>
              </a:gs>
              <a:gs pos="0">
                <a:schemeClr val="tx1">
                  <a:lumMod val="85000"/>
                </a:schemeClr>
              </a:gs>
              <a:gs pos="37000">
                <a:srgbClr val="E7E7E7"/>
              </a:gs>
            </a:gsLst>
            <a:path path="circle">
              <a:fillToRect t="100000" r="100000"/>
            </a:path>
          </a:gradFill>
        </p:grpSpPr>
        <p:sp>
          <p:nvSpPr>
            <p:cNvPr id="19" name="Freeform 33"/>
            <p:cNvSpPr>
              <a:spLocks/>
            </p:cNvSpPr>
            <p:nvPr/>
          </p:nvSpPr>
          <p:spPr bwMode="auto">
            <a:xfrm>
              <a:off x="19740901" y="3907229"/>
              <a:ext cx="2810409" cy="3990736"/>
            </a:xfrm>
            <a:custGeom>
              <a:avLst/>
              <a:gdLst>
                <a:gd name="T0" fmla="*/ 834 w 834"/>
                <a:gd name="T1" fmla="*/ 1133 h 1183"/>
                <a:gd name="T2" fmla="*/ 785 w 834"/>
                <a:gd name="T3" fmla="*/ 1183 h 1183"/>
                <a:gd name="T4" fmla="*/ 50 w 834"/>
                <a:gd name="T5" fmla="*/ 1183 h 1183"/>
                <a:gd name="T6" fmla="*/ 0 w 834"/>
                <a:gd name="T7" fmla="*/ 1133 h 1183"/>
                <a:gd name="T8" fmla="*/ 0 w 834"/>
                <a:gd name="T9" fmla="*/ 49 h 1183"/>
                <a:gd name="T10" fmla="*/ 50 w 834"/>
                <a:gd name="T11" fmla="*/ 0 h 1183"/>
                <a:gd name="T12" fmla="*/ 785 w 834"/>
                <a:gd name="T13" fmla="*/ 0 h 1183"/>
                <a:gd name="T14" fmla="*/ 834 w 834"/>
                <a:gd name="T15" fmla="*/ 49 h 1183"/>
                <a:gd name="T16" fmla="*/ 834 w 834"/>
                <a:gd name="T17" fmla="*/ 1133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1183">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gradFill flip="none" rotWithShape="1">
              <a:gsLst>
                <a:gs pos="100000">
                  <a:srgbClr val="D9D9D9"/>
                </a:gs>
                <a:gs pos="65000">
                  <a:srgbClr val="F3F3F3"/>
                </a:gs>
                <a:gs pos="0">
                  <a:srgbClr val="E7E7E7"/>
                </a:gs>
              </a:gsLst>
              <a:lin ang="2700000" scaled="1"/>
              <a:tileRect/>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nvGrpSpPr>
            <p:cNvPr id="20" name="Group 19"/>
            <p:cNvGrpSpPr/>
            <p:nvPr/>
          </p:nvGrpSpPr>
          <p:grpSpPr>
            <a:xfrm>
              <a:off x="21066819" y="4065780"/>
              <a:ext cx="104590" cy="53974"/>
              <a:chOff x="21066819" y="4065780"/>
              <a:chExt cx="104590" cy="53974"/>
            </a:xfrm>
            <a:grpFill/>
          </p:grpSpPr>
          <p:sp>
            <p:nvSpPr>
              <p:cNvPr id="25" name="Oval 35"/>
              <p:cNvSpPr>
                <a:spLocks noChangeArrowheads="1"/>
              </p:cNvSpPr>
              <p:nvPr/>
            </p:nvSpPr>
            <p:spPr bwMode="auto">
              <a:xfrm>
                <a:off x="21120800" y="4069152"/>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6" name="Oval 36"/>
              <p:cNvSpPr>
                <a:spLocks noChangeArrowheads="1"/>
              </p:cNvSpPr>
              <p:nvPr/>
            </p:nvSpPr>
            <p:spPr bwMode="auto">
              <a:xfrm>
                <a:off x="21120800" y="4065780"/>
                <a:ext cx="50609" cy="5060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7" name="Oval 37"/>
              <p:cNvSpPr>
                <a:spLocks noChangeArrowheads="1"/>
              </p:cNvSpPr>
              <p:nvPr/>
            </p:nvSpPr>
            <p:spPr bwMode="auto">
              <a:xfrm>
                <a:off x="21130921" y="4075899"/>
                <a:ext cx="30366" cy="30362"/>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8" name="Oval 38"/>
              <p:cNvSpPr>
                <a:spLocks noChangeArrowheads="1"/>
              </p:cNvSpPr>
              <p:nvPr/>
            </p:nvSpPr>
            <p:spPr bwMode="auto">
              <a:xfrm>
                <a:off x="21137668" y="4082646"/>
                <a:ext cx="16870" cy="16868"/>
              </a:xfrm>
              <a:prstGeom prst="ellipse">
                <a:avLst/>
              </a:pr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29" name="Freeform 39"/>
              <p:cNvSpPr>
                <a:spLocks/>
              </p:cNvSpPr>
              <p:nvPr/>
            </p:nvSpPr>
            <p:spPr bwMode="auto">
              <a:xfrm>
                <a:off x="21144416" y="4089393"/>
                <a:ext cx="3375" cy="3374"/>
              </a:xfrm>
              <a:custGeom>
                <a:avLst/>
                <a:gdLst>
                  <a:gd name="T0" fmla="*/ 1 w 1"/>
                  <a:gd name="T1" fmla="*/ 0 h 1"/>
                  <a:gd name="T2" fmla="*/ 1 w 1"/>
                  <a:gd name="T3" fmla="*/ 1 h 1"/>
                  <a:gd name="T4" fmla="*/ 0 w 1"/>
                  <a:gd name="T5" fmla="*/ 0 h 1"/>
                  <a:gd name="T6" fmla="*/ 1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0"/>
                    </a:lnTo>
                    <a:lnTo>
                      <a:pt x="1" y="0"/>
                    </a:lnTo>
                    <a:lnTo>
                      <a:pt x="1"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sp>
            <p:nvSpPr>
              <p:cNvPr id="30" name="Rectangle 40"/>
              <p:cNvSpPr>
                <a:spLocks noChangeArrowheads="1"/>
              </p:cNvSpPr>
              <p:nvPr/>
            </p:nvSpPr>
            <p:spPr bwMode="auto">
              <a:xfrm>
                <a:off x="21066819" y="4082646"/>
                <a:ext cx="23618" cy="2361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21" name="Rectangle 41"/>
            <p:cNvSpPr>
              <a:spLocks noChangeArrowheads="1"/>
            </p:cNvSpPr>
            <p:nvPr/>
          </p:nvSpPr>
          <p:spPr bwMode="auto">
            <a:xfrm>
              <a:off x="19909591" y="4241197"/>
              <a:ext cx="2476398" cy="330256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04" tIns="45702" rIns="91404" bIns="45702" numCol="1" anchor="t" anchorCtr="0" compatLnSpc="1">
              <a:prstTxWarp prst="textNoShape">
                <a:avLst/>
              </a:prstTxWarp>
            </a:bodyPr>
            <a:lstStyle/>
            <a:p>
              <a:endParaRPr lang="id-ID" sz="3599" dirty="0">
                <a:latin typeface="Source Sans Pro Regular" charset="0"/>
              </a:endParaRPr>
            </a:p>
          </p:txBody>
        </p:sp>
      </p:grpSp>
      <p:sp>
        <p:nvSpPr>
          <p:cNvPr id="31" name="Picture Placeholder 90"/>
          <p:cNvSpPr>
            <a:spLocks noGrp="1"/>
          </p:cNvSpPr>
          <p:nvPr>
            <p:ph type="pic" sz="quarter" idx="14" hasCustomPrompt="1"/>
          </p:nvPr>
        </p:nvSpPr>
        <p:spPr>
          <a:xfrm>
            <a:off x="6956852" y="771566"/>
            <a:ext cx="4087136" cy="5723480"/>
          </a:xfr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45" name="Oval 55">
            <a:extLst>
              <a:ext uri="{FF2B5EF4-FFF2-40B4-BE49-F238E27FC236}">
                <a16:creationId xmlns:a16="http://schemas.microsoft.com/office/drawing/2014/main" id="{03C089DD-58F7-47CB-8FE2-5903DE9C2553}"/>
              </a:ext>
            </a:extLst>
          </p:cNvPr>
          <p:cNvSpPr>
            <a:spLocks noChangeArrowheads="1"/>
          </p:cNvSpPr>
          <p:nvPr userDrawn="1"/>
        </p:nvSpPr>
        <p:spPr bwMode="auto">
          <a:xfrm>
            <a:off x="8849155" y="601781"/>
            <a:ext cx="85371" cy="79699"/>
          </a:xfrm>
          <a:prstGeom prst="ellipse">
            <a:avLst/>
          </a:prstGeom>
          <a:solidFill>
            <a:srgbClr val="0A0A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Roboto Light"/>
            </a:endParaRPr>
          </a:p>
        </p:txBody>
      </p:sp>
      <p:sp>
        <p:nvSpPr>
          <p:cNvPr id="32" name="Title 6">
            <a:extLst>
              <a:ext uri="{FF2B5EF4-FFF2-40B4-BE49-F238E27FC236}">
                <a16:creationId xmlns:a16="http://schemas.microsoft.com/office/drawing/2014/main" id="{AE53EEAB-4228-4CC6-B746-B167E60A65C5}"/>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5" name="Date Placeholder 4">
            <a:extLst>
              <a:ext uri="{FF2B5EF4-FFF2-40B4-BE49-F238E27FC236}">
                <a16:creationId xmlns:a16="http://schemas.microsoft.com/office/drawing/2014/main" id="{4E2FEA77-A34D-4183-BBD8-000423C59EDF}"/>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6" name="Footer Placeholder 5">
            <a:extLst>
              <a:ext uri="{FF2B5EF4-FFF2-40B4-BE49-F238E27FC236}">
                <a16:creationId xmlns:a16="http://schemas.microsoft.com/office/drawing/2014/main" id="{F6F91613-6AAE-40FF-85B3-DD26B1E85536}"/>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7" name="Slide Number Placeholder 6">
            <a:extLst>
              <a:ext uri="{FF2B5EF4-FFF2-40B4-BE49-F238E27FC236}">
                <a16:creationId xmlns:a16="http://schemas.microsoft.com/office/drawing/2014/main" id="{9D3A2697-F5CF-4C77-839D-4B592B94B05B}"/>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34" name="Content Placeholder 2">
            <a:extLst>
              <a:ext uri="{FF2B5EF4-FFF2-40B4-BE49-F238E27FC236}">
                <a16:creationId xmlns:a16="http://schemas.microsoft.com/office/drawing/2014/main" id="{67A742C0-4C2A-4B7F-BB2F-9BB90E66F21B}"/>
              </a:ext>
            </a:extLst>
          </p:cNvPr>
          <p:cNvSpPr>
            <a:spLocks noGrp="1"/>
          </p:cNvSpPr>
          <p:nvPr>
            <p:ph idx="1" hasCustomPrompt="1"/>
          </p:nvPr>
        </p:nvSpPr>
        <p:spPr>
          <a:xfrm>
            <a:off x="548640" y="1410079"/>
            <a:ext cx="5030357"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large phone righ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F4F7E4F-6B1F-4702-B92F-32D3C334E01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33304" y="461779"/>
            <a:ext cx="3076556" cy="6233627"/>
          </a:xfrm>
          <a:prstGeom prst="rect">
            <a:avLst/>
          </a:prstGeom>
        </p:spPr>
      </p:pic>
      <p:sp>
        <p:nvSpPr>
          <p:cNvPr id="52" name="Picture Placeholder 90"/>
          <p:cNvSpPr>
            <a:spLocks noGrp="1"/>
          </p:cNvSpPr>
          <p:nvPr>
            <p:ph type="pic" sz="quarter" idx="14" hasCustomPrompt="1"/>
          </p:nvPr>
        </p:nvSpPr>
        <p:spPr>
          <a:xfrm>
            <a:off x="7805712" y="598888"/>
            <a:ext cx="2741115" cy="5963837"/>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6C39FE3F-FB26-4A81-9727-BD2EADE7C034}"/>
              </a:ext>
            </a:extLst>
          </p:cNvPr>
          <p:cNvSpPr>
            <a:spLocks noGrp="1"/>
          </p:cNvSpPr>
          <p:nvPr>
            <p:ph type="title" hasCustomPrompt="1"/>
          </p:nvPr>
        </p:nvSpPr>
        <p:spPr>
          <a:xfrm>
            <a:off x="548640" y="488561"/>
            <a:ext cx="5547360" cy="915366"/>
          </a:xfrm>
        </p:spPr>
        <p:txBody>
          <a:bodyPr/>
          <a:lstStyle>
            <a:lvl1pPr>
              <a:defRPr/>
            </a:lvl1pPr>
          </a:lstStyle>
          <a:p>
            <a:r>
              <a:rPr lang="en-US" dirty="0"/>
              <a:t>Click to edit title</a:t>
            </a:r>
          </a:p>
        </p:txBody>
      </p:sp>
      <p:sp>
        <p:nvSpPr>
          <p:cNvPr id="11" name="Date Placeholder 10">
            <a:extLst>
              <a:ext uri="{FF2B5EF4-FFF2-40B4-BE49-F238E27FC236}">
                <a16:creationId xmlns:a16="http://schemas.microsoft.com/office/drawing/2014/main" id="{8EE5914B-3718-4CEF-80A6-73FF9E059CC3}"/>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12" name="Footer Placeholder 11">
            <a:extLst>
              <a:ext uri="{FF2B5EF4-FFF2-40B4-BE49-F238E27FC236}">
                <a16:creationId xmlns:a16="http://schemas.microsoft.com/office/drawing/2014/main" id="{05D60C4C-3F2E-4F5A-81D6-EF9F4F1D588B}"/>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13" name="Slide Number Placeholder 12">
            <a:extLst>
              <a:ext uri="{FF2B5EF4-FFF2-40B4-BE49-F238E27FC236}">
                <a16:creationId xmlns:a16="http://schemas.microsoft.com/office/drawing/2014/main" id="{594D5838-B053-4B77-82F3-830C4E1AC179}"/>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8" name="Content Placeholder 2">
            <a:extLst>
              <a:ext uri="{FF2B5EF4-FFF2-40B4-BE49-F238E27FC236}">
                <a16:creationId xmlns:a16="http://schemas.microsoft.com/office/drawing/2014/main" id="{3D2C008A-6970-4D7E-9A1A-93E73D7EE0AA}"/>
              </a:ext>
            </a:extLst>
          </p:cNvPr>
          <p:cNvSpPr>
            <a:spLocks noGrp="1"/>
          </p:cNvSpPr>
          <p:nvPr>
            <p:ph idx="1" hasCustomPrompt="1"/>
          </p:nvPr>
        </p:nvSpPr>
        <p:spPr>
          <a:xfrm>
            <a:off x="548640" y="1410079"/>
            <a:ext cx="5547360"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two smaller phones right)">
    <p:spTree>
      <p:nvGrpSpPr>
        <p:cNvPr id="1" name=""/>
        <p:cNvGrpSpPr/>
        <p:nvPr/>
      </p:nvGrpSpPr>
      <p:grpSpPr>
        <a:xfrm>
          <a:off x="0" y="0"/>
          <a:ext cx="0" cy="0"/>
          <a:chOff x="0" y="0"/>
          <a:chExt cx="0" cy="0"/>
        </a:xfrm>
      </p:grpSpPr>
      <p:pic>
        <p:nvPicPr>
          <p:cNvPr id="67" name="Graphic 66">
            <a:extLst>
              <a:ext uri="{FF2B5EF4-FFF2-40B4-BE49-F238E27FC236}">
                <a16:creationId xmlns:a16="http://schemas.microsoft.com/office/drawing/2014/main" id="{45A52D10-DB50-44F1-9879-12D8515F3F2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336867" y="786809"/>
            <a:ext cx="2467625" cy="4999829"/>
          </a:xfrm>
          <a:prstGeom prst="rect">
            <a:avLst/>
          </a:prstGeom>
        </p:spPr>
      </p:pic>
      <p:sp>
        <p:nvSpPr>
          <p:cNvPr id="68" name="Picture Placeholder 90">
            <a:extLst>
              <a:ext uri="{FF2B5EF4-FFF2-40B4-BE49-F238E27FC236}">
                <a16:creationId xmlns:a16="http://schemas.microsoft.com/office/drawing/2014/main" id="{C8B3E8F6-2333-4956-AD82-3309C7DDFB3C}"/>
              </a:ext>
            </a:extLst>
          </p:cNvPr>
          <p:cNvSpPr>
            <a:spLocks noGrp="1"/>
          </p:cNvSpPr>
          <p:nvPr>
            <p:ph type="pic" sz="quarter" idx="14" hasCustomPrompt="1"/>
          </p:nvPr>
        </p:nvSpPr>
        <p:spPr>
          <a:xfrm>
            <a:off x="6457793"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pic>
        <p:nvPicPr>
          <p:cNvPr id="71" name="Graphic 70">
            <a:extLst>
              <a:ext uri="{FF2B5EF4-FFF2-40B4-BE49-F238E27FC236}">
                <a16:creationId xmlns:a16="http://schemas.microsoft.com/office/drawing/2014/main" id="{93229DE9-6EAB-468C-B24C-9A58C2B6FDE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079296" y="786809"/>
            <a:ext cx="2467625" cy="4999829"/>
          </a:xfrm>
          <a:prstGeom prst="rect">
            <a:avLst/>
          </a:prstGeom>
        </p:spPr>
      </p:pic>
      <p:sp>
        <p:nvSpPr>
          <p:cNvPr id="72" name="Picture Placeholder 90">
            <a:extLst>
              <a:ext uri="{FF2B5EF4-FFF2-40B4-BE49-F238E27FC236}">
                <a16:creationId xmlns:a16="http://schemas.microsoft.com/office/drawing/2014/main" id="{108FB6A3-E3B4-4AEE-B6E4-116C18477E9C}"/>
              </a:ext>
            </a:extLst>
          </p:cNvPr>
          <p:cNvSpPr>
            <a:spLocks noGrp="1"/>
          </p:cNvSpPr>
          <p:nvPr>
            <p:ph type="pic" sz="quarter" idx="15" hasCustomPrompt="1"/>
          </p:nvPr>
        </p:nvSpPr>
        <p:spPr>
          <a:xfrm>
            <a:off x="9200222" y="859281"/>
            <a:ext cx="2198577" cy="4783439"/>
          </a:xfrm>
          <a:custGeom>
            <a:avLst/>
            <a:gdLst>
              <a:gd name="connsiteX0" fmla="*/ 0 w 2740263"/>
              <a:gd name="connsiteY0" fmla="*/ 456720 h 5922779"/>
              <a:gd name="connsiteX1" fmla="*/ 456720 w 2740263"/>
              <a:gd name="connsiteY1" fmla="*/ 0 h 5922779"/>
              <a:gd name="connsiteX2" fmla="*/ 2283543 w 2740263"/>
              <a:gd name="connsiteY2" fmla="*/ 0 h 5922779"/>
              <a:gd name="connsiteX3" fmla="*/ 2740263 w 2740263"/>
              <a:gd name="connsiteY3" fmla="*/ 456720 h 5922779"/>
              <a:gd name="connsiteX4" fmla="*/ 2740263 w 2740263"/>
              <a:gd name="connsiteY4" fmla="*/ 5466059 h 5922779"/>
              <a:gd name="connsiteX5" fmla="*/ 2283543 w 2740263"/>
              <a:gd name="connsiteY5" fmla="*/ 5922779 h 5922779"/>
              <a:gd name="connsiteX6" fmla="*/ 456720 w 2740263"/>
              <a:gd name="connsiteY6" fmla="*/ 5922779 h 5922779"/>
              <a:gd name="connsiteX7" fmla="*/ 0 w 2740263"/>
              <a:gd name="connsiteY7" fmla="*/ 5466059 h 5922779"/>
              <a:gd name="connsiteX8" fmla="*/ 0 w 2740263"/>
              <a:gd name="connsiteY8" fmla="*/ 456720 h 5922779"/>
              <a:gd name="connsiteX0" fmla="*/ 0 w 2740263"/>
              <a:gd name="connsiteY0" fmla="*/ 471257 h 5937316"/>
              <a:gd name="connsiteX1" fmla="*/ 456720 w 2740263"/>
              <a:gd name="connsiteY1" fmla="*/ 14537 h 5937316"/>
              <a:gd name="connsiteX2" fmla="*/ 1359405 w 2740263"/>
              <a:gd name="connsiteY2" fmla="*/ 0 h 5937316"/>
              <a:gd name="connsiteX3" fmla="*/ 2283543 w 2740263"/>
              <a:gd name="connsiteY3" fmla="*/ 14537 h 5937316"/>
              <a:gd name="connsiteX4" fmla="*/ 2740263 w 2740263"/>
              <a:gd name="connsiteY4" fmla="*/ 471257 h 5937316"/>
              <a:gd name="connsiteX5" fmla="*/ 2740263 w 2740263"/>
              <a:gd name="connsiteY5" fmla="*/ 5480596 h 5937316"/>
              <a:gd name="connsiteX6" fmla="*/ 2283543 w 2740263"/>
              <a:gd name="connsiteY6" fmla="*/ 5937316 h 5937316"/>
              <a:gd name="connsiteX7" fmla="*/ 456720 w 2740263"/>
              <a:gd name="connsiteY7" fmla="*/ 5937316 h 5937316"/>
              <a:gd name="connsiteX8" fmla="*/ 0 w 2740263"/>
              <a:gd name="connsiteY8" fmla="*/ 5480596 h 5937316"/>
              <a:gd name="connsiteX9" fmla="*/ 0 w 2740263"/>
              <a:gd name="connsiteY9"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359405 w 2740263"/>
              <a:gd name="connsiteY3" fmla="*/ 0 h 5937316"/>
              <a:gd name="connsiteX4" fmla="*/ 2283543 w 2740263"/>
              <a:gd name="connsiteY4" fmla="*/ 14537 h 5937316"/>
              <a:gd name="connsiteX5" fmla="*/ 2740263 w 2740263"/>
              <a:gd name="connsiteY5" fmla="*/ 471257 h 5937316"/>
              <a:gd name="connsiteX6" fmla="*/ 2740263 w 2740263"/>
              <a:gd name="connsiteY6" fmla="*/ 5480596 h 5937316"/>
              <a:gd name="connsiteX7" fmla="*/ 2283543 w 2740263"/>
              <a:gd name="connsiteY7" fmla="*/ 5937316 h 5937316"/>
              <a:gd name="connsiteX8" fmla="*/ 456720 w 2740263"/>
              <a:gd name="connsiteY8" fmla="*/ 5937316 h 5937316"/>
              <a:gd name="connsiteX9" fmla="*/ 0 w 2740263"/>
              <a:gd name="connsiteY9" fmla="*/ 5480596 h 5937316"/>
              <a:gd name="connsiteX10" fmla="*/ 0 w 2740263"/>
              <a:gd name="connsiteY10"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187955 w 2740263"/>
              <a:gd name="connsiteY3" fmla="*/ 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21230 w 2740263"/>
              <a:gd name="connsiteY2" fmla="*/ 1905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597405 w 2740263"/>
              <a:gd name="connsiteY2" fmla="*/ 676275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71257 h 5937316"/>
              <a:gd name="connsiteX1" fmla="*/ 456720 w 2740263"/>
              <a:gd name="connsiteY1" fmla="*/ 14537 h 5937316"/>
              <a:gd name="connsiteX2" fmla="*/ 749805 w 2740263"/>
              <a:gd name="connsiteY2" fmla="*/ 266700 h 5937316"/>
              <a:gd name="connsiteX3" fmla="*/ 1264155 w 2740263"/>
              <a:gd name="connsiteY3" fmla="*/ 514350 h 5937316"/>
              <a:gd name="connsiteX4" fmla="*/ 1359405 w 2740263"/>
              <a:gd name="connsiteY4" fmla="*/ 0 h 5937316"/>
              <a:gd name="connsiteX5" fmla="*/ 2283543 w 2740263"/>
              <a:gd name="connsiteY5" fmla="*/ 14537 h 5937316"/>
              <a:gd name="connsiteX6" fmla="*/ 2740263 w 2740263"/>
              <a:gd name="connsiteY6" fmla="*/ 471257 h 5937316"/>
              <a:gd name="connsiteX7" fmla="*/ 2740263 w 2740263"/>
              <a:gd name="connsiteY7" fmla="*/ 5480596 h 5937316"/>
              <a:gd name="connsiteX8" fmla="*/ 2283543 w 2740263"/>
              <a:gd name="connsiteY8" fmla="*/ 5937316 h 5937316"/>
              <a:gd name="connsiteX9" fmla="*/ 456720 w 2740263"/>
              <a:gd name="connsiteY9" fmla="*/ 5937316 h 5937316"/>
              <a:gd name="connsiteX10" fmla="*/ 0 w 2740263"/>
              <a:gd name="connsiteY10" fmla="*/ 5480596 h 5937316"/>
              <a:gd name="connsiteX11" fmla="*/ 0 w 2740263"/>
              <a:gd name="connsiteY11" fmla="*/ 471257 h 5937316"/>
              <a:gd name="connsiteX0" fmla="*/ 0 w 2740263"/>
              <a:gd name="connsiteY0" fmla="*/ 456720 h 5922779"/>
              <a:gd name="connsiteX1" fmla="*/ 456720 w 2740263"/>
              <a:gd name="connsiteY1" fmla="*/ 0 h 5922779"/>
              <a:gd name="connsiteX2" fmla="*/ 749805 w 2740263"/>
              <a:gd name="connsiteY2" fmla="*/ 252163 h 5922779"/>
              <a:gd name="connsiteX3" fmla="*/ 1264155 w 2740263"/>
              <a:gd name="connsiteY3" fmla="*/ 499813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1807080 w 2740263"/>
              <a:gd name="connsiteY4" fmla="*/ 1950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226180 w 2740263"/>
              <a:gd name="connsiteY4" fmla="*/ 34741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283543 w 2740263"/>
              <a:gd name="connsiteY5" fmla="*/ 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0 w 2740263"/>
              <a:gd name="connsiteY0" fmla="*/ 456720 h 5922779"/>
              <a:gd name="connsiteX1" fmla="*/ 456720 w 2740263"/>
              <a:gd name="connsiteY1" fmla="*/ 0 h 5922779"/>
              <a:gd name="connsiteX2" fmla="*/ 749805 w 2740263"/>
              <a:gd name="connsiteY2" fmla="*/ 252163 h 5922779"/>
              <a:gd name="connsiteX3" fmla="*/ 1473705 w 2740263"/>
              <a:gd name="connsiteY3" fmla="*/ 280738 h 5922779"/>
              <a:gd name="connsiteX4" fmla="*/ 2026155 w 2740263"/>
              <a:gd name="connsiteY4" fmla="*/ 252163 h 5922779"/>
              <a:gd name="connsiteX5" fmla="*/ 2140668 w 2740263"/>
              <a:gd name="connsiteY5" fmla="*/ 19050 h 5922779"/>
              <a:gd name="connsiteX6" fmla="*/ 2740263 w 2740263"/>
              <a:gd name="connsiteY6" fmla="*/ 456720 h 5922779"/>
              <a:gd name="connsiteX7" fmla="*/ 2740263 w 2740263"/>
              <a:gd name="connsiteY7" fmla="*/ 5466059 h 5922779"/>
              <a:gd name="connsiteX8" fmla="*/ 2283543 w 2740263"/>
              <a:gd name="connsiteY8" fmla="*/ 5922779 h 5922779"/>
              <a:gd name="connsiteX9" fmla="*/ 456720 w 2740263"/>
              <a:gd name="connsiteY9" fmla="*/ 5922779 h 5922779"/>
              <a:gd name="connsiteX10" fmla="*/ 0 w 2740263"/>
              <a:gd name="connsiteY10" fmla="*/ 5466059 h 5922779"/>
              <a:gd name="connsiteX11" fmla="*/ 0 w 2740263"/>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56720 h 5922779"/>
              <a:gd name="connsiteX1" fmla="*/ 457423 w 2740966"/>
              <a:gd name="connsiteY1" fmla="*/ 0 h 5922779"/>
              <a:gd name="connsiteX2" fmla="*/ 750508 w 2740966"/>
              <a:gd name="connsiteY2" fmla="*/ 252163 h 5922779"/>
              <a:gd name="connsiteX3" fmla="*/ 1474408 w 2740966"/>
              <a:gd name="connsiteY3" fmla="*/ 280738 h 5922779"/>
              <a:gd name="connsiteX4" fmla="*/ 2026858 w 2740966"/>
              <a:gd name="connsiteY4" fmla="*/ 252163 h 5922779"/>
              <a:gd name="connsiteX5" fmla="*/ 2141371 w 2740966"/>
              <a:gd name="connsiteY5" fmla="*/ 19050 h 5922779"/>
              <a:gd name="connsiteX6" fmla="*/ 2740966 w 2740966"/>
              <a:gd name="connsiteY6" fmla="*/ 456720 h 5922779"/>
              <a:gd name="connsiteX7" fmla="*/ 2740966 w 2740966"/>
              <a:gd name="connsiteY7" fmla="*/ 5466059 h 5922779"/>
              <a:gd name="connsiteX8" fmla="*/ 2284246 w 2740966"/>
              <a:gd name="connsiteY8" fmla="*/ 5922779 h 5922779"/>
              <a:gd name="connsiteX9" fmla="*/ 457423 w 2740966"/>
              <a:gd name="connsiteY9" fmla="*/ 5922779 h 5922779"/>
              <a:gd name="connsiteX10" fmla="*/ 703 w 2740966"/>
              <a:gd name="connsiteY10" fmla="*/ 5466059 h 5922779"/>
              <a:gd name="connsiteX11" fmla="*/ 703 w 2740966"/>
              <a:gd name="connsiteY11" fmla="*/ 456720 h 5922779"/>
              <a:gd name="connsiteX0" fmla="*/ 703 w 2740966"/>
              <a:gd name="connsiteY0" fmla="*/ 443901 h 5909960"/>
              <a:gd name="connsiteX1" fmla="*/ 612281 w 2740966"/>
              <a:gd name="connsiteY1" fmla="*/ 1929 h 5909960"/>
              <a:gd name="connsiteX2" fmla="*/ 750508 w 2740966"/>
              <a:gd name="connsiteY2" fmla="*/ 239344 h 5909960"/>
              <a:gd name="connsiteX3" fmla="*/ 1474408 w 2740966"/>
              <a:gd name="connsiteY3" fmla="*/ 267919 h 5909960"/>
              <a:gd name="connsiteX4" fmla="*/ 2026858 w 2740966"/>
              <a:gd name="connsiteY4" fmla="*/ 239344 h 5909960"/>
              <a:gd name="connsiteX5" fmla="*/ 2141371 w 2740966"/>
              <a:gd name="connsiteY5" fmla="*/ 6231 h 5909960"/>
              <a:gd name="connsiteX6" fmla="*/ 2740966 w 2740966"/>
              <a:gd name="connsiteY6" fmla="*/ 443901 h 5909960"/>
              <a:gd name="connsiteX7" fmla="*/ 2740966 w 2740966"/>
              <a:gd name="connsiteY7" fmla="*/ 5453240 h 5909960"/>
              <a:gd name="connsiteX8" fmla="*/ 2284246 w 2740966"/>
              <a:gd name="connsiteY8" fmla="*/ 5909960 h 5909960"/>
              <a:gd name="connsiteX9" fmla="*/ 457423 w 2740966"/>
              <a:gd name="connsiteY9" fmla="*/ 5909960 h 5909960"/>
              <a:gd name="connsiteX10" fmla="*/ 703 w 2740966"/>
              <a:gd name="connsiteY10" fmla="*/ 5453240 h 5909960"/>
              <a:gd name="connsiteX11" fmla="*/ 703 w 2740966"/>
              <a:gd name="connsiteY11" fmla="*/ 443901 h 5909960"/>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71405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26858 w 2740966"/>
              <a:gd name="connsiteY4" fmla="*/ 242830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262832 w 2740966"/>
              <a:gd name="connsiteY4" fmla="*/ 301824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41371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55659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2019484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474408 w 2740966"/>
              <a:gd name="connsiteY3" fmla="*/ 249283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7505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9090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447387 h 5913446"/>
              <a:gd name="connsiteX1" fmla="*/ 612281 w 2740966"/>
              <a:gd name="connsiteY1" fmla="*/ 5415 h 5913446"/>
              <a:gd name="connsiteX2" fmla="*/ 941008 w 2740966"/>
              <a:gd name="connsiteY2" fmla="*/ 242830 h 5913446"/>
              <a:gd name="connsiteX3" fmla="*/ 1507746 w 2740966"/>
              <a:gd name="connsiteY3" fmla="*/ 239758 h 5913446"/>
              <a:gd name="connsiteX4" fmla="*/ 1971859 w 2740966"/>
              <a:gd name="connsiteY4" fmla="*/ 235456 h 5913446"/>
              <a:gd name="connsiteX5" fmla="*/ 2131846 w 2740966"/>
              <a:gd name="connsiteY5" fmla="*/ 9717 h 5913446"/>
              <a:gd name="connsiteX6" fmla="*/ 2740966 w 2740966"/>
              <a:gd name="connsiteY6" fmla="*/ 447387 h 5913446"/>
              <a:gd name="connsiteX7" fmla="*/ 2740966 w 2740966"/>
              <a:gd name="connsiteY7" fmla="*/ 5456726 h 5913446"/>
              <a:gd name="connsiteX8" fmla="*/ 2284246 w 2740966"/>
              <a:gd name="connsiteY8" fmla="*/ 5913446 h 5913446"/>
              <a:gd name="connsiteX9" fmla="*/ 457423 w 2740966"/>
              <a:gd name="connsiteY9" fmla="*/ 5913446 h 5913446"/>
              <a:gd name="connsiteX10" fmla="*/ 703 w 2740966"/>
              <a:gd name="connsiteY10" fmla="*/ 5456726 h 5913446"/>
              <a:gd name="connsiteX11" fmla="*/ 703 w 2740966"/>
              <a:gd name="connsiteY11" fmla="*/ 447387 h 5913446"/>
              <a:gd name="connsiteX0" fmla="*/ 703 w 2740966"/>
              <a:gd name="connsiteY0" fmla="*/ 540668 h 6006727"/>
              <a:gd name="connsiteX1" fmla="*/ 531707 w 2740966"/>
              <a:gd name="connsiteY1" fmla="*/ 88163 h 6006727"/>
              <a:gd name="connsiteX2" fmla="*/ 612281 w 2740966"/>
              <a:gd name="connsiteY2" fmla="*/ 98696 h 6006727"/>
              <a:gd name="connsiteX3" fmla="*/ 941008 w 2740966"/>
              <a:gd name="connsiteY3" fmla="*/ 336111 h 6006727"/>
              <a:gd name="connsiteX4" fmla="*/ 1507746 w 2740966"/>
              <a:gd name="connsiteY4" fmla="*/ 333039 h 6006727"/>
              <a:gd name="connsiteX5" fmla="*/ 1971859 w 2740966"/>
              <a:gd name="connsiteY5" fmla="*/ 328737 h 6006727"/>
              <a:gd name="connsiteX6" fmla="*/ 2131846 w 2740966"/>
              <a:gd name="connsiteY6" fmla="*/ 102998 h 6006727"/>
              <a:gd name="connsiteX7" fmla="*/ 2740966 w 2740966"/>
              <a:gd name="connsiteY7" fmla="*/ 540668 h 6006727"/>
              <a:gd name="connsiteX8" fmla="*/ 2740966 w 2740966"/>
              <a:gd name="connsiteY8" fmla="*/ 5550007 h 6006727"/>
              <a:gd name="connsiteX9" fmla="*/ 2284246 w 2740966"/>
              <a:gd name="connsiteY9" fmla="*/ 6006727 h 6006727"/>
              <a:gd name="connsiteX10" fmla="*/ 457423 w 2740966"/>
              <a:gd name="connsiteY10" fmla="*/ 6006727 h 6006727"/>
              <a:gd name="connsiteX11" fmla="*/ 703 w 2740966"/>
              <a:gd name="connsiteY11" fmla="*/ 5550007 h 6006727"/>
              <a:gd name="connsiteX12" fmla="*/ 703 w 2740966"/>
              <a:gd name="connsiteY12" fmla="*/ 540668 h 6006727"/>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61665 h 6027724"/>
              <a:gd name="connsiteX1" fmla="*/ 531707 w 2740966"/>
              <a:gd name="connsiteY1" fmla="*/ 109160 h 6027724"/>
              <a:gd name="connsiteX2" fmla="*/ 612281 w 2740966"/>
              <a:gd name="connsiteY2" fmla="*/ 119693 h 6027724"/>
              <a:gd name="connsiteX3" fmla="*/ 941008 w 2740966"/>
              <a:gd name="connsiteY3" fmla="*/ 357108 h 6027724"/>
              <a:gd name="connsiteX4" fmla="*/ 1507746 w 2740966"/>
              <a:gd name="connsiteY4" fmla="*/ 354036 h 6027724"/>
              <a:gd name="connsiteX5" fmla="*/ 1971859 w 2740966"/>
              <a:gd name="connsiteY5" fmla="*/ 349734 h 6027724"/>
              <a:gd name="connsiteX6" fmla="*/ 2131846 w 2740966"/>
              <a:gd name="connsiteY6" fmla="*/ 123995 h 6027724"/>
              <a:gd name="connsiteX7" fmla="*/ 2740966 w 2740966"/>
              <a:gd name="connsiteY7" fmla="*/ 561665 h 6027724"/>
              <a:gd name="connsiteX8" fmla="*/ 2740966 w 2740966"/>
              <a:gd name="connsiteY8" fmla="*/ 5571004 h 6027724"/>
              <a:gd name="connsiteX9" fmla="*/ 2284246 w 2740966"/>
              <a:gd name="connsiteY9" fmla="*/ 6027724 h 6027724"/>
              <a:gd name="connsiteX10" fmla="*/ 457423 w 2740966"/>
              <a:gd name="connsiteY10" fmla="*/ 6027724 h 6027724"/>
              <a:gd name="connsiteX11" fmla="*/ 703 w 2740966"/>
              <a:gd name="connsiteY11" fmla="*/ 5571004 h 6027724"/>
              <a:gd name="connsiteX12" fmla="*/ 703 w 2740966"/>
              <a:gd name="connsiteY12" fmla="*/ 561665 h 6027724"/>
              <a:gd name="connsiteX0" fmla="*/ 703 w 2740966"/>
              <a:gd name="connsiteY0" fmla="*/ 552575 h 6018634"/>
              <a:gd name="connsiteX1" fmla="*/ 531707 w 2740966"/>
              <a:gd name="connsiteY1" fmla="*/ 100070 h 6018634"/>
              <a:gd name="connsiteX2" fmla="*/ 612281 w 2740966"/>
              <a:gd name="connsiteY2" fmla="*/ 110603 h 6018634"/>
              <a:gd name="connsiteX3" fmla="*/ 941008 w 2740966"/>
              <a:gd name="connsiteY3" fmla="*/ 348018 h 6018634"/>
              <a:gd name="connsiteX4" fmla="*/ 1507746 w 2740966"/>
              <a:gd name="connsiteY4" fmla="*/ 344946 h 6018634"/>
              <a:gd name="connsiteX5" fmla="*/ 1971859 w 2740966"/>
              <a:gd name="connsiteY5" fmla="*/ 340644 h 6018634"/>
              <a:gd name="connsiteX6" fmla="*/ 2131846 w 2740966"/>
              <a:gd name="connsiteY6" fmla="*/ 114905 h 6018634"/>
              <a:gd name="connsiteX7" fmla="*/ 2740966 w 2740966"/>
              <a:gd name="connsiteY7" fmla="*/ 552575 h 6018634"/>
              <a:gd name="connsiteX8" fmla="*/ 2740966 w 2740966"/>
              <a:gd name="connsiteY8" fmla="*/ 5561914 h 6018634"/>
              <a:gd name="connsiteX9" fmla="*/ 2284246 w 2740966"/>
              <a:gd name="connsiteY9" fmla="*/ 6018634 h 6018634"/>
              <a:gd name="connsiteX10" fmla="*/ 457423 w 2740966"/>
              <a:gd name="connsiteY10" fmla="*/ 6018634 h 6018634"/>
              <a:gd name="connsiteX11" fmla="*/ 703 w 2740966"/>
              <a:gd name="connsiteY11" fmla="*/ 5561914 h 6018634"/>
              <a:gd name="connsiteX12" fmla="*/ 703 w 2740966"/>
              <a:gd name="connsiteY12" fmla="*/ 552575 h 6018634"/>
              <a:gd name="connsiteX0" fmla="*/ 2376 w 2742639"/>
              <a:gd name="connsiteY0" fmla="*/ 480193 h 5946252"/>
              <a:gd name="connsiteX1" fmla="*/ 533380 w 2742639"/>
              <a:gd name="connsiteY1" fmla="*/ 27688 h 5946252"/>
              <a:gd name="connsiteX2" fmla="*/ 613954 w 2742639"/>
              <a:gd name="connsiteY2" fmla="*/ 38221 h 5946252"/>
              <a:gd name="connsiteX3" fmla="*/ 942681 w 2742639"/>
              <a:gd name="connsiteY3" fmla="*/ 275636 h 5946252"/>
              <a:gd name="connsiteX4" fmla="*/ 1509419 w 2742639"/>
              <a:gd name="connsiteY4" fmla="*/ 272564 h 5946252"/>
              <a:gd name="connsiteX5" fmla="*/ 1973532 w 2742639"/>
              <a:gd name="connsiteY5" fmla="*/ 268262 h 5946252"/>
              <a:gd name="connsiteX6" fmla="*/ 2133519 w 2742639"/>
              <a:gd name="connsiteY6" fmla="*/ 42523 h 5946252"/>
              <a:gd name="connsiteX7" fmla="*/ 2742639 w 2742639"/>
              <a:gd name="connsiteY7" fmla="*/ 480193 h 5946252"/>
              <a:gd name="connsiteX8" fmla="*/ 2742639 w 2742639"/>
              <a:gd name="connsiteY8" fmla="*/ 5489532 h 5946252"/>
              <a:gd name="connsiteX9" fmla="*/ 2285919 w 2742639"/>
              <a:gd name="connsiteY9" fmla="*/ 5946252 h 5946252"/>
              <a:gd name="connsiteX10" fmla="*/ 459096 w 2742639"/>
              <a:gd name="connsiteY10" fmla="*/ 5946252 h 5946252"/>
              <a:gd name="connsiteX11" fmla="*/ 2376 w 2742639"/>
              <a:gd name="connsiteY11" fmla="*/ 5489532 h 5946252"/>
              <a:gd name="connsiteX12" fmla="*/ 2376 w 2742639"/>
              <a:gd name="connsiteY12" fmla="*/ 480193 h 5946252"/>
              <a:gd name="connsiteX0" fmla="*/ 704 w 2740967"/>
              <a:gd name="connsiteY0" fmla="*/ 480193 h 5946252"/>
              <a:gd name="connsiteX1" fmla="*/ 531708 w 2740967"/>
              <a:gd name="connsiteY1" fmla="*/ 27688 h 5946252"/>
              <a:gd name="connsiteX2" fmla="*/ 612282 w 2740967"/>
              <a:gd name="connsiteY2" fmla="*/ 38221 h 5946252"/>
              <a:gd name="connsiteX3" fmla="*/ 941009 w 2740967"/>
              <a:gd name="connsiteY3" fmla="*/ 275636 h 5946252"/>
              <a:gd name="connsiteX4" fmla="*/ 1507747 w 2740967"/>
              <a:gd name="connsiteY4" fmla="*/ 272564 h 5946252"/>
              <a:gd name="connsiteX5" fmla="*/ 1971860 w 2740967"/>
              <a:gd name="connsiteY5" fmla="*/ 268262 h 5946252"/>
              <a:gd name="connsiteX6" fmla="*/ 2131847 w 2740967"/>
              <a:gd name="connsiteY6" fmla="*/ 42523 h 5946252"/>
              <a:gd name="connsiteX7" fmla="*/ 2740967 w 2740967"/>
              <a:gd name="connsiteY7" fmla="*/ 480193 h 5946252"/>
              <a:gd name="connsiteX8" fmla="*/ 2740967 w 2740967"/>
              <a:gd name="connsiteY8" fmla="*/ 5489532 h 5946252"/>
              <a:gd name="connsiteX9" fmla="*/ 2284247 w 2740967"/>
              <a:gd name="connsiteY9" fmla="*/ 5946252 h 5946252"/>
              <a:gd name="connsiteX10" fmla="*/ 457424 w 2740967"/>
              <a:gd name="connsiteY10" fmla="*/ 5946252 h 5946252"/>
              <a:gd name="connsiteX11" fmla="*/ 704 w 2740967"/>
              <a:gd name="connsiteY11" fmla="*/ 5489532 h 5946252"/>
              <a:gd name="connsiteX12" fmla="*/ 704 w 2740967"/>
              <a:gd name="connsiteY12" fmla="*/ 480193 h 5946252"/>
              <a:gd name="connsiteX0" fmla="*/ 704 w 2740967"/>
              <a:gd name="connsiteY0" fmla="*/ 484321 h 5950380"/>
              <a:gd name="connsiteX1" fmla="*/ 531708 w 2740967"/>
              <a:gd name="connsiteY1" fmla="*/ 31816 h 5950380"/>
              <a:gd name="connsiteX2" fmla="*/ 612282 w 2740967"/>
              <a:gd name="connsiteY2" fmla="*/ 42349 h 5950380"/>
              <a:gd name="connsiteX3" fmla="*/ 941009 w 2740967"/>
              <a:gd name="connsiteY3" fmla="*/ 279764 h 5950380"/>
              <a:gd name="connsiteX4" fmla="*/ 1507747 w 2740967"/>
              <a:gd name="connsiteY4" fmla="*/ 276692 h 5950380"/>
              <a:gd name="connsiteX5" fmla="*/ 1971860 w 2740967"/>
              <a:gd name="connsiteY5" fmla="*/ 272390 h 5950380"/>
              <a:gd name="connsiteX6" fmla="*/ 2131847 w 2740967"/>
              <a:gd name="connsiteY6" fmla="*/ 46651 h 5950380"/>
              <a:gd name="connsiteX7" fmla="*/ 2740967 w 2740967"/>
              <a:gd name="connsiteY7" fmla="*/ 484321 h 5950380"/>
              <a:gd name="connsiteX8" fmla="*/ 2740967 w 2740967"/>
              <a:gd name="connsiteY8" fmla="*/ 5493660 h 5950380"/>
              <a:gd name="connsiteX9" fmla="*/ 2284247 w 2740967"/>
              <a:gd name="connsiteY9" fmla="*/ 5950380 h 5950380"/>
              <a:gd name="connsiteX10" fmla="*/ 457424 w 2740967"/>
              <a:gd name="connsiteY10" fmla="*/ 5950380 h 5950380"/>
              <a:gd name="connsiteX11" fmla="*/ 704 w 2740967"/>
              <a:gd name="connsiteY11" fmla="*/ 5493660 h 5950380"/>
              <a:gd name="connsiteX12" fmla="*/ 704 w 2740967"/>
              <a:gd name="connsiteY12" fmla="*/ 484321 h 5950380"/>
              <a:gd name="connsiteX0" fmla="*/ 704 w 2740967"/>
              <a:gd name="connsiteY0" fmla="*/ 467135 h 5933194"/>
              <a:gd name="connsiteX1" fmla="*/ 531708 w 2740967"/>
              <a:gd name="connsiteY1" fmla="*/ 14630 h 5933194"/>
              <a:gd name="connsiteX2" fmla="*/ 674627 w 2740967"/>
              <a:gd name="connsiteY2" fmla="*/ 91064 h 5933194"/>
              <a:gd name="connsiteX3" fmla="*/ 941009 w 2740967"/>
              <a:gd name="connsiteY3" fmla="*/ 262578 h 5933194"/>
              <a:gd name="connsiteX4" fmla="*/ 1507747 w 2740967"/>
              <a:gd name="connsiteY4" fmla="*/ 259506 h 5933194"/>
              <a:gd name="connsiteX5" fmla="*/ 1971860 w 2740967"/>
              <a:gd name="connsiteY5" fmla="*/ 255204 h 5933194"/>
              <a:gd name="connsiteX6" fmla="*/ 2131847 w 2740967"/>
              <a:gd name="connsiteY6" fmla="*/ 29465 h 5933194"/>
              <a:gd name="connsiteX7" fmla="*/ 2740967 w 2740967"/>
              <a:gd name="connsiteY7" fmla="*/ 467135 h 5933194"/>
              <a:gd name="connsiteX8" fmla="*/ 2740967 w 2740967"/>
              <a:gd name="connsiteY8" fmla="*/ 5476474 h 5933194"/>
              <a:gd name="connsiteX9" fmla="*/ 2284247 w 2740967"/>
              <a:gd name="connsiteY9" fmla="*/ 5933194 h 5933194"/>
              <a:gd name="connsiteX10" fmla="*/ 457424 w 2740967"/>
              <a:gd name="connsiteY10" fmla="*/ 5933194 h 5933194"/>
              <a:gd name="connsiteX11" fmla="*/ 704 w 2740967"/>
              <a:gd name="connsiteY11" fmla="*/ 5476474 h 5933194"/>
              <a:gd name="connsiteX12" fmla="*/ 704 w 2740967"/>
              <a:gd name="connsiteY12" fmla="*/ 467135 h 5933194"/>
              <a:gd name="connsiteX0" fmla="*/ 704 w 2740967"/>
              <a:gd name="connsiteY0" fmla="*/ 462459 h 5928518"/>
              <a:gd name="connsiteX1" fmla="*/ 531708 w 2740967"/>
              <a:gd name="connsiteY1" fmla="*/ 9954 h 5928518"/>
              <a:gd name="connsiteX2" fmla="*/ 674627 w 2740967"/>
              <a:gd name="connsiteY2" fmla="*/ 86388 h 5928518"/>
              <a:gd name="connsiteX3" fmla="*/ 941009 w 2740967"/>
              <a:gd name="connsiteY3" fmla="*/ 257902 h 5928518"/>
              <a:gd name="connsiteX4" fmla="*/ 1507747 w 2740967"/>
              <a:gd name="connsiteY4" fmla="*/ 254830 h 5928518"/>
              <a:gd name="connsiteX5" fmla="*/ 1971860 w 2740967"/>
              <a:gd name="connsiteY5" fmla="*/ 250528 h 5928518"/>
              <a:gd name="connsiteX6" fmla="*/ 2131847 w 2740967"/>
              <a:gd name="connsiteY6" fmla="*/ 24789 h 5928518"/>
              <a:gd name="connsiteX7" fmla="*/ 2740967 w 2740967"/>
              <a:gd name="connsiteY7" fmla="*/ 462459 h 5928518"/>
              <a:gd name="connsiteX8" fmla="*/ 2740967 w 2740967"/>
              <a:gd name="connsiteY8" fmla="*/ 5471798 h 5928518"/>
              <a:gd name="connsiteX9" fmla="*/ 2284247 w 2740967"/>
              <a:gd name="connsiteY9" fmla="*/ 5928518 h 5928518"/>
              <a:gd name="connsiteX10" fmla="*/ 457424 w 2740967"/>
              <a:gd name="connsiteY10" fmla="*/ 5928518 h 5928518"/>
              <a:gd name="connsiteX11" fmla="*/ 704 w 2740967"/>
              <a:gd name="connsiteY11" fmla="*/ 5471798 h 5928518"/>
              <a:gd name="connsiteX12" fmla="*/ 704 w 2740967"/>
              <a:gd name="connsiteY12" fmla="*/ 462459 h 5928518"/>
              <a:gd name="connsiteX0" fmla="*/ 704 w 2740967"/>
              <a:gd name="connsiteY0" fmla="*/ 459579 h 5925638"/>
              <a:gd name="connsiteX1" fmla="*/ 531708 w 2740967"/>
              <a:gd name="connsiteY1" fmla="*/ 7074 h 5925638"/>
              <a:gd name="connsiteX2" fmla="*/ 687096 w 2740967"/>
              <a:gd name="connsiteY2" fmla="*/ 145291 h 5925638"/>
              <a:gd name="connsiteX3" fmla="*/ 941009 w 2740967"/>
              <a:gd name="connsiteY3" fmla="*/ 255022 h 5925638"/>
              <a:gd name="connsiteX4" fmla="*/ 1507747 w 2740967"/>
              <a:gd name="connsiteY4" fmla="*/ 251950 h 5925638"/>
              <a:gd name="connsiteX5" fmla="*/ 1971860 w 2740967"/>
              <a:gd name="connsiteY5" fmla="*/ 247648 h 5925638"/>
              <a:gd name="connsiteX6" fmla="*/ 2131847 w 2740967"/>
              <a:gd name="connsiteY6" fmla="*/ 21909 h 5925638"/>
              <a:gd name="connsiteX7" fmla="*/ 2740967 w 2740967"/>
              <a:gd name="connsiteY7" fmla="*/ 459579 h 5925638"/>
              <a:gd name="connsiteX8" fmla="*/ 2740967 w 2740967"/>
              <a:gd name="connsiteY8" fmla="*/ 5468918 h 5925638"/>
              <a:gd name="connsiteX9" fmla="*/ 2284247 w 2740967"/>
              <a:gd name="connsiteY9" fmla="*/ 5925638 h 5925638"/>
              <a:gd name="connsiteX10" fmla="*/ 457424 w 2740967"/>
              <a:gd name="connsiteY10" fmla="*/ 5925638 h 5925638"/>
              <a:gd name="connsiteX11" fmla="*/ 704 w 2740967"/>
              <a:gd name="connsiteY11" fmla="*/ 5468918 h 5925638"/>
              <a:gd name="connsiteX12" fmla="*/ 704 w 2740967"/>
              <a:gd name="connsiteY12" fmla="*/ 459579 h 5925638"/>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941009 w 2740967"/>
              <a:gd name="connsiteY3" fmla="*/ 247948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87096 w 2740967"/>
              <a:gd name="connsiteY2" fmla="*/ 138217 h 5918564"/>
              <a:gd name="connsiteX3" fmla="*/ 1136358 w 2740967"/>
              <a:gd name="connsiteY3" fmla="*/ 252067 h 5918564"/>
              <a:gd name="connsiteX4" fmla="*/ 1507747 w 2740967"/>
              <a:gd name="connsiteY4" fmla="*/ 244876 h 5918564"/>
              <a:gd name="connsiteX5" fmla="*/ 1971860 w 2740967"/>
              <a:gd name="connsiteY5" fmla="*/ 240574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39982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87096 w 2740967"/>
              <a:gd name="connsiteY2" fmla="*/ 156457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4270 h 5920329"/>
              <a:gd name="connsiteX1" fmla="*/ 531708 w 2740967"/>
              <a:gd name="connsiteY1" fmla="*/ 1765 h 5920329"/>
              <a:gd name="connsiteX2" fmla="*/ 699565 w 2740967"/>
              <a:gd name="connsiteY2" fmla="*/ 218238 h 5920329"/>
              <a:gd name="connsiteX3" fmla="*/ 1136358 w 2740967"/>
              <a:gd name="connsiteY3" fmla="*/ 253832 h 5920329"/>
              <a:gd name="connsiteX4" fmla="*/ 1507747 w 2740967"/>
              <a:gd name="connsiteY4" fmla="*/ 246641 h 5920329"/>
              <a:gd name="connsiteX5" fmla="*/ 1971860 w 2740967"/>
              <a:gd name="connsiteY5" fmla="*/ 242339 h 5920329"/>
              <a:gd name="connsiteX6" fmla="*/ 2131847 w 2740967"/>
              <a:gd name="connsiteY6" fmla="*/ 16600 h 5920329"/>
              <a:gd name="connsiteX7" fmla="*/ 2740967 w 2740967"/>
              <a:gd name="connsiteY7" fmla="*/ 454270 h 5920329"/>
              <a:gd name="connsiteX8" fmla="*/ 2740967 w 2740967"/>
              <a:gd name="connsiteY8" fmla="*/ 5463609 h 5920329"/>
              <a:gd name="connsiteX9" fmla="*/ 2284247 w 2740967"/>
              <a:gd name="connsiteY9" fmla="*/ 5920329 h 5920329"/>
              <a:gd name="connsiteX10" fmla="*/ 457424 w 2740967"/>
              <a:gd name="connsiteY10" fmla="*/ 5920329 h 5920329"/>
              <a:gd name="connsiteX11" fmla="*/ 704 w 2740967"/>
              <a:gd name="connsiteY11" fmla="*/ 5463609 h 5920329"/>
              <a:gd name="connsiteX12" fmla="*/ 704 w 2740967"/>
              <a:gd name="connsiteY12" fmla="*/ 454270 h 5920329"/>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5427 h 5921486"/>
              <a:gd name="connsiteX1" fmla="*/ 531708 w 2740967"/>
              <a:gd name="connsiteY1" fmla="*/ 2922 h 5921486"/>
              <a:gd name="connsiteX2" fmla="*/ 699565 w 2740967"/>
              <a:gd name="connsiteY2" fmla="*/ 219395 h 5921486"/>
              <a:gd name="connsiteX3" fmla="*/ 1136358 w 2740967"/>
              <a:gd name="connsiteY3" fmla="*/ 254989 h 5921486"/>
              <a:gd name="connsiteX4" fmla="*/ 1507747 w 2740967"/>
              <a:gd name="connsiteY4" fmla="*/ 247798 h 5921486"/>
              <a:gd name="connsiteX5" fmla="*/ 1971860 w 2740967"/>
              <a:gd name="connsiteY5" fmla="*/ 243496 h 5921486"/>
              <a:gd name="connsiteX6" fmla="*/ 2131847 w 2740967"/>
              <a:gd name="connsiteY6" fmla="*/ 17757 h 5921486"/>
              <a:gd name="connsiteX7" fmla="*/ 2740967 w 2740967"/>
              <a:gd name="connsiteY7" fmla="*/ 455427 h 5921486"/>
              <a:gd name="connsiteX8" fmla="*/ 2740967 w 2740967"/>
              <a:gd name="connsiteY8" fmla="*/ 5464766 h 5921486"/>
              <a:gd name="connsiteX9" fmla="*/ 2284247 w 2740967"/>
              <a:gd name="connsiteY9" fmla="*/ 5921486 h 5921486"/>
              <a:gd name="connsiteX10" fmla="*/ 457424 w 2740967"/>
              <a:gd name="connsiteY10" fmla="*/ 5921486 h 5921486"/>
              <a:gd name="connsiteX11" fmla="*/ 704 w 2740967"/>
              <a:gd name="connsiteY11" fmla="*/ 5464766 h 5921486"/>
              <a:gd name="connsiteX12" fmla="*/ 704 w 2740967"/>
              <a:gd name="connsiteY12" fmla="*/ 455427 h 5921486"/>
              <a:gd name="connsiteX0" fmla="*/ 704 w 2740967"/>
              <a:gd name="connsiteY0" fmla="*/ 454271 h 5920330"/>
              <a:gd name="connsiteX1" fmla="*/ 531708 w 2740967"/>
              <a:gd name="connsiteY1" fmla="*/ 1766 h 5920330"/>
              <a:gd name="connsiteX2" fmla="*/ 699565 w 2740967"/>
              <a:gd name="connsiteY2" fmla="*/ 218239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136358 w 2740967"/>
              <a:gd name="connsiteY3" fmla="*/ 253833 h 5920330"/>
              <a:gd name="connsiteX4" fmla="*/ 1507747 w 2740967"/>
              <a:gd name="connsiteY4" fmla="*/ 246642 h 5920330"/>
              <a:gd name="connsiteX5" fmla="*/ 1971860 w 2740967"/>
              <a:gd name="connsiteY5" fmla="*/ 242340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71860 w 2740967"/>
              <a:gd name="connsiteY4" fmla="*/ 242340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1507747 w 2740967"/>
              <a:gd name="connsiteY3" fmla="*/ 246642 h 5920330"/>
              <a:gd name="connsiteX4" fmla="*/ 1967704 w 2740967"/>
              <a:gd name="connsiteY4" fmla="*/ 238221 h 5920330"/>
              <a:gd name="connsiteX5" fmla="*/ 2131847 w 2740967"/>
              <a:gd name="connsiteY5" fmla="*/ 16601 h 5920330"/>
              <a:gd name="connsiteX6" fmla="*/ 2740967 w 2740967"/>
              <a:gd name="connsiteY6" fmla="*/ 454271 h 5920330"/>
              <a:gd name="connsiteX7" fmla="*/ 2740967 w 2740967"/>
              <a:gd name="connsiteY7" fmla="*/ 5463610 h 5920330"/>
              <a:gd name="connsiteX8" fmla="*/ 2284247 w 2740967"/>
              <a:gd name="connsiteY8" fmla="*/ 5920330 h 5920330"/>
              <a:gd name="connsiteX9" fmla="*/ 457424 w 2740967"/>
              <a:gd name="connsiteY9" fmla="*/ 5920330 h 5920330"/>
              <a:gd name="connsiteX10" fmla="*/ 704 w 2740967"/>
              <a:gd name="connsiteY10" fmla="*/ 5463610 h 5920330"/>
              <a:gd name="connsiteX11" fmla="*/ 704 w 2740967"/>
              <a:gd name="connsiteY11"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32417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47840 w 2740967"/>
              <a:gd name="connsiteY3" fmla="*/ 298318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99565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8892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70470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18763 w 2740967"/>
              <a:gd name="connsiteY2" fmla="*/ 164695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4271 h 5920330"/>
              <a:gd name="connsiteX1" fmla="*/ 531708 w 2740967"/>
              <a:gd name="connsiteY1" fmla="*/ 1766 h 5920330"/>
              <a:gd name="connsiteX2" fmla="*/ 645977 w 2740967"/>
              <a:gd name="connsiteY2" fmla="*/ 151211 h 5920330"/>
              <a:gd name="connsiteX3" fmla="*/ 781091 w 2740967"/>
              <a:gd name="connsiteY3" fmla="*/ 240654 h 5920330"/>
              <a:gd name="connsiteX4" fmla="*/ 1507747 w 2740967"/>
              <a:gd name="connsiteY4" fmla="*/ 246642 h 5920330"/>
              <a:gd name="connsiteX5" fmla="*/ 1967704 w 2740967"/>
              <a:gd name="connsiteY5" fmla="*/ 238221 h 5920330"/>
              <a:gd name="connsiteX6" fmla="*/ 2131847 w 2740967"/>
              <a:gd name="connsiteY6" fmla="*/ 16601 h 5920330"/>
              <a:gd name="connsiteX7" fmla="*/ 2740967 w 2740967"/>
              <a:gd name="connsiteY7" fmla="*/ 454271 h 5920330"/>
              <a:gd name="connsiteX8" fmla="*/ 2740967 w 2740967"/>
              <a:gd name="connsiteY8" fmla="*/ 5463610 h 5920330"/>
              <a:gd name="connsiteX9" fmla="*/ 2284247 w 2740967"/>
              <a:gd name="connsiteY9" fmla="*/ 5920330 h 5920330"/>
              <a:gd name="connsiteX10" fmla="*/ 457424 w 2740967"/>
              <a:gd name="connsiteY10" fmla="*/ 5920330 h 5920330"/>
              <a:gd name="connsiteX11" fmla="*/ 704 w 2740967"/>
              <a:gd name="connsiteY11" fmla="*/ 5463610 h 5920330"/>
              <a:gd name="connsiteX12" fmla="*/ 704 w 2740967"/>
              <a:gd name="connsiteY12" fmla="*/ 454271 h 5920330"/>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52505 h 5918564"/>
              <a:gd name="connsiteX1" fmla="*/ 531708 w 2740967"/>
              <a:gd name="connsiteY1" fmla="*/ 0 h 5918564"/>
              <a:gd name="connsiteX2" fmla="*/ 645977 w 2740967"/>
              <a:gd name="connsiteY2" fmla="*/ 149445 h 5918564"/>
              <a:gd name="connsiteX3" fmla="*/ 781091 w 2740967"/>
              <a:gd name="connsiteY3" fmla="*/ 238888 h 5918564"/>
              <a:gd name="connsiteX4" fmla="*/ 1507747 w 2740967"/>
              <a:gd name="connsiteY4" fmla="*/ 244876 h 5918564"/>
              <a:gd name="connsiteX5" fmla="*/ 1967704 w 2740967"/>
              <a:gd name="connsiteY5" fmla="*/ 236455 h 5918564"/>
              <a:gd name="connsiteX6" fmla="*/ 2131847 w 2740967"/>
              <a:gd name="connsiteY6" fmla="*/ 14835 h 5918564"/>
              <a:gd name="connsiteX7" fmla="*/ 2740967 w 2740967"/>
              <a:gd name="connsiteY7" fmla="*/ 452505 h 5918564"/>
              <a:gd name="connsiteX8" fmla="*/ 2740967 w 2740967"/>
              <a:gd name="connsiteY8" fmla="*/ 5461844 h 5918564"/>
              <a:gd name="connsiteX9" fmla="*/ 2284247 w 2740967"/>
              <a:gd name="connsiteY9" fmla="*/ 5918564 h 5918564"/>
              <a:gd name="connsiteX10" fmla="*/ 457424 w 2740967"/>
              <a:gd name="connsiteY10" fmla="*/ 5918564 h 5918564"/>
              <a:gd name="connsiteX11" fmla="*/ 704 w 2740967"/>
              <a:gd name="connsiteY11" fmla="*/ 5461844 h 5918564"/>
              <a:gd name="connsiteX12" fmla="*/ 704 w 2740967"/>
              <a:gd name="connsiteY12" fmla="*/ 452505 h 5918564"/>
              <a:gd name="connsiteX0" fmla="*/ 704 w 2740967"/>
              <a:gd name="connsiteY0" fmla="*/ 443901 h 5909960"/>
              <a:gd name="connsiteX1" fmla="*/ 531708 w 2740967"/>
              <a:gd name="connsiteY1" fmla="*/ 34546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7111 h 5913170"/>
              <a:gd name="connsiteX1" fmla="*/ 531708 w 2740967"/>
              <a:gd name="connsiteY1" fmla="*/ 0 h 5913170"/>
              <a:gd name="connsiteX2" fmla="*/ 645977 w 2740967"/>
              <a:gd name="connsiteY2" fmla="*/ 144051 h 5913170"/>
              <a:gd name="connsiteX3" fmla="*/ 781091 w 2740967"/>
              <a:gd name="connsiteY3" fmla="*/ 233494 h 5913170"/>
              <a:gd name="connsiteX4" fmla="*/ 1507747 w 2740967"/>
              <a:gd name="connsiteY4" fmla="*/ 239482 h 5913170"/>
              <a:gd name="connsiteX5" fmla="*/ 1967704 w 2740967"/>
              <a:gd name="connsiteY5" fmla="*/ 231061 h 5913170"/>
              <a:gd name="connsiteX6" fmla="*/ 2131847 w 2740967"/>
              <a:gd name="connsiteY6" fmla="*/ 9441 h 5913170"/>
              <a:gd name="connsiteX7" fmla="*/ 2740967 w 2740967"/>
              <a:gd name="connsiteY7" fmla="*/ 447111 h 5913170"/>
              <a:gd name="connsiteX8" fmla="*/ 2740967 w 2740967"/>
              <a:gd name="connsiteY8" fmla="*/ 5456450 h 5913170"/>
              <a:gd name="connsiteX9" fmla="*/ 2284247 w 2740967"/>
              <a:gd name="connsiteY9" fmla="*/ 5913170 h 5913170"/>
              <a:gd name="connsiteX10" fmla="*/ 457424 w 2740967"/>
              <a:gd name="connsiteY10" fmla="*/ 5913170 h 5913170"/>
              <a:gd name="connsiteX11" fmla="*/ 704 w 2740967"/>
              <a:gd name="connsiteY11" fmla="*/ 5456450 h 5913170"/>
              <a:gd name="connsiteX12" fmla="*/ 704 w 2740967"/>
              <a:gd name="connsiteY12" fmla="*/ 447111 h 591317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5977 w 2740967"/>
              <a:gd name="connsiteY2" fmla="*/ 14084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21485 w 2740967"/>
              <a:gd name="connsiteY2" fmla="*/ 148931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648699 w 2740967"/>
              <a:gd name="connsiteY2" fmla="*/ 146234 h 5909960"/>
              <a:gd name="connsiteX3" fmla="*/ 781091 w 2740967"/>
              <a:gd name="connsiteY3" fmla="*/ 230284 h 5909960"/>
              <a:gd name="connsiteX4" fmla="*/ 1507747 w 2740967"/>
              <a:gd name="connsiteY4" fmla="*/ 236272 h 5909960"/>
              <a:gd name="connsiteX5" fmla="*/ 1967704 w 2740967"/>
              <a:gd name="connsiteY5" fmla="*/ 227851 h 5909960"/>
              <a:gd name="connsiteX6" fmla="*/ 2131847 w 2740967"/>
              <a:gd name="connsiteY6" fmla="*/ 6231 h 5909960"/>
              <a:gd name="connsiteX7" fmla="*/ 2740967 w 2740967"/>
              <a:gd name="connsiteY7" fmla="*/ 443901 h 5909960"/>
              <a:gd name="connsiteX8" fmla="*/ 2740967 w 2740967"/>
              <a:gd name="connsiteY8" fmla="*/ 5453240 h 5909960"/>
              <a:gd name="connsiteX9" fmla="*/ 2284247 w 2740967"/>
              <a:gd name="connsiteY9" fmla="*/ 5909960 h 5909960"/>
              <a:gd name="connsiteX10" fmla="*/ 457424 w 2740967"/>
              <a:gd name="connsiteY10" fmla="*/ 5909960 h 5909960"/>
              <a:gd name="connsiteX11" fmla="*/ 704 w 2740967"/>
              <a:gd name="connsiteY11" fmla="*/ 5453240 h 5909960"/>
              <a:gd name="connsiteX12" fmla="*/ 704 w 2740967"/>
              <a:gd name="connsiteY12"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704 w 2740967"/>
              <a:gd name="connsiteY0" fmla="*/ 443901 h 5909960"/>
              <a:gd name="connsiteX1" fmla="*/ 564365 w 2740967"/>
              <a:gd name="connsiteY1" fmla="*/ 18365 h 5909960"/>
              <a:gd name="connsiteX2" fmla="*/ 781091 w 2740967"/>
              <a:gd name="connsiteY2" fmla="*/ 230284 h 5909960"/>
              <a:gd name="connsiteX3" fmla="*/ 1507747 w 2740967"/>
              <a:gd name="connsiteY3" fmla="*/ 236272 h 5909960"/>
              <a:gd name="connsiteX4" fmla="*/ 1967704 w 2740967"/>
              <a:gd name="connsiteY4" fmla="*/ 227851 h 5909960"/>
              <a:gd name="connsiteX5" fmla="*/ 2131847 w 2740967"/>
              <a:gd name="connsiteY5" fmla="*/ 6231 h 5909960"/>
              <a:gd name="connsiteX6" fmla="*/ 2740967 w 2740967"/>
              <a:gd name="connsiteY6" fmla="*/ 443901 h 5909960"/>
              <a:gd name="connsiteX7" fmla="*/ 2740967 w 2740967"/>
              <a:gd name="connsiteY7" fmla="*/ 5453240 h 5909960"/>
              <a:gd name="connsiteX8" fmla="*/ 2284247 w 2740967"/>
              <a:gd name="connsiteY8" fmla="*/ 5909960 h 5909960"/>
              <a:gd name="connsiteX9" fmla="*/ 457424 w 2740967"/>
              <a:gd name="connsiteY9" fmla="*/ 5909960 h 5909960"/>
              <a:gd name="connsiteX10" fmla="*/ 704 w 2740967"/>
              <a:gd name="connsiteY10" fmla="*/ 5453240 h 5909960"/>
              <a:gd name="connsiteX11" fmla="*/ 704 w 2740967"/>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 name="connsiteX0" fmla="*/ 852 w 2741115"/>
              <a:gd name="connsiteY0" fmla="*/ 443901 h 5909960"/>
              <a:gd name="connsiteX1" fmla="*/ 564513 w 2741115"/>
              <a:gd name="connsiteY1" fmla="*/ 18365 h 5909960"/>
              <a:gd name="connsiteX2" fmla="*/ 781239 w 2741115"/>
              <a:gd name="connsiteY2" fmla="*/ 230284 h 5909960"/>
              <a:gd name="connsiteX3" fmla="*/ 1507895 w 2741115"/>
              <a:gd name="connsiteY3" fmla="*/ 236272 h 5909960"/>
              <a:gd name="connsiteX4" fmla="*/ 1967852 w 2741115"/>
              <a:gd name="connsiteY4" fmla="*/ 227851 h 5909960"/>
              <a:gd name="connsiteX5" fmla="*/ 2131995 w 2741115"/>
              <a:gd name="connsiteY5" fmla="*/ 6231 h 5909960"/>
              <a:gd name="connsiteX6" fmla="*/ 2741115 w 2741115"/>
              <a:gd name="connsiteY6" fmla="*/ 443901 h 5909960"/>
              <a:gd name="connsiteX7" fmla="*/ 2741115 w 2741115"/>
              <a:gd name="connsiteY7" fmla="*/ 5453240 h 5909960"/>
              <a:gd name="connsiteX8" fmla="*/ 2284395 w 2741115"/>
              <a:gd name="connsiteY8" fmla="*/ 5909960 h 5909960"/>
              <a:gd name="connsiteX9" fmla="*/ 457572 w 2741115"/>
              <a:gd name="connsiteY9" fmla="*/ 5909960 h 5909960"/>
              <a:gd name="connsiteX10" fmla="*/ 852 w 2741115"/>
              <a:gd name="connsiteY10" fmla="*/ 5453240 h 5909960"/>
              <a:gd name="connsiteX11" fmla="*/ 852 w 2741115"/>
              <a:gd name="connsiteY11" fmla="*/ 443901 h 59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41115" h="5909960">
                <a:moveTo>
                  <a:pt x="852" y="443901"/>
                </a:moveTo>
                <a:cubicBezTo>
                  <a:pt x="-19554" y="-36088"/>
                  <a:pt x="330916" y="8522"/>
                  <a:pt x="564513" y="18365"/>
                </a:cubicBezTo>
                <a:cubicBezTo>
                  <a:pt x="710905" y="20518"/>
                  <a:pt x="583188" y="237115"/>
                  <a:pt x="781239" y="230284"/>
                </a:cubicBezTo>
                <a:lnTo>
                  <a:pt x="1507895" y="236272"/>
                </a:lnTo>
                <a:cubicBezTo>
                  <a:pt x="1705664" y="235867"/>
                  <a:pt x="1812660" y="221784"/>
                  <a:pt x="1967852" y="227851"/>
                </a:cubicBezTo>
                <a:cubicBezTo>
                  <a:pt x="2123044" y="233918"/>
                  <a:pt x="1997461" y="4247"/>
                  <a:pt x="2131995" y="6231"/>
                </a:cubicBezTo>
                <a:cubicBezTo>
                  <a:pt x="2689034" y="-41394"/>
                  <a:pt x="2741115" y="191662"/>
                  <a:pt x="2741115" y="443901"/>
                </a:cubicBezTo>
                <a:lnTo>
                  <a:pt x="2741115" y="5453240"/>
                </a:lnTo>
                <a:cubicBezTo>
                  <a:pt x="2741115" y="5897208"/>
                  <a:pt x="2536634" y="5909960"/>
                  <a:pt x="2284395" y="5909960"/>
                </a:cubicBezTo>
                <a:lnTo>
                  <a:pt x="457572" y="5909960"/>
                </a:lnTo>
                <a:cubicBezTo>
                  <a:pt x="205333" y="5909960"/>
                  <a:pt x="-13897" y="5867711"/>
                  <a:pt x="852" y="5453240"/>
                </a:cubicBezTo>
                <a:lnTo>
                  <a:pt x="852" y="443901"/>
                </a:lnTo>
                <a:close/>
              </a:path>
            </a:pathLst>
          </a:custGeom>
          <a:solidFill>
            <a:schemeClr val="bg2"/>
          </a:solidFill>
        </p:spPr>
        <p:txBody>
          <a:bodyPr anchor="ctr">
            <a:normAutofit/>
          </a:bodyPr>
          <a:lstStyle>
            <a:lvl1pPr marL="0" indent="0" algn="ctr">
              <a:buNone/>
              <a:defRPr sz="1400" baseline="0"/>
            </a:lvl1pPr>
          </a:lstStyle>
          <a:p>
            <a:r>
              <a:rPr lang="en-US" dirty="0"/>
              <a:t>double-click to insert image</a:t>
            </a:r>
          </a:p>
        </p:txBody>
      </p:sp>
      <p:sp>
        <p:nvSpPr>
          <p:cNvPr id="10" name="Title 6">
            <a:extLst>
              <a:ext uri="{FF2B5EF4-FFF2-40B4-BE49-F238E27FC236}">
                <a16:creationId xmlns:a16="http://schemas.microsoft.com/office/drawing/2014/main" id="{1B912762-BAA1-4A99-B980-BF93AF3694AA}"/>
              </a:ext>
            </a:extLst>
          </p:cNvPr>
          <p:cNvSpPr>
            <a:spLocks noGrp="1"/>
          </p:cNvSpPr>
          <p:nvPr>
            <p:ph type="title" hasCustomPrompt="1"/>
          </p:nvPr>
        </p:nvSpPr>
        <p:spPr>
          <a:xfrm>
            <a:off x="548640" y="488561"/>
            <a:ext cx="5306494"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1326A9F5-7D9C-4D4F-884F-0884E1D74F8B}"/>
              </a:ext>
            </a:extLst>
          </p:cNvPr>
          <p:cNvSpPr>
            <a:spLocks noGrp="1"/>
          </p:cNvSpPr>
          <p:nvPr>
            <p:ph type="dt" sz="half" idx="16"/>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9AF11419-1D9C-4E46-BF5D-2558BCD022EF}"/>
              </a:ext>
            </a:extLst>
          </p:cNvPr>
          <p:cNvSpPr>
            <a:spLocks noGrp="1"/>
          </p:cNvSpPr>
          <p:nvPr>
            <p:ph type="ftr" sz="quarter" idx="17"/>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4B8A3F02-57CB-4C0E-A8F8-A0A2727EFE36}"/>
              </a:ext>
            </a:extLst>
          </p:cNvPr>
          <p:cNvSpPr>
            <a:spLocks noGrp="1"/>
          </p:cNvSpPr>
          <p:nvPr>
            <p:ph type="sldNum" sz="quarter" idx="18"/>
          </p:nvPr>
        </p:nvSpPr>
        <p:spPr/>
        <p:txBody>
          <a:bodyPr/>
          <a:lstStyle/>
          <a:p>
            <a:fld id="{2533969A-88D7-D043-9145-D433A02B4603}" type="slidenum">
              <a:rPr lang="en-US" smtClean="0"/>
              <a:pPr/>
              <a:t>‹#›</a:t>
            </a:fld>
            <a:endParaRPr lang="en-US" dirty="0"/>
          </a:p>
        </p:txBody>
      </p:sp>
      <p:sp>
        <p:nvSpPr>
          <p:cNvPr id="14" name="Content Placeholder 2">
            <a:extLst>
              <a:ext uri="{FF2B5EF4-FFF2-40B4-BE49-F238E27FC236}">
                <a16:creationId xmlns:a16="http://schemas.microsoft.com/office/drawing/2014/main" id="{F4D7CC43-19A1-4192-A3A0-B335C0341D93}"/>
              </a:ext>
            </a:extLst>
          </p:cNvPr>
          <p:cNvSpPr>
            <a:spLocks noGrp="1"/>
          </p:cNvSpPr>
          <p:nvPr>
            <p:ph idx="1" hasCustomPrompt="1"/>
          </p:nvPr>
        </p:nvSpPr>
        <p:spPr>
          <a:xfrm>
            <a:off x="548640" y="1410079"/>
            <a:ext cx="5306494"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extLst>
      <p:ext uri="{BB962C8B-B14F-4D97-AF65-F5344CB8AC3E}">
        <p14:creationId xmlns:p14="http://schemas.microsoft.com/office/powerpoint/2010/main" val="24514714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white paired left, full rectangle insert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6689558" y="0"/>
            <a:ext cx="5502442" cy="6858000"/>
          </a:xfrm>
        </p:spPr>
        <p:txBody>
          <a:bodyPr anchor="ctr">
            <a:normAutofit/>
          </a:bodyPr>
          <a:lstStyle>
            <a:lvl1pPr marL="0" indent="0" algn="ctr">
              <a:buNone/>
              <a:defRPr sz="1400" baseline="0"/>
            </a:lvl1pPr>
          </a:lstStyle>
          <a:p>
            <a:r>
              <a:rPr lang="en-US" dirty="0"/>
              <a:t>double-click to insert image</a:t>
            </a:r>
          </a:p>
        </p:txBody>
      </p:sp>
      <p:sp>
        <p:nvSpPr>
          <p:cNvPr id="8" name="Title 6">
            <a:extLst>
              <a:ext uri="{FF2B5EF4-FFF2-40B4-BE49-F238E27FC236}">
                <a16:creationId xmlns:a16="http://schemas.microsoft.com/office/drawing/2014/main" id="{EB5BAC30-518B-4B78-A8FE-4C092537838A}"/>
              </a:ext>
            </a:extLst>
          </p:cNvPr>
          <p:cNvSpPr>
            <a:spLocks noGrp="1"/>
          </p:cNvSpPr>
          <p:nvPr>
            <p:ph type="title" hasCustomPrompt="1"/>
          </p:nvPr>
        </p:nvSpPr>
        <p:spPr>
          <a:xfrm>
            <a:off x="548640" y="488561"/>
            <a:ext cx="5816301"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A098DC44-4190-4B06-AAB8-0ED03A35EC12}"/>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E0931B44-5C04-47DA-9729-358153A83BD0}"/>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1EA28C3C-49A4-41BA-9027-4D53BE70F9CE}"/>
              </a:ext>
            </a:extLst>
          </p:cNvPr>
          <p:cNvSpPr>
            <a:spLocks noGrp="1"/>
          </p:cNvSpPr>
          <p:nvPr>
            <p:ph type="sldNum" sz="quarter" idx="17"/>
          </p:nvPr>
        </p:nvSpPr>
        <p:spPr/>
        <p:txBody>
          <a:bodyPr/>
          <a:lstStyle/>
          <a:p>
            <a:fld id="{2533969A-88D7-D043-9145-D433A02B4603}" type="slidenum">
              <a:rPr lang="en-US" smtClean="0"/>
              <a:pPr/>
              <a:t>‹#›</a:t>
            </a:fld>
            <a:endParaRPr lang="en-US" dirty="0"/>
          </a:p>
        </p:txBody>
      </p:sp>
      <p:sp>
        <p:nvSpPr>
          <p:cNvPr id="11" name="Content Placeholder 2">
            <a:extLst>
              <a:ext uri="{FF2B5EF4-FFF2-40B4-BE49-F238E27FC236}">
                <a16:creationId xmlns:a16="http://schemas.microsoft.com/office/drawing/2014/main" id="{F756AE54-2268-464B-B995-E8E9F7173A22}"/>
              </a:ext>
            </a:extLst>
          </p:cNvPr>
          <p:cNvSpPr>
            <a:spLocks noGrp="1"/>
          </p:cNvSpPr>
          <p:nvPr>
            <p:ph idx="1" hasCustomPrompt="1"/>
          </p:nvPr>
        </p:nvSpPr>
        <p:spPr>
          <a:xfrm>
            <a:off x="548640" y="1410079"/>
            <a:ext cx="5816301" cy="3020994"/>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heme two content: headline + placeholders + footers (full rectangle insert left white paired right)">
    <p:spTree>
      <p:nvGrpSpPr>
        <p:cNvPr id="1" name=""/>
        <p:cNvGrpSpPr/>
        <p:nvPr/>
      </p:nvGrpSpPr>
      <p:grpSpPr>
        <a:xfrm>
          <a:off x="0" y="0"/>
          <a:ext cx="0" cy="0"/>
          <a:chOff x="0" y="0"/>
          <a:chExt cx="0" cy="0"/>
        </a:xfrm>
      </p:grpSpPr>
      <p:sp>
        <p:nvSpPr>
          <p:cNvPr id="3" name="Picture Placeholder 90"/>
          <p:cNvSpPr>
            <a:spLocks noGrp="1"/>
          </p:cNvSpPr>
          <p:nvPr>
            <p:ph type="pic" sz="quarter" idx="14" hasCustomPrompt="1"/>
          </p:nvPr>
        </p:nvSpPr>
        <p:spPr>
          <a:xfrm>
            <a:off x="0" y="0"/>
            <a:ext cx="5502442" cy="6858000"/>
          </a:xfrm>
        </p:spPr>
        <p:txBody>
          <a:bodyPr anchor="ctr">
            <a:normAutofit/>
          </a:bodyPr>
          <a:lstStyle>
            <a:lvl1pPr marL="0" indent="0" algn="ctr">
              <a:buNone/>
              <a:defRPr sz="1400" baseline="0"/>
            </a:lvl1pPr>
          </a:lstStyle>
          <a:p>
            <a:r>
              <a:rPr lang="en-US" dirty="0"/>
              <a:t>double-click to insert image</a:t>
            </a:r>
          </a:p>
        </p:txBody>
      </p:sp>
      <p:sp>
        <p:nvSpPr>
          <p:cNvPr id="6" name="Content Placeholder 2">
            <a:extLst>
              <a:ext uri="{FF2B5EF4-FFF2-40B4-BE49-F238E27FC236}">
                <a16:creationId xmlns:a16="http://schemas.microsoft.com/office/drawing/2014/main" id="{F59DBD96-B39F-403D-8A93-D32E298DD96C}"/>
              </a:ext>
            </a:extLst>
          </p:cNvPr>
          <p:cNvSpPr>
            <a:spLocks noGrp="1"/>
          </p:cNvSpPr>
          <p:nvPr>
            <p:ph idx="1" hasCustomPrompt="1"/>
          </p:nvPr>
        </p:nvSpPr>
        <p:spPr>
          <a:xfrm>
            <a:off x="6056307" y="1403927"/>
            <a:ext cx="5557993" cy="3449256"/>
          </a:xfrm>
        </p:spPr>
        <p:txBody>
          <a:bodyPr lIns="0" tIns="0" rIns="0" bIns="0" anchor="t">
            <a:noAutofit/>
          </a:bodyPr>
          <a:lstStyle>
            <a:lvl1pPr>
              <a:lnSpc>
                <a:spcPct val="100000"/>
              </a:lnSpc>
              <a:defRPr lang="en-US" smtClean="0">
                <a:solidFill>
                  <a:schemeClr val="bg1"/>
                </a:solidFill>
              </a:defRPr>
            </a:lvl1pPr>
            <a:lvl2pPr>
              <a:lnSpc>
                <a:spcPct val="100000"/>
              </a:lnSpc>
              <a:defRPr lang="en-US" smtClean="0">
                <a:solidFill>
                  <a:schemeClr val="bg1"/>
                </a:solidFill>
              </a:defRPr>
            </a:lvl2pPr>
            <a:lvl3pPr>
              <a:lnSpc>
                <a:spcPct val="100000"/>
              </a:lnSpc>
              <a:defRPr lang="en-US" smtClean="0">
                <a:solidFill>
                  <a:schemeClr val="bg1"/>
                </a:solidFill>
              </a:defRPr>
            </a:lvl3pPr>
            <a:lvl4pPr>
              <a:lnSpc>
                <a:spcPct val="100000"/>
              </a:lnSpc>
              <a:defRPr lang="en-US" smtClean="0">
                <a:solidFill>
                  <a:schemeClr val="bg1"/>
                </a:solidFill>
              </a:defRPr>
            </a:lvl4pPr>
            <a:lvl5pPr>
              <a:lnSpc>
                <a:spcPct val="100000"/>
              </a:lnSpc>
              <a:defRPr lang="en-US">
                <a:solidFill>
                  <a:schemeClr val="bg1"/>
                </a:solidFill>
              </a:defRPr>
            </a:lvl5pPr>
          </a:lstStyle>
          <a:p>
            <a:pPr lvl="0">
              <a:lnSpc>
                <a:spcPct val="100000"/>
              </a:lnSpc>
              <a:spcBef>
                <a:spcPts val="1600"/>
              </a:spcBef>
            </a:pPr>
            <a:r>
              <a:rPr lang="en-US" dirty="0"/>
              <a:t>Click to edit master text styles</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7" name="Title 6">
            <a:extLst>
              <a:ext uri="{FF2B5EF4-FFF2-40B4-BE49-F238E27FC236}">
                <a16:creationId xmlns:a16="http://schemas.microsoft.com/office/drawing/2014/main" id="{CA28E5AA-C377-4E13-84DF-709CB1DDEAD4}"/>
              </a:ext>
            </a:extLst>
          </p:cNvPr>
          <p:cNvSpPr>
            <a:spLocks noGrp="1"/>
          </p:cNvSpPr>
          <p:nvPr>
            <p:ph type="title" hasCustomPrompt="1"/>
          </p:nvPr>
        </p:nvSpPr>
        <p:spPr>
          <a:xfrm>
            <a:off x="6056307" y="488561"/>
            <a:ext cx="5547360" cy="915366"/>
          </a:xfrm>
        </p:spPr>
        <p:txBody>
          <a:bodyPr/>
          <a:lstStyle>
            <a:lvl1pPr>
              <a:defRPr/>
            </a:lvl1pPr>
          </a:lstStyle>
          <a:p>
            <a:r>
              <a:rPr lang="en-US" dirty="0"/>
              <a:t>Click to edit title</a:t>
            </a:r>
          </a:p>
        </p:txBody>
      </p:sp>
      <p:sp>
        <p:nvSpPr>
          <p:cNvPr id="2" name="Date Placeholder 1">
            <a:extLst>
              <a:ext uri="{FF2B5EF4-FFF2-40B4-BE49-F238E27FC236}">
                <a16:creationId xmlns:a16="http://schemas.microsoft.com/office/drawing/2014/main" id="{5D7A8DC5-ECA9-4FEA-A695-11CD07FB4B9D}"/>
              </a:ext>
            </a:extLst>
          </p:cNvPr>
          <p:cNvSpPr>
            <a:spLocks noGrp="1"/>
          </p:cNvSpPr>
          <p:nvPr>
            <p:ph type="dt" sz="half" idx="15"/>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079B389C-A916-4E80-AC0C-53BDCB9C9029}"/>
              </a:ext>
            </a:extLst>
          </p:cNvPr>
          <p:cNvSpPr>
            <a:spLocks noGrp="1"/>
          </p:cNvSpPr>
          <p:nvPr>
            <p:ph type="ftr" sz="quarter" idx="16"/>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202B46A4-CAD1-4B52-B00A-7DEBFC2DF304}"/>
              </a:ext>
            </a:extLst>
          </p:cNvPr>
          <p:cNvSpPr>
            <a:spLocks noGrp="1"/>
          </p:cNvSpPr>
          <p:nvPr>
            <p:ph type="sldNum" sz="quarter" idx="17"/>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6916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rticle theme end slide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pic>
        <p:nvPicPr>
          <p:cNvPr id="8" name="Picture 7">
            <a:extLst>
              <a:ext uri="{FF2B5EF4-FFF2-40B4-BE49-F238E27FC236}">
                <a16:creationId xmlns:a16="http://schemas.microsoft.com/office/drawing/2014/main" id="{1776ED64-B9E8-4A72-BE3C-87BE62A41D3F}"/>
              </a:ext>
            </a:extLst>
          </p:cNvPr>
          <p:cNvPicPr>
            <a:picLocks noChangeAspect="1"/>
          </p:cNvPicPr>
          <p:nvPr userDrawn="1"/>
        </p:nvPicPr>
        <p:blipFill>
          <a:blip r:embed="rId4"/>
          <a:srcRect/>
          <a:stretch/>
        </p:blipFill>
        <p:spPr>
          <a:xfrm>
            <a:off x="5734908" y="449988"/>
            <a:ext cx="659835" cy="541211"/>
          </a:xfrm>
          <a:prstGeom prst="rect">
            <a:avLst/>
          </a:prstGeom>
        </p:spPr>
      </p:pic>
      <p:sp>
        <p:nvSpPr>
          <p:cNvPr id="6" name="Content Placeholder 2">
            <a:extLst>
              <a:ext uri="{FF2B5EF4-FFF2-40B4-BE49-F238E27FC236}">
                <a16:creationId xmlns:a16="http://schemas.microsoft.com/office/drawing/2014/main" id="{EE3DA658-90D0-45EA-B9AF-DFCCFFD3FFA6}"/>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2"/>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
        <p:nvSpPr>
          <p:cNvPr id="2" name="Date Placeholder 1">
            <a:extLst>
              <a:ext uri="{FF2B5EF4-FFF2-40B4-BE49-F238E27FC236}">
                <a16:creationId xmlns:a16="http://schemas.microsoft.com/office/drawing/2014/main" id="{685F7BEE-563F-4959-B94B-B95392B9E384}"/>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6DC54B72-6684-45D2-919B-20DD23C78C7A}"/>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0A7AD89-6D92-4CF7-8F47-F4BBB75382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517515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rticle theme footers (blue)">
    <p:bg>
      <p:bgPr>
        <a:gradFill>
          <a:gsLst>
            <a:gs pos="0">
              <a:srgbClr val="012B73"/>
            </a:gs>
            <a:gs pos="100000">
              <a:schemeClr val="accent1">
                <a:lumMod val="75000"/>
              </a:schemeClr>
            </a:gs>
          </a:gsLst>
          <a:lin ang="5400000" scaled="1"/>
        </a:gra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36FDAA42-85AF-4AC4-820E-7F95E145D1C0}"/>
              </a:ext>
            </a:extLst>
          </p:cNvPr>
          <p:cNvPicPr>
            <a:picLocks noChangeAspect="1"/>
          </p:cNvPicPr>
          <p:nvPr userDrawn="1"/>
        </p:nvPicPr>
        <p:blipFill rotWithShape="1">
          <a:blip r:embed="rId2">
            <a:alphaModFix amt="18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66EA4BA9-20CC-49A4-A4A6-EFE6EAC4E78C}"/>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8C547BDE-EE66-47DC-B74F-81DF4859B628}"/>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AE64E5EA-CECC-450C-B20D-F09444403FBA}"/>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550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rticle title slide+footer wht">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89783C-C0F6-48DE-A717-990FA4CFDF58}"/>
              </a:ext>
            </a:extLst>
          </p:cNvPr>
          <p:cNvPicPr>
            <a:picLocks noChangeAspect="1"/>
          </p:cNvPicPr>
          <p:nvPr userDrawn="1"/>
        </p:nvPicPr>
        <p:blipFill>
          <a:blip r:embed="rId2"/>
          <a:srcRect/>
          <a:stretch/>
        </p:blipFill>
        <p:spPr>
          <a:xfrm>
            <a:off x="514193" y="713973"/>
            <a:ext cx="1987127" cy="439074"/>
          </a:xfrm>
          <a:prstGeom prst="rect">
            <a:avLst/>
          </a:prstGeom>
        </p:spPr>
      </p:pic>
      <p:pic>
        <p:nvPicPr>
          <p:cNvPr id="11" name="Graphic 10">
            <a:extLst>
              <a:ext uri="{FF2B5EF4-FFF2-40B4-BE49-F238E27FC236}">
                <a16:creationId xmlns:a16="http://schemas.microsoft.com/office/drawing/2014/main" id="{3A30BCC6-FA72-4D4D-9A4A-76758F8B905D}"/>
              </a:ext>
            </a:extLst>
          </p:cNvPr>
          <p:cNvPicPr>
            <a:picLocks noChangeAspect="1"/>
          </p:cNvPicPr>
          <p:nvPr userDrawn="1"/>
        </p:nvPicPr>
        <p:blipFill rotWithShape="1">
          <a:blip r:embed="rId3">
            <a:alphaModFix amt="25000"/>
            <a:extLst>
              <a:ext uri="{96DAC541-7B7A-43D3-8B79-37D633B846F1}">
                <asvg:svgBlip xmlns:asvg="http://schemas.microsoft.com/office/drawing/2016/SVG/main" r:embed="rId4"/>
              </a:ext>
            </a:extLst>
          </a:blip>
          <a:srcRect l="20179" t="5159" r="15032" b="4225"/>
          <a:stretch/>
        </p:blipFill>
        <p:spPr>
          <a:xfrm rot="16200000">
            <a:off x="7732642" y="2232251"/>
            <a:ext cx="6857999" cy="2393498"/>
          </a:xfrm>
          <a:prstGeom prst="rect">
            <a:avLst/>
          </a:prstGeom>
        </p:spPr>
      </p:pic>
      <p:sp>
        <p:nvSpPr>
          <p:cNvPr id="3" name="Date Placeholder 2">
            <a:extLst>
              <a:ext uri="{FF2B5EF4-FFF2-40B4-BE49-F238E27FC236}">
                <a16:creationId xmlns:a16="http://schemas.microsoft.com/office/drawing/2014/main" id="{C091CCFC-B597-4F58-B265-3FA03370B1E3}"/>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445FFC7C-4723-4610-9DD5-12BFB9B4CBA2}"/>
              </a:ext>
            </a:extLst>
          </p:cNvPr>
          <p:cNvSpPr>
            <a:spLocks noGrp="1"/>
          </p:cNvSpPr>
          <p:nvPr>
            <p:ph type="ftr" sz="quarter" idx="12"/>
          </p:nvPr>
        </p:nvSpPr>
        <p:spPr/>
        <p:txBody>
          <a:bodyPr/>
          <a:lstStyle/>
          <a:p>
            <a:r>
              <a:rPr lang="en-US" dirty="0">
                <a:solidFill>
                  <a:srgbClr val="FFFFFF">
                    <a:lumMod val="75000"/>
                  </a:srgbClr>
                </a:solidFill>
              </a:rPr>
              <a:t>© 2021 Trellance, Inc. All rights reserved.</a:t>
            </a:r>
          </a:p>
        </p:txBody>
      </p:sp>
      <p:sp>
        <p:nvSpPr>
          <p:cNvPr id="5" name="Slide Number Placeholder 4">
            <a:extLst>
              <a:ext uri="{FF2B5EF4-FFF2-40B4-BE49-F238E27FC236}">
                <a16:creationId xmlns:a16="http://schemas.microsoft.com/office/drawing/2014/main" id="{9EB3D223-AE54-473D-A36C-DBF64A3B1A2A}"/>
              </a:ext>
            </a:extLst>
          </p:cNvPr>
          <p:cNvSpPr>
            <a:spLocks noGrp="1"/>
          </p:cNvSpPr>
          <p:nvPr>
            <p:ph type="sldNum" sz="quarter" idx="13"/>
          </p:nvPr>
        </p:nvSpPr>
        <p:spPr/>
        <p:txBody>
          <a:bodyPr/>
          <a:lstStyle/>
          <a:p>
            <a:fld id="{2533969A-88D7-D043-9145-D433A02B4603}" type="slidenum">
              <a:rPr lang="en-US" smtClean="0"/>
              <a:pPr/>
              <a:t>‹#›</a:t>
            </a:fld>
            <a:endParaRPr lang="en-US" dirty="0"/>
          </a:p>
        </p:txBody>
      </p:sp>
      <p:sp>
        <p:nvSpPr>
          <p:cNvPr id="10" name="Untertitel 2">
            <a:extLst>
              <a:ext uri="{FF2B5EF4-FFF2-40B4-BE49-F238E27FC236}">
                <a16:creationId xmlns:a16="http://schemas.microsoft.com/office/drawing/2014/main" id="{01DBE732-A102-4B25-81AF-A6B0B55C8962}"/>
              </a:ext>
            </a:extLst>
          </p:cNvPr>
          <p:cNvSpPr>
            <a:spLocks noGrp="1"/>
          </p:cNvSpPr>
          <p:nvPr>
            <p:ph type="subTitle" idx="1"/>
          </p:nvPr>
        </p:nvSpPr>
        <p:spPr>
          <a:xfrm>
            <a:off x="548640" y="3055482"/>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accent2"/>
                </a:solidFill>
                <a:effectLst/>
                <a:uLnTx/>
                <a:uFillTx/>
              </a:defRPr>
            </a:lvl1pPr>
          </a:lstStyle>
          <a:p>
            <a:pPr marL="0" lvl="0"/>
            <a:endParaRPr lang="en-US" noProof="0" dirty="0"/>
          </a:p>
        </p:txBody>
      </p:sp>
      <p:sp>
        <p:nvSpPr>
          <p:cNvPr id="12" name="Text Placeholder 8">
            <a:extLst>
              <a:ext uri="{FF2B5EF4-FFF2-40B4-BE49-F238E27FC236}">
                <a16:creationId xmlns:a16="http://schemas.microsoft.com/office/drawing/2014/main" id="{1500D47B-456C-4194-8970-92FF94419555}"/>
              </a:ext>
            </a:extLst>
          </p:cNvPr>
          <p:cNvSpPr>
            <a:spLocks noGrp="1"/>
          </p:cNvSpPr>
          <p:nvPr>
            <p:ph type="body" sz="quarter" idx="10" hasCustomPrompt="1"/>
          </p:nvPr>
        </p:nvSpPr>
        <p:spPr>
          <a:xfrm>
            <a:off x="548641" y="4959960"/>
            <a:ext cx="9330464" cy="603192"/>
          </a:xfrm>
        </p:spPr>
        <p:txBody>
          <a:bodyPr anchor="t" anchorCtr="0">
            <a:normAutofit/>
          </a:bodyPr>
          <a:lstStyle>
            <a:lvl1pPr marL="0" indent="0">
              <a:buNone/>
              <a:defRPr sz="1600" baseline="0">
                <a:solidFill>
                  <a:schemeClr val="bg1"/>
                </a:solidFill>
              </a:defRPr>
            </a:lvl1pPr>
            <a:lvl2pPr marL="457200" indent="0">
              <a:buNone/>
              <a:defRPr>
                <a:solidFill>
                  <a:srgbClr val="D0DD28"/>
                </a:solidFill>
              </a:defRPr>
            </a:lvl2pPr>
            <a:lvl3pPr marL="914400" indent="0">
              <a:buNone/>
              <a:defRPr>
                <a:solidFill>
                  <a:srgbClr val="D0DD28"/>
                </a:solidFill>
              </a:defRPr>
            </a:lvl3pPr>
            <a:lvl4pPr marL="1371600" indent="0">
              <a:buNone/>
              <a:defRPr>
                <a:solidFill>
                  <a:srgbClr val="D0DD28"/>
                </a:solidFill>
              </a:defRPr>
            </a:lvl4pPr>
            <a:lvl5pPr marL="1828800" indent="0">
              <a:buNone/>
              <a:defRPr>
                <a:solidFill>
                  <a:srgbClr val="D0DD28"/>
                </a:solidFill>
              </a:defRPr>
            </a:lvl5pPr>
          </a:lstStyle>
          <a:p>
            <a:pPr lvl="0"/>
            <a:r>
              <a:rPr lang="en-US" dirty="0"/>
              <a:t>Enter presenter’s name(s)</a:t>
            </a:r>
          </a:p>
        </p:txBody>
      </p:sp>
      <p:sp>
        <p:nvSpPr>
          <p:cNvPr id="14" name="Title 1">
            <a:extLst>
              <a:ext uri="{FF2B5EF4-FFF2-40B4-BE49-F238E27FC236}">
                <a16:creationId xmlns:a16="http://schemas.microsoft.com/office/drawing/2014/main" id="{B6AAFD84-4270-4A3D-A5BF-3CEEB0D00BAD}"/>
              </a:ext>
            </a:extLst>
          </p:cNvPr>
          <p:cNvSpPr>
            <a:spLocks noGrp="1"/>
          </p:cNvSpPr>
          <p:nvPr>
            <p:ph type="ctrTitle" hasCustomPrompt="1"/>
          </p:nvPr>
        </p:nvSpPr>
        <p:spPr>
          <a:xfrm>
            <a:off x="548639" y="2130005"/>
            <a:ext cx="9330466" cy="852488"/>
          </a:xfrm>
        </p:spPr>
        <p:txBody>
          <a:bodyPr anchor="b"/>
          <a:lstStyle>
            <a:lvl1pPr algn="l">
              <a:defRPr sz="4200" b="1" i="0">
                <a:solidFill>
                  <a:schemeClr val="accent2"/>
                </a:solidFill>
              </a:defRPr>
            </a:lvl1pPr>
          </a:lstStyle>
          <a:p>
            <a:r>
              <a:rPr lang="en-US" dirty="0"/>
              <a:t>Click to edit title</a:t>
            </a:r>
          </a:p>
        </p:txBody>
      </p:sp>
    </p:spTree>
    <p:extLst>
      <p:ext uri="{BB962C8B-B14F-4D97-AF65-F5344CB8AC3E}">
        <p14:creationId xmlns:p14="http://schemas.microsoft.com/office/powerpoint/2010/main" val="2286735445"/>
      </p:ext>
    </p:extLst>
  </p:cSld>
  <p:clrMapOvr>
    <a:masterClrMapping/>
  </p:clrMapOvr>
  <p:extLst>
    <p:ext uri="{DCECCB84-F9BA-43D5-87BE-67443E8EF086}">
      <p15:sldGuideLst xmlns:p15="http://schemas.microsoft.com/office/powerpoint/2012/main">
        <p15:guide id="1" orient="horz" pos="3912">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ticle section white+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40" y="4031968"/>
            <a:ext cx="9330466"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section divide style</a:t>
            </a:r>
          </a:p>
        </p:txBody>
      </p:sp>
      <p:pic>
        <p:nvPicPr>
          <p:cNvPr id="10" name="Graphic 9">
            <a:extLst>
              <a:ext uri="{FF2B5EF4-FFF2-40B4-BE49-F238E27FC236}">
                <a16:creationId xmlns:a16="http://schemas.microsoft.com/office/drawing/2014/main" id="{C7E8D468-3B4F-4082-8BA9-9CD6CF52E3E3}"/>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8855B543-7DE1-46EB-B0DD-69ABE434E4B7}"/>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42D2A32C-49EF-4E57-BE21-5D7A65669ACB}"/>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9F24B0A5-CA5B-4274-8B96-258A25E928F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43935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ticle theme subsct wht+footer">
    <p:bg>
      <p:bgPr>
        <a:solidFill>
          <a:schemeClr val="bg2"/>
        </a:solidFill>
        <a:effectLst/>
      </p:bgPr>
    </p:bg>
    <p:spTree>
      <p:nvGrpSpPr>
        <p:cNvPr id="1" name=""/>
        <p:cNvGrpSpPr/>
        <p:nvPr/>
      </p:nvGrpSpPr>
      <p:grpSpPr>
        <a:xfrm>
          <a:off x="0" y="0"/>
          <a:ext cx="0" cy="0"/>
          <a:chOff x="0" y="0"/>
          <a:chExt cx="0" cy="0"/>
        </a:xfrm>
      </p:grpSpPr>
      <p:sp>
        <p:nvSpPr>
          <p:cNvPr id="19" name="Untertitel 2">
            <a:extLst>
              <a:ext uri="{FF2B5EF4-FFF2-40B4-BE49-F238E27FC236}">
                <a16:creationId xmlns:a16="http://schemas.microsoft.com/office/drawing/2014/main" id="{A88CFBAA-CD59-41F6-A970-D7371000CE08}"/>
              </a:ext>
            </a:extLst>
          </p:cNvPr>
          <p:cNvSpPr>
            <a:spLocks noGrp="1"/>
          </p:cNvSpPr>
          <p:nvPr>
            <p:ph type="subTitle" idx="1"/>
          </p:nvPr>
        </p:nvSpPr>
        <p:spPr>
          <a:xfrm>
            <a:off x="548639" y="4031968"/>
            <a:ext cx="9330465" cy="523220"/>
          </a:xfrm>
          <a:prstGeom prst="rect">
            <a:avLst/>
          </a:prstGeom>
        </p:spPr>
        <p:txBody>
          <a:bodyPr wrap="square" lIns="0" tIns="182880" rIns="180000" anchor="t" anchorCtr="0">
            <a:noAutofit/>
          </a:bodyPr>
          <a:lstStyle>
            <a:lvl1pPr marL="0" indent="0">
              <a:lnSpc>
                <a:spcPct val="100000"/>
              </a:lnSpc>
              <a:buNone/>
              <a:defRPr kumimoji="0" lang="en-US" sz="2200" b="0" i="0" u="none" strike="noStrike" cap="none" spc="0" normalizeH="0" baseline="0" dirty="0">
                <a:ln>
                  <a:noFill/>
                </a:ln>
                <a:solidFill>
                  <a:schemeClr val="bg1"/>
                </a:solidFill>
                <a:effectLst/>
                <a:uLnTx/>
                <a:uFillTx/>
              </a:defRPr>
            </a:lvl1pPr>
          </a:lstStyle>
          <a:p>
            <a:pPr marL="0" lvl="0"/>
            <a:endParaRPr lang="en-US" noProof="0" dirty="0"/>
          </a:p>
        </p:txBody>
      </p:sp>
      <p:sp>
        <p:nvSpPr>
          <p:cNvPr id="24" name="Title 1">
            <a:extLst>
              <a:ext uri="{FF2B5EF4-FFF2-40B4-BE49-F238E27FC236}">
                <a16:creationId xmlns:a16="http://schemas.microsoft.com/office/drawing/2014/main" id="{A446DFEF-B3B7-4A41-AB84-97EEF8ACAE3A}"/>
              </a:ext>
            </a:extLst>
          </p:cNvPr>
          <p:cNvSpPr>
            <a:spLocks noGrp="1"/>
          </p:cNvSpPr>
          <p:nvPr>
            <p:ph type="ctrTitle" hasCustomPrompt="1"/>
          </p:nvPr>
        </p:nvSpPr>
        <p:spPr>
          <a:xfrm>
            <a:off x="548640" y="2112075"/>
            <a:ext cx="9330465" cy="852488"/>
          </a:xfrm>
        </p:spPr>
        <p:txBody>
          <a:bodyPr anchor="t"/>
          <a:lstStyle>
            <a:lvl1pPr algn="l">
              <a:defRPr sz="4200" b="1" i="0">
                <a:solidFill>
                  <a:schemeClr val="accent2"/>
                </a:solidFill>
              </a:defRPr>
            </a:lvl1pPr>
          </a:lstStyle>
          <a:p>
            <a:r>
              <a:rPr lang="en-US" dirty="0"/>
              <a:t>Click to edit subsection divide style</a:t>
            </a:r>
          </a:p>
        </p:txBody>
      </p:sp>
      <p:pic>
        <p:nvPicPr>
          <p:cNvPr id="10" name="Graphic 9">
            <a:extLst>
              <a:ext uri="{FF2B5EF4-FFF2-40B4-BE49-F238E27FC236}">
                <a16:creationId xmlns:a16="http://schemas.microsoft.com/office/drawing/2014/main" id="{BCAE3A7D-CE1B-48A1-BA48-2B79A699064E}"/>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4225"/>
          <a:stretch/>
        </p:blipFill>
        <p:spPr>
          <a:xfrm rot="16200000">
            <a:off x="7732642" y="2232251"/>
            <a:ext cx="6857999" cy="2393498"/>
          </a:xfrm>
          <a:prstGeom prst="rect">
            <a:avLst/>
          </a:prstGeom>
        </p:spPr>
      </p:pic>
      <p:sp>
        <p:nvSpPr>
          <p:cNvPr id="2" name="Date Placeholder 1">
            <a:extLst>
              <a:ext uri="{FF2B5EF4-FFF2-40B4-BE49-F238E27FC236}">
                <a16:creationId xmlns:a16="http://schemas.microsoft.com/office/drawing/2014/main" id="{38A5A11C-4104-41DD-92DD-DF852DC41482}"/>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7FF5C2ED-2747-43CD-B45D-AF5BFAB3575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31AFB3AD-FCDB-48B8-B41C-F149BD821F79}"/>
              </a:ext>
            </a:extLst>
          </p:cNvPr>
          <p:cNvSpPr>
            <a:spLocks noGrp="1"/>
          </p:cNvSpPr>
          <p:nvPr>
            <p:ph type="sldNum" sz="quarter" idx="12"/>
          </p:nvPr>
        </p:nvSpPr>
        <p:spPr/>
        <p:txBody>
          <a:bodyPr/>
          <a:lstStyle/>
          <a:p>
            <a:fld id="{2533969A-88D7-D043-9145-D433A02B4603}" type="slidenum">
              <a:rPr lang="en-US" smtClean="0"/>
              <a:pPr/>
              <a:t>‹#›</a:t>
            </a:fld>
            <a:endParaRPr lang="en-US" dirty="0"/>
          </a:p>
        </p:txBody>
      </p:sp>
    </p:spTree>
    <p:extLst>
      <p:ext uri="{BB962C8B-B14F-4D97-AF65-F5344CB8AC3E}">
        <p14:creationId xmlns:p14="http://schemas.microsoft.com/office/powerpoint/2010/main" val="231756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rticle theme end wht">
    <p:bg>
      <p:bgPr>
        <a:solidFill>
          <a:schemeClr val="bg2"/>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8D71D5F-85A1-467D-AFC0-567F584AD702}"/>
              </a:ext>
            </a:extLst>
          </p:cNvPr>
          <p:cNvPicPr>
            <a:picLocks noChangeAspect="1"/>
          </p:cNvPicPr>
          <p:nvPr userDrawn="1"/>
        </p:nvPicPr>
        <p:blipFill rotWithShape="1">
          <a:blip r:embed="rId2">
            <a:alphaModFix amt="25000"/>
            <a:extLst>
              <a:ext uri="{96DAC541-7B7A-43D3-8B79-37D633B846F1}">
                <asvg:svgBlip xmlns:asvg="http://schemas.microsoft.com/office/drawing/2016/SVG/main" r:embed="rId3"/>
              </a:ext>
            </a:extLst>
          </a:blip>
          <a:srcRect l="20179" t="5159" r="15032" b="10525"/>
          <a:stretch/>
        </p:blipFill>
        <p:spPr>
          <a:xfrm rot="16200000">
            <a:off x="7649448" y="2315445"/>
            <a:ext cx="6857999" cy="2227109"/>
          </a:xfrm>
          <a:prstGeom prst="rect">
            <a:avLst/>
          </a:prstGeom>
        </p:spPr>
      </p:pic>
      <p:pic>
        <p:nvPicPr>
          <p:cNvPr id="14" name="Picture 13">
            <a:extLst>
              <a:ext uri="{FF2B5EF4-FFF2-40B4-BE49-F238E27FC236}">
                <a16:creationId xmlns:a16="http://schemas.microsoft.com/office/drawing/2014/main" id="{C10EFBF0-81D0-4124-8760-098DFB810314}"/>
              </a:ext>
            </a:extLst>
          </p:cNvPr>
          <p:cNvPicPr>
            <a:picLocks noChangeAspect="1"/>
          </p:cNvPicPr>
          <p:nvPr userDrawn="1"/>
        </p:nvPicPr>
        <p:blipFill>
          <a:blip r:embed="rId4"/>
          <a:srcRect/>
          <a:stretch/>
        </p:blipFill>
        <p:spPr>
          <a:xfrm>
            <a:off x="5734907" y="441024"/>
            <a:ext cx="659835" cy="541044"/>
          </a:xfrm>
          <a:prstGeom prst="rect">
            <a:avLst/>
          </a:prstGeom>
        </p:spPr>
      </p:pic>
      <p:sp>
        <p:nvSpPr>
          <p:cNvPr id="2" name="Date Placeholder 1">
            <a:extLst>
              <a:ext uri="{FF2B5EF4-FFF2-40B4-BE49-F238E27FC236}">
                <a16:creationId xmlns:a16="http://schemas.microsoft.com/office/drawing/2014/main" id="{E973D10E-797D-4C25-AAC4-0C5F4A70DB30}"/>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B5EB90BF-96C4-48F6-83CF-6082F2738C09}"/>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sp>
        <p:nvSpPr>
          <p:cNvPr id="4" name="Slide Number Placeholder 3">
            <a:extLst>
              <a:ext uri="{FF2B5EF4-FFF2-40B4-BE49-F238E27FC236}">
                <a16:creationId xmlns:a16="http://schemas.microsoft.com/office/drawing/2014/main" id="{2D8A864E-3DF7-447A-B462-AE17ECAE213E}"/>
              </a:ext>
            </a:extLst>
          </p:cNvPr>
          <p:cNvSpPr>
            <a:spLocks noGrp="1"/>
          </p:cNvSpPr>
          <p:nvPr>
            <p:ph type="sldNum" sz="quarter" idx="12"/>
          </p:nvPr>
        </p:nvSpPr>
        <p:spPr/>
        <p:txBody>
          <a:bodyPr/>
          <a:lstStyle/>
          <a:p>
            <a:fld id="{2533969A-88D7-D043-9145-D433A02B4603}" type="slidenum">
              <a:rPr lang="en-US" smtClean="0"/>
              <a:pPr/>
              <a:t>‹#›</a:t>
            </a:fld>
            <a:endParaRPr lang="en-US" dirty="0"/>
          </a:p>
        </p:txBody>
      </p:sp>
      <p:sp>
        <p:nvSpPr>
          <p:cNvPr id="8" name="Content Placeholder 2">
            <a:extLst>
              <a:ext uri="{FF2B5EF4-FFF2-40B4-BE49-F238E27FC236}">
                <a16:creationId xmlns:a16="http://schemas.microsoft.com/office/drawing/2014/main" id="{BB58FA6E-7021-4E85-9D41-0F0A014144A1}"/>
              </a:ext>
            </a:extLst>
          </p:cNvPr>
          <p:cNvSpPr>
            <a:spLocks noGrp="1"/>
          </p:cNvSpPr>
          <p:nvPr>
            <p:ph idx="1" hasCustomPrompt="1"/>
          </p:nvPr>
        </p:nvSpPr>
        <p:spPr>
          <a:xfrm>
            <a:off x="2541494" y="3740082"/>
            <a:ext cx="7109012" cy="1490952"/>
          </a:xfrm>
        </p:spPr>
        <p:txBody>
          <a:bodyPr lIns="0" tIns="0" rIns="0" bIns="0" anchor="ctr">
            <a:noAutofit/>
          </a:bodyPr>
          <a:lstStyle>
            <a:lvl1pPr marL="0" indent="0" algn="ctr">
              <a:lnSpc>
                <a:spcPct val="100000"/>
              </a:lnSpc>
              <a:buFontTx/>
              <a:buNone/>
              <a:defRPr lang="en-US" smtClean="0">
                <a:solidFill>
                  <a:schemeClr val="bg1"/>
                </a:solidFill>
              </a:defRPr>
            </a:lvl1pPr>
            <a:lvl2pPr marL="457200" indent="0" algn="ctr">
              <a:lnSpc>
                <a:spcPct val="100000"/>
              </a:lnSpc>
              <a:buFontTx/>
              <a:buNone/>
              <a:defRPr lang="en-US" smtClean="0">
                <a:solidFill>
                  <a:schemeClr val="tx1"/>
                </a:solidFill>
              </a:defRPr>
            </a:lvl2pPr>
            <a:lvl3pPr marL="914400" indent="0" algn="ctr">
              <a:lnSpc>
                <a:spcPct val="100000"/>
              </a:lnSpc>
              <a:buFontTx/>
              <a:buNone/>
              <a:defRPr lang="en-US" smtClean="0">
                <a:solidFill>
                  <a:schemeClr val="tx1"/>
                </a:solidFill>
              </a:defRPr>
            </a:lvl3pPr>
            <a:lvl4pPr marL="1371600" indent="0" algn="ctr">
              <a:lnSpc>
                <a:spcPct val="100000"/>
              </a:lnSpc>
              <a:buFontTx/>
              <a:buNone/>
              <a:defRPr lang="en-US" smtClean="0">
                <a:solidFill>
                  <a:schemeClr val="tx1"/>
                </a:solidFill>
              </a:defRPr>
            </a:lvl4pPr>
            <a:lvl5pPr marL="1828800" indent="0" algn="ctr">
              <a:lnSpc>
                <a:spcPct val="100000"/>
              </a:lnSpc>
              <a:buFontTx/>
              <a:buNone/>
              <a:defRPr lang="en-US">
                <a:solidFill>
                  <a:schemeClr val="tx1"/>
                </a:solidFill>
              </a:defRPr>
            </a:lvl5pPr>
          </a:lstStyle>
          <a:p>
            <a:pPr lvl="0">
              <a:lnSpc>
                <a:spcPct val="100000"/>
              </a:lnSpc>
              <a:spcBef>
                <a:spcPts val="1600"/>
              </a:spcBef>
            </a:pPr>
            <a:r>
              <a:rPr lang="en-US" dirty="0"/>
              <a:t>Click to edit master text styles</a:t>
            </a:r>
          </a:p>
        </p:txBody>
      </p:sp>
    </p:spTree>
    <p:extLst>
      <p:ext uri="{BB962C8B-B14F-4D97-AF65-F5344CB8AC3E}">
        <p14:creationId xmlns:p14="http://schemas.microsoft.com/office/powerpoint/2010/main" val="29872151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488561"/>
            <a:ext cx="11086070" cy="915366"/>
          </a:xfrm>
          <a:prstGeom prst="rect">
            <a:avLst/>
          </a:prstGeom>
        </p:spPr>
        <p:txBody>
          <a:bodyPr vert="horz" lIns="0" tIns="0" rIns="0" bIns="0" rtlCol="0" anchor="t">
            <a:noAutofit/>
          </a:bodyPr>
          <a:lstStyle/>
          <a:p>
            <a:r>
              <a:rPr lang="en-US" dirty="0"/>
              <a:t>Click to edit master title</a:t>
            </a:r>
          </a:p>
        </p:txBody>
      </p:sp>
      <p:sp>
        <p:nvSpPr>
          <p:cNvPr id="3" name="Text Placeholder 2"/>
          <p:cNvSpPr>
            <a:spLocks noGrp="1"/>
          </p:cNvSpPr>
          <p:nvPr>
            <p:ph type="body" idx="1"/>
          </p:nvPr>
        </p:nvSpPr>
        <p:spPr>
          <a:xfrm>
            <a:off x="552967" y="1920239"/>
            <a:ext cx="11081744" cy="4279392"/>
          </a:xfrm>
          <a:prstGeom prst="rect">
            <a:avLst/>
          </a:prstGeom>
        </p:spPr>
        <p:txBody>
          <a:bodyPr lIns="0" tIns="0" rIns="0" bIns="0">
            <a:noAutofit/>
          </a:bodyPr>
          <a:lstStyle/>
          <a:p>
            <a:pPr lvl="0">
              <a:lnSpc>
                <a:spcPct val="100000"/>
              </a:lnSpc>
              <a:spcBef>
                <a:spcPts val="1600"/>
              </a:spcBef>
            </a:pPr>
            <a:r>
              <a:rPr lang="en-US" dirty="0"/>
              <a:t>Click to edit master text</a:t>
            </a:r>
          </a:p>
          <a:p>
            <a:pPr lvl="1">
              <a:lnSpc>
                <a:spcPct val="100000"/>
              </a:lnSpc>
              <a:spcBef>
                <a:spcPts val="1600"/>
              </a:spcBef>
            </a:pPr>
            <a:r>
              <a:rPr lang="en-US" dirty="0"/>
              <a:t>Second level</a:t>
            </a:r>
          </a:p>
          <a:p>
            <a:pPr lvl="2">
              <a:lnSpc>
                <a:spcPct val="100000"/>
              </a:lnSpc>
              <a:spcBef>
                <a:spcPts val="1600"/>
              </a:spcBef>
            </a:pPr>
            <a:r>
              <a:rPr lang="en-US" dirty="0"/>
              <a:t>Third level</a:t>
            </a:r>
          </a:p>
          <a:p>
            <a:pPr lvl="3">
              <a:lnSpc>
                <a:spcPct val="100000"/>
              </a:lnSpc>
              <a:spcBef>
                <a:spcPts val="1600"/>
              </a:spcBef>
            </a:pPr>
            <a:r>
              <a:rPr lang="en-US" dirty="0"/>
              <a:t>Fourth level</a:t>
            </a:r>
          </a:p>
          <a:p>
            <a:pPr lvl="4">
              <a:lnSpc>
                <a:spcPct val="100000"/>
              </a:lnSpc>
              <a:spcBef>
                <a:spcPts val="1600"/>
              </a:spcBef>
            </a:pPr>
            <a:r>
              <a:rPr lang="en-US" dirty="0"/>
              <a:t>Fifth level</a:t>
            </a:r>
          </a:p>
        </p:txBody>
      </p:sp>
      <p:sp>
        <p:nvSpPr>
          <p:cNvPr id="36" name="Slide Number Placeholder 2">
            <a:extLst>
              <a:ext uri="{FF2B5EF4-FFF2-40B4-BE49-F238E27FC236}">
                <a16:creationId xmlns:a16="http://schemas.microsoft.com/office/drawing/2014/main" id="{DEFBE01F-78B0-4C41-9453-D418C0375D89}"/>
              </a:ext>
            </a:extLst>
          </p:cNvPr>
          <p:cNvSpPr>
            <a:spLocks noGrp="1"/>
          </p:cNvSpPr>
          <p:nvPr>
            <p:ph type="sldNum" sz="quarter" idx="4"/>
          </p:nvPr>
        </p:nvSpPr>
        <p:spPr>
          <a:xfrm>
            <a:off x="11235815" y="6398014"/>
            <a:ext cx="496957" cy="325187"/>
          </a:xfrm>
          <a:prstGeom prst="rect">
            <a:avLst/>
          </a:prstGeom>
        </p:spPr>
        <p:txBody>
          <a:bodyPr/>
          <a:lstStyle>
            <a:lvl1pPr algn="r">
              <a:defRPr sz="1200" b="1">
                <a:solidFill>
                  <a:schemeClr val="bg2">
                    <a:lumMod val="85000"/>
                  </a:schemeClr>
                </a:solidFill>
                <a:latin typeface="Arial" panose="020B0604020202020204" pitchFamily="34" charset="0"/>
                <a:cs typeface="Arial" panose="020B0604020202020204" pitchFamily="34" charset="0"/>
              </a:defRPr>
            </a:lvl1pPr>
          </a:lstStyle>
          <a:p>
            <a:fld id="{2533969A-88D7-D043-9145-D433A02B4603}" type="slidenum">
              <a:rPr lang="en-US" smtClean="0"/>
              <a:pPr/>
              <a:t>‹#›</a:t>
            </a:fld>
            <a:endParaRPr lang="en-US" dirty="0"/>
          </a:p>
        </p:txBody>
      </p:sp>
      <p:sp>
        <p:nvSpPr>
          <p:cNvPr id="40" name="Date Placeholder 7">
            <a:extLst>
              <a:ext uri="{FF2B5EF4-FFF2-40B4-BE49-F238E27FC236}">
                <a16:creationId xmlns:a16="http://schemas.microsoft.com/office/drawing/2014/main" id="{8AFEA8FA-8AF2-404D-BD6D-44FA2244E313}"/>
              </a:ext>
            </a:extLst>
          </p:cNvPr>
          <p:cNvSpPr>
            <a:spLocks noGrp="1"/>
          </p:cNvSpPr>
          <p:nvPr>
            <p:ph type="dt" sz="half" idx="2"/>
          </p:nvPr>
        </p:nvSpPr>
        <p:spPr>
          <a:xfrm>
            <a:off x="4761344" y="6365875"/>
            <a:ext cx="2669312" cy="365125"/>
          </a:xfrm>
          <a:prstGeom prst="rect">
            <a:avLst/>
          </a:prstGeom>
        </p:spPr>
        <p:txBody>
          <a:bodyPr vert="horz" lIns="91440" tIns="45720" rIns="91440" bIns="45720" rtlCol="0" anchor="ctr"/>
          <a:lstStyle>
            <a:lvl1pPr algn="ctr">
              <a:defRPr sz="800">
                <a:solidFill>
                  <a:srgbClr val="C00000"/>
                </a:solidFill>
                <a:latin typeface="Arial" panose="020B0604020202020204" pitchFamily="34" charset="0"/>
                <a:cs typeface="Arial" panose="020B0604020202020204" pitchFamily="34" charset="0"/>
              </a:defRPr>
            </a:lvl1p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1" name="Footer Placeholder 8">
            <a:extLst>
              <a:ext uri="{FF2B5EF4-FFF2-40B4-BE49-F238E27FC236}">
                <a16:creationId xmlns:a16="http://schemas.microsoft.com/office/drawing/2014/main" id="{1B3105C6-8796-407D-A74D-5C593386CAF2}"/>
              </a:ext>
            </a:extLst>
          </p:cNvPr>
          <p:cNvSpPr>
            <a:spLocks noGrp="1"/>
          </p:cNvSpPr>
          <p:nvPr>
            <p:ph type="ftr" sz="quarter" idx="3"/>
          </p:nvPr>
        </p:nvSpPr>
        <p:spPr>
          <a:xfrm>
            <a:off x="473354" y="6356350"/>
            <a:ext cx="4114800"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bg2">
                    <a:lumMod val="85000"/>
                  </a:schemeClr>
                </a:solidFill>
                <a:latin typeface="Arial" panose="020B0604020202020204" pitchFamily="34" charset="0"/>
                <a:cs typeface="Arial" panose="020B0604020202020204" pitchFamily="34" charset="0"/>
              </a:defRPr>
            </a:lvl1pPr>
          </a:lstStyle>
          <a:p>
            <a:r>
              <a:rPr lang="en-US" dirty="0">
                <a:solidFill>
                  <a:srgbClr val="FFFFFF">
                    <a:lumMod val="75000"/>
                  </a:srgbClr>
                </a:solidFill>
              </a:rPr>
              <a:t>© 2021 Trellance, Inc. All rights reserved.</a:t>
            </a:r>
          </a:p>
        </p:txBody>
      </p:sp>
    </p:spTree>
    <p:extLst>
      <p:ext uri="{BB962C8B-B14F-4D97-AF65-F5344CB8AC3E}">
        <p14:creationId xmlns:p14="http://schemas.microsoft.com/office/powerpoint/2010/main" val="173265862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82" r:id="rId3"/>
    <p:sldLayoutId id="2147483786" r:id="rId4"/>
    <p:sldLayoutId id="2147483831" r:id="rId5"/>
    <p:sldLayoutId id="2147483818" r:id="rId6"/>
    <p:sldLayoutId id="2147483819" r:id="rId7"/>
    <p:sldLayoutId id="2147483822" r:id="rId8"/>
    <p:sldLayoutId id="2147483821" r:id="rId9"/>
    <p:sldLayoutId id="2147483779" r:id="rId10"/>
    <p:sldLayoutId id="2147483829" r:id="rId11"/>
    <p:sldLayoutId id="2147483830" r:id="rId12"/>
    <p:sldLayoutId id="2147483849" r:id="rId13"/>
    <p:sldLayoutId id="2147483850" r:id="rId14"/>
    <p:sldLayoutId id="2147483851" r:id="rId15"/>
    <p:sldLayoutId id="2147483842" r:id="rId16"/>
    <p:sldLayoutId id="2147483843" r:id="rId17"/>
    <p:sldLayoutId id="2147483845" r:id="rId18"/>
    <p:sldLayoutId id="2147483852" r:id="rId19"/>
    <p:sldLayoutId id="2147483785" r:id="rId20"/>
    <p:sldLayoutId id="2147483790" r:id="rId21"/>
    <p:sldLayoutId id="2147483665" r:id="rId22"/>
    <p:sldLayoutId id="2147483797" r:id="rId23"/>
    <p:sldLayoutId id="2147483793" r:id="rId24"/>
    <p:sldLayoutId id="2147483692" r:id="rId25"/>
    <p:sldLayoutId id="2147483664" r:id="rId26"/>
    <p:sldLayoutId id="2147483832" r:id="rId27"/>
    <p:sldLayoutId id="2147483678" r:id="rId28"/>
    <p:sldLayoutId id="2147483801" r:id="rId29"/>
    <p:sldLayoutId id="2147483802" r:id="rId30"/>
    <p:sldLayoutId id="2147483675" r:id="rId31"/>
    <p:sldLayoutId id="2147483833" r:id="rId32"/>
    <p:sldLayoutId id="2147483654" r:id="rId33"/>
    <p:sldLayoutId id="2147483666" r:id="rId34"/>
    <p:sldLayoutId id="2147483668" r:id="rId35"/>
    <p:sldLayoutId id="2147483674" r:id="rId36"/>
    <p:sldLayoutId id="2147483796" r:id="rId37"/>
    <p:sldLayoutId id="2147483673" r:id="rId38"/>
    <p:sldLayoutId id="2147483672" r:id="rId39"/>
  </p:sldLayoutIdLst>
  <p:hf hdr="0"/>
  <p:txStyles>
    <p:titleStyle>
      <a:lvl1pPr algn="l" defTabSz="914400" rtl="0" eaLnBrk="1" latinLnBrk="0" hangingPunct="1">
        <a:lnSpc>
          <a:spcPct val="90000"/>
        </a:lnSpc>
        <a:spcBef>
          <a:spcPct val="0"/>
        </a:spcBef>
        <a:buNone/>
        <a:defRPr sz="3200" b="1" kern="1200" spc="50" baseline="0">
          <a:solidFill>
            <a:srgbClr val="012B73"/>
          </a:solidFill>
          <a:latin typeface="+mj-lt"/>
          <a:ea typeface="Roboto" panose="02000000000000000000" pitchFamily="2" charset="0"/>
          <a:cs typeface="+mj-cs"/>
        </a:defRPr>
      </a:lvl1pPr>
    </p:titleStyle>
    <p:bodyStyle>
      <a:lvl1pPr marL="228600" indent="-228600" algn="l" defTabSz="914400" rtl="0" eaLnBrk="1" latinLnBrk="0" hangingPunct="1">
        <a:lnSpc>
          <a:spcPct val="150000"/>
        </a:lnSpc>
        <a:spcBef>
          <a:spcPts val="1000"/>
        </a:spcBef>
        <a:buFont typeface="Arial"/>
        <a:buChar char="•"/>
        <a:defRPr lang="en-US" sz="2800" kern="1200" dirty="0" smtClean="0">
          <a:solidFill>
            <a:srgbClr val="626262"/>
          </a:solidFill>
          <a:latin typeface="+mn-lt"/>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a:buChar char="•"/>
        <a:defRPr lang="en-US" sz="2400" kern="1200" dirty="0" smtClean="0">
          <a:solidFill>
            <a:srgbClr val="626262"/>
          </a:solidFill>
          <a:latin typeface="+mn-lt"/>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a:buChar char="•"/>
        <a:defRPr lang="en-US" sz="2000" kern="1200" dirty="0" smtClean="0">
          <a:solidFill>
            <a:srgbClr val="626262"/>
          </a:solidFill>
          <a:latin typeface="+mn-lt"/>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a:buChar char="•"/>
        <a:defRPr lang="en-US" sz="1600" kern="1200" dirty="0" smtClean="0">
          <a:solidFill>
            <a:srgbClr val="626262"/>
          </a:solidFill>
          <a:latin typeface="+mn-lt"/>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a:buChar char="•"/>
        <a:defRPr lang="en-US" sz="1200" kern="1200" dirty="0" smtClean="0">
          <a:solidFill>
            <a:srgbClr val="626262"/>
          </a:solidFill>
          <a:latin typeface="+mn-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45F757-B657-4E3B-8230-FD272ADEB8C6}"/>
              </a:ext>
            </a:extLst>
          </p:cNvPr>
          <p:cNvSpPr>
            <a:spLocks noGrp="1"/>
          </p:cNvSpPr>
          <p:nvPr>
            <p:ph type="dt" sz="half" idx="11"/>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3" name="Footer Placeholder 2">
            <a:extLst>
              <a:ext uri="{FF2B5EF4-FFF2-40B4-BE49-F238E27FC236}">
                <a16:creationId xmlns:a16="http://schemas.microsoft.com/office/drawing/2014/main" id="{2E7C6DD4-C1BD-4B64-B51E-055032FFFCCC}"/>
              </a:ext>
            </a:extLst>
          </p:cNvPr>
          <p:cNvSpPr>
            <a:spLocks noGrp="1"/>
          </p:cNvSpPr>
          <p:nvPr>
            <p:ph type="ftr" sz="quarter" idx="12"/>
          </p:nvPr>
        </p:nvSpPr>
        <p:spPr/>
        <p:txBody>
          <a:bodyPr/>
          <a:lstStyle/>
          <a:p>
            <a:r>
              <a:rPr lang="en-US">
                <a:solidFill>
                  <a:srgbClr val="FFFFFF">
                    <a:lumMod val="75000"/>
                  </a:srgbClr>
                </a:solidFill>
              </a:rPr>
              <a:t>© 2022 Trellance, Inc. All rights reserved.</a:t>
            </a:r>
            <a:endParaRPr lang="en-US" dirty="0">
              <a:solidFill>
                <a:srgbClr val="FFFFFF">
                  <a:lumMod val="75000"/>
                </a:srgbClr>
              </a:solidFill>
            </a:endParaRPr>
          </a:p>
        </p:txBody>
      </p:sp>
      <p:sp>
        <p:nvSpPr>
          <p:cNvPr id="7" name="Title 6">
            <a:extLst>
              <a:ext uri="{FF2B5EF4-FFF2-40B4-BE49-F238E27FC236}">
                <a16:creationId xmlns:a16="http://schemas.microsoft.com/office/drawing/2014/main" id="{BD769C6F-3726-4152-874B-427A6EDA4F21}"/>
              </a:ext>
            </a:extLst>
          </p:cNvPr>
          <p:cNvSpPr>
            <a:spLocks noGrp="1"/>
          </p:cNvSpPr>
          <p:nvPr>
            <p:ph type="ctrTitle"/>
          </p:nvPr>
        </p:nvSpPr>
        <p:spPr>
          <a:xfrm>
            <a:off x="754143" y="2818615"/>
            <a:ext cx="9286327" cy="610385"/>
          </a:xfrm>
        </p:spPr>
        <p:txBody>
          <a:bodyPr/>
          <a:lstStyle/>
          <a:p>
            <a:pPr algn="ctr"/>
            <a:r>
              <a:rPr lang="en-US" sz="3600" dirty="0">
                <a:latin typeface="Calibri" panose="020F0502020204030204" pitchFamily="34" charset="0"/>
                <a:cs typeface="Calibri" panose="020F0502020204030204" pitchFamily="34" charset="0"/>
              </a:rPr>
              <a:t>Azure Fundamentals (AZ-900)</a:t>
            </a:r>
          </a:p>
        </p:txBody>
      </p:sp>
      <p:pic>
        <p:nvPicPr>
          <p:cNvPr id="5" name="Picture 4" descr="A picture containing symbol, text, logo, emblem&#10;&#10;Description automatically generated">
            <a:extLst>
              <a:ext uri="{FF2B5EF4-FFF2-40B4-BE49-F238E27FC236}">
                <a16:creationId xmlns:a16="http://schemas.microsoft.com/office/drawing/2014/main" id="{49E7B17F-483D-3D35-9FFB-C6F6AD8C8ED4}"/>
              </a:ext>
            </a:extLst>
          </p:cNvPr>
          <p:cNvPicPr>
            <a:picLocks noChangeAspect="1"/>
          </p:cNvPicPr>
          <p:nvPr/>
        </p:nvPicPr>
        <p:blipFill>
          <a:blip r:embed="rId3"/>
          <a:stretch>
            <a:fillRect/>
          </a:stretch>
        </p:blipFill>
        <p:spPr>
          <a:xfrm>
            <a:off x="4588154" y="3633147"/>
            <a:ext cx="1661304" cy="1775614"/>
          </a:xfrm>
          <a:prstGeom prst="rect">
            <a:avLst/>
          </a:prstGeom>
        </p:spPr>
      </p:pic>
      <p:pic>
        <p:nvPicPr>
          <p:cNvPr id="8" name="Picture 7" descr="A close-up of a logo&#10;&#10;Description automatically generated with medium confidence">
            <a:extLst>
              <a:ext uri="{FF2B5EF4-FFF2-40B4-BE49-F238E27FC236}">
                <a16:creationId xmlns:a16="http://schemas.microsoft.com/office/drawing/2014/main" id="{872FBD8E-D576-F946-C2F2-794CBE2B2F35}"/>
              </a:ext>
            </a:extLst>
          </p:cNvPr>
          <p:cNvPicPr>
            <a:picLocks noChangeAspect="1"/>
          </p:cNvPicPr>
          <p:nvPr/>
        </p:nvPicPr>
        <p:blipFill>
          <a:blip r:embed="rId4"/>
          <a:stretch>
            <a:fillRect/>
          </a:stretch>
        </p:blipFill>
        <p:spPr>
          <a:xfrm>
            <a:off x="3884605" y="1677127"/>
            <a:ext cx="3025402" cy="937341"/>
          </a:xfrm>
          <a:prstGeom prst="rect">
            <a:avLst/>
          </a:prstGeom>
        </p:spPr>
      </p:pic>
    </p:spTree>
    <p:extLst>
      <p:ext uri="{BB962C8B-B14F-4D97-AF65-F5344CB8AC3E}">
        <p14:creationId xmlns:p14="http://schemas.microsoft.com/office/powerpoint/2010/main" val="201584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232033-FC26-5E43-F8F5-401F66D33770}"/>
              </a:ext>
            </a:extLst>
          </p:cNvPr>
          <p:cNvSpPr>
            <a:spLocks noGrp="1"/>
          </p:cNvSpPr>
          <p:nvPr>
            <p:ph sz="quarter" idx="13"/>
          </p:nvPr>
        </p:nvSpPr>
        <p:spPr>
          <a:xfrm>
            <a:off x="860612" y="1111624"/>
            <a:ext cx="10375203" cy="5088008"/>
          </a:xfrm>
        </p:spPr>
        <p:txBody>
          <a:bodyPr/>
          <a:lstStyle/>
          <a:p>
            <a:r>
              <a:rPr lang="en-US" sz="2000" b="0" i="0" dirty="0">
                <a:solidFill>
                  <a:srgbClr val="333333"/>
                </a:solidFill>
                <a:effectLst/>
                <a:latin typeface="PT Serif" panose="020A0603040505020204" pitchFamily="18" charset="0"/>
              </a:rPr>
              <a:t>An Azure Availability Zone is a unique physical location within an Azure region. </a:t>
            </a:r>
          </a:p>
          <a:p>
            <a:r>
              <a:rPr lang="en-US" sz="2000" b="0" i="0" dirty="0">
                <a:solidFill>
                  <a:srgbClr val="333333"/>
                </a:solidFill>
                <a:effectLst/>
                <a:latin typeface="PT Serif" panose="020A0603040505020204" pitchFamily="18" charset="0"/>
              </a:rPr>
              <a:t>Each Availability Zone is made up of one or more datacenters with independent power, cooling, and networking. </a:t>
            </a:r>
          </a:p>
          <a:p>
            <a:r>
              <a:rPr lang="en-US" sz="2000" b="0" i="0" dirty="0">
                <a:solidFill>
                  <a:srgbClr val="333333"/>
                </a:solidFill>
                <a:effectLst/>
                <a:latin typeface="PT Serif" panose="020A0603040505020204" pitchFamily="18" charset="0"/>
              </a:rPr>
              <a:t>Not all Regions have Availability Zones. </a:t>
            </a:r>
          </a:p>
          <a:p>
            <a:r>
              <a:rPr lang="en-US" sz="2000" b="0" i="0" dirty="0">
                <a:solidFill>
                  <a:srgbClr val="333333"/>
                </a:solidFill>
                <a:effectLst/>
                <a:latin typeface="PT Serif" panose="020A0603040505020204" pitchFamily="18" charset="0"/>
              </a:rPr>
              <a:t>Regions that support Availability Zones have a minimum of three separate zones to ensure resiliency</a:t>
            </a:r>
          </a:p>
          <a:p>
            <a:endParaRPr lang="en-US" sz="2000" dirty="0"/>
          </a:p>
        </p:txBody>
      </p:sp>
      <p:sp>
        <p:nvSpPr>
          <p:cNvPr id="3" name="Title 2">
            <a:extLst>
              <a:ext uri="{FF2B5EF4-FFF2-40B4-BE49-F238E27FC236}">
                <a16:creationId xmlns:a16="http://schemas.microsoft.com/office/drawing/2014/main" id="{3A881F64-0B15-A05F-1BE9-A6731C4F7B1B}"/>
              </a:ext>
            </a:extLst>
          </p:cNvPr>
          <p:cNvSpPr>
            <a:spLocks noGrp="1"/>
          </p:cNvSpPr>
          <p:nvPr>
            <p:ph type="title"/>
          </p:nvPr>
        </p:nvSpPr>
        <p:spPr>
          <a:xfrm>
            <a:off x="548640" y="488561"/>
            <a:ext cx="10687175" cy="424681"/>
          </a:xfrm>
        </p:spPr>
        <p:txBody>
          <a:bodyPr/>
          <a:lstStyle/>
          <a:p>
            <a:r>
              <a:rPr lang="en-US" sz="2800" i="0" dirty="0">
                <a:solidFill>
                  <a:srgbClr val="022D75"/>
                </a:solidFill>
                <a:effectLst/>
                <a:latin typeface="Calibri" panose="020F0502020204030204" pitchFamily="34" charset="0"/>
                <a:cs typeface="Calibri" panose="020F0502020204030204" pitchFamily="34" charset="0"/>
              </a:rPr>
              <a:t>Azure Availability Zone</a:t>
            </a:r>
            <a:br>
              <a:rPr lang="en-US" b="0" i="0" dirty="0">
                <a:solidFill>
                  <a:srgbClr val="323131"/>
                </a:solidFill>
                <a:effectLst/>
                <a:latin typeface="PT Serif" panose="020A0603040505020204" pitchFamily="18" charset="0"/>
              </a:rPr>
            </a:br>
            <a:endParaRPr lang="en-US" dirty="0"/>
          </a:p>
        </p:txBody>
      </p:sp>
      <p:sp>
        <p:nvSpPr>
          <p:cNvPr id="4" name="Date Placeholder 3">
            <a:extLst>
              <a:ext uri="{FF2B5EF4-FFF2-40B4-BE49-F238E27FC236}">
                <a16:creationId xmlns:a16="http://schemas.microsoft.com/office/drawing/2014/main" id="{23E8E8D1-B678-AA95-F5C1-4BC35904E84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8B7CDC0-50DF-5F06-BA12-D6E62A637A78}"/>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A16A6C1-F61C-5CA8-F696-2126438FA977}"/>
              </a:ext>
            </a:extLst>
          </p:cNvPr>
          <p:cNvSpPr>
            <a:spLocks noGrp="1"/>
          </p:cNvSpPr>
          <p:nvPr>
            <p:ph type="sldNum" sz="quarter" idx="16"/>
          </p:nvPr>
        </p:nvSpPr>
        <p:spPr/>
        <p:txBody>
          <a:bodyPr/>
          <a:lstStyle/>
          <a:p>
            <a:fld id="{2533969A-88D7-D043-9145-D433A02B4603}" type="slidenum">
              <a:rPr lang="en-US" smtClean="0"/>
              <a:pPr/>
              <a:t>10</a:t>
            </a:fld>
            <a:endParaRPr lang="en-US" dirty="0"/>
          </a:p>
        </p:txBody>
      </p:sp>
      <p:pic>
        <p:nvPicPr>
          <p:cNvPr id="8" name="Picture 7" descr="A picture containing text, screenshot, rectangle, font&#10;&#10;Description automatically generated">
            <a:extLst>
              <a:ext uri="{FF2B5EF4-FFF2-40B4-BE49-F238E27FC236}">
                <a16:creationId xmlns:a16="http://schemas.microsoft.com/office/drawing/2014/main" id="{59210C16-E983-8979-0B4D-9ED1B1C5366B}"/>
              </a:ext>
            </a:extLst>
          </p:cNvPr>
          <p:cNvPicPr>
            <a:picLocks noChangeAspect="1"/>
          </p:cNvPicPr>
          <p:nvPr/>
        </p:nvPicPr>
        <p:blipFill>
          <a:blip r:embed="rId2"/>
          <a:stretch>
            <a:fillRect/>
          </a:stretch>
        </p:blipFill>
        <p:spPr>
          <a:xfrm>
            <a:off x="6096000" y="3321962"/>
            <a:ext cx="5027602" cy="2877670"/>
          </a:xfrm>
          <a:prstGeom prst="rect">
            <a:avLst/>
          </a:prstGeom>
        </p:spPr>
      </p:pic>
      <p:sp>
        <p:nvSpPr>
          <p:cNvPr id="9" name="TextBox 8">
            <a:extLst>
              <a:ext uri="{FF2B5EF4-FFF2-40B4-BE49-F238E27FC236}">
                <a16:creationId xmlns:a16="http://schemas.microsoft.com/office/drawing/2014/main" id="{0504D3DD-3699-06CE-7F2C-B89AFE3F7832}"/>
              </a:ext>
            </a:extLst>
          </p:cNvPr>
          <p:cNvSpPr txBox="1"/>
          <p:nvPr/>
        </p:nvSpPr>
        <p:spPr>
          <a:xfrm>
            <a:off x="1183341" y="3926541"/>
            <a:ext cx="4455459"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PT Serif" panose="020A0603040505020204" pitchFamily="18" charset="0"/>
              </a:rPr>
              <a:t>An Availability Zone is a combination of a fault domain and an update domain.</a:t>
            </a:r>
            <a:endParaRPr lang="en-US" dirty="0"/>
          </a:p>
        </p:txBody>
      </p:sp>
    </p:spTree>
    <p:extLst>
      <p:ext uri="{BB962C8B-B14F-4D97-AF65-F5344CB8AC3E}">
        <p14:creationId xmlns:p14="http://schemas.microsoft.com/office/powerpoint/2010/main" val="24017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diagram&#10;&#10;Description automatically generated">
            <a:extLst>
              <a:ext uri="{FF2B5EF4-FFF2-40B4-BE49-F238E27FC236}">
                <a16:creationId xmlns:a16="http://schemas.microsoft.com/office/drawing/2014/main" id="{E23DE166-78F5-643D-D2BE-02E3ECA1BB90}"/>
              </a:ext>
            </a:extLst>
          </p:cNvPr>
          <p:cNvPicPr>
            <a:picLocks noGrp="1" noChangeAspect="1"/>
          </p:cNvPicPr>
          <p:nvPr>
            <p:ph sz="quarter" idx="13"/>
          </p:nvPr>
        </p:nvPicPr>
        <p:blipFill>
          <a:blip r:embed="rId2"/>
          <a:stretch>
            <a:fillRect/>
          </a:stretch>
        </p:blipFill>
        <p:spPr>
          <a:xfrm>
            <a:off x="6800680" y="1736307"/>
            <a:ext cx="4519052" cy="3924640"/>
          </a:xfrm>
        </p:spPr>
      </p:pic>
      <p:sp>
        <p:nvSpPr>
          <p:cNvPr id="3" name="Title 2">
            <a:extLst>
              <a:ext uri="{FF2B5EF4-FFF2-40B4-BE49-F238E27FC236}">
                <a16:creationId xmlns:a16="http://schemas.microsoft.com/office/drawing/2014/main" id="{6A2A4E6B-0B0E-7C8D-137B-0D81403B0141}"/>
              </a:ext>
            </a:extLst>
          </p:cNvPr>
          <p:cNvSpPr>
            <a:spLocks noGrp="1"/>
          </p:cNvSpPr>
          <p:nvPr>
            <p:ph type="title"/>
          </p:nvPr>
        </p:nvSpPr>
        <p:spPr>
          <a:xfrm>
            <a:off x="548640" y="488561"/>
            <a:ext cx="10687175" cy="365125"/>
          </a:xfrm>
        </p:spPr>
        <p:txBody>
          <a:bodyPr/>
          <a:lstStyle/>
          <a:p>
            <a:r>
              <a:rPr lang="en-US" sz="2800" dirty="0">
                <a:latin typeface="Calibri" panose="020F0502020204030204" pitchFamily="34" charset="0"/>
                <a:cs typeface="Calibri" panose="020F0502020204030204" pitchFamily="34" charset="0"/>
              </a:rPr>
              <a:t>Region Pair</a:t>
            </a:r>
          </a:p>
        </p:txBody>
      </p:sp>
      <p:sp>
        <p:nvSpPr>
          <p:cNvPr id="4" name="Date Placeholder 3">
            <a:extLst>
              <a:ext uri="{FF2B5EF4-FFF2-40B4-BE49-F238E27FC236}">
                <a16:creationId xmlns:a16="http://schemas.microsoft.com/office/drawing/2014/main" id="{D1B3348F-9FFA-1164-C4F3-FBEFEA2932C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655529F9-7A6C-54B2-E21B-D9C40A00482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4DD6424-984B-396B-08E6-D3716A37D737}"/>
              </a:ext>
            </a:extLst>
          </p:cNvPr>
          <p:cNvSpPr>
            <a:spLocks noGrp="1"/>
          </p:cNvSpPr>
          <p:nvPr>
            <p:ph type="sldNum" sz="quarter" idx="16"/>
          </p:nvPr>
        </p:nvSpPr>
        <p:spPr/>
        <p:txBody>
          <a:bodyPr/>
          <a:lstStyle/>
          <a:p>
            <a:fld id="{2533969A-88D7-D043-9145-D433A02B4603}" type="slidenum">
              <a:rPr lang="en-US" smtClean="0"/>
              <a:pPr/>
              <a:t>11</a:t>
            </a:fld>
            <a:endParaRPr lang="en-US" dirty="0"/>
          </a:p>
        </p:txBody>
      </p:sp>
      <p:sp>
        <p:nvSpPr>
          <p:cNvPr id="9" name="TextBox 8">
            <a:extLst>
              <a:ext uri="{FF2B5EF4-FFF2-40B4-BE49-F238E27FC236}">
                <a16:creationId xmlns:a16="http://schemas.microsoft.com/office/drawing/2014/main" id="{B18005D3-2AAA-78FC-E2F5-42041EC92D2B}"/>
              </a:ext>
            </a:extLst>
          </p:cNvPr>
          <p:cNvSpPr txBox="1"/>
          <p:nvPr/>
        </p:nvSpPr>
        <p:spPr>
          <a:xfrm>
            <a:off x="999241" y="2102178"/>
            <a:ext cx="5197373" cy="3139321"/>
          </a:xfrm>
          <a:prstGeom prst="rect">
            <a:avLst/>
          </a:prstGeom>
          <a:noFill/>
        </p:spPr>
        <p:txBody>
          <a:bodyPr wrap="square" rtlCol="0">
            <a:spAutoFit/>
          </a:bodyPr>
          <a:lstStyle/>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Each Azure region pairs with another region within the same geography, together making a regional pair.</a:t>
            </a:r>
          </a:p>
          <a:p>
            <a:pPr marL="285750" indent="-285750">
              <a:buFont typeface="Arial" panose="020B0604020202020204" pitchFamily="34" charset="0"/>
              <a:buChar char="•"/>
            </a:pPr>
            <a:endParaRPr lang="en-US" dirty="0">
              <a:solidFill>
                <a:schemeClr val="tx2"/>
              </a:solidFill>
            </a:endParaRPr>
          </a:p>
          <a:p>
            <a:pPr marL="285750" indent="-285750">
              <a:buFont typeface="Arial" panose="020B0604020202020204" pitchFamily="34" charset="0"/>
              <a:buChar char="•"/>
            </a:pPr>
            <a:r>
              <a:rPr lang="en-US" dirty="0">
                <a:solidFill>
                  <a:schemeClr val="tx2"/>
                </a:solidFill>
              </a:rPr>
              <a:t>Azure Regions in a Pair have direct connections that bring additional benefits to use them together.</a:t>
            </a:r>
          </a:p>
          <a:p>
            <a:endParaRPr lang="en-US" dirty="0">
              <a:solidFill>
                <a:schemeClr val="tx2"/>
              </a:solidFill>
            </a:endParaRPr>
          </a:p>
          <a:p>
            <a:pPr marL="285750" indent="-285750">
              <a:buFont typeface="Arial" panose="020B0604020202020204" pitchFamily="34" charset="0"/>
              <a:buChar char="•"/>
            </a:pPr>
            <a:r>
              <a:rPr lang="en-US" dirty="0">
                <a:solidFill>
                  <a:schemeClr val="tx2"/>
                </a:solidFill>
              </a:rPr>
              <a:t>Each Azure Region in a pair is always located greater than 300 miles apart when possible.</a:t>
            </a:r>
          </a:p>
        </p:txBody>
      </p:sp>
      <p:pic>
        <p:nvPicPr>
          <p:cNvPr id="7" name="Picture 6" descr="A blue text on a white background&#10;&#10;Description automatically generated with medium confidence">
            <a:extLst>
              <a:ext uri="{FF2B5EF4-FFF2-40B4-BE49-F238E27FC236}">
                <a16:creationId xmlns:a16="http://schemas.microsoft.com/office/drawing/2014/main" id="{2C349CBD-AAD2-3BCC-BBBC-366AFAADE82C}"/>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41476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F79CF-BEAD-F93C-863F-F72B6AAC8DBA}"/>
              </a:ext>
            </a:extLst>
          </p:cNvPr>
          <p:cNvSpPr>
            <a:spLocks noGrp="1"/>
          </p:cNvSpPr>
          <p:nvPr>
            <p:ph sz="quarter" idx="13"/>
          </p:nvPr>
        </p:nvSpPr>
        <p:spPr>
          <a:xfrm>
            <a:off x="548640" y="1255059"/>
            <a:ext cx="10687175" cy="4944573"/>
          </a:xfrm>
        </p:spPr>
        <p:txBody>
          <a:bodyPr/>
          <a:lstStyle/>
          <a:p>
            <a:pPr marL="342900" indent="-342900">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Dedicated to specific sovereign entities </a:t>
            </a:r>
          </a:p>
          <a:p>
            <a:pPr marL="0" indent="0">
              <a:buNone/>
            </a:pPr>
            <a:r>
              <a:rPr lang="en-US" sz="2400" dirty="0">
                <a:solidFill>
                  <a:schemeClr val="tx2"/>
                </a:solidFill>
                <a:latin typeface="Calibri" panose="020F0502020204030204" pitchFamily="34" charset="0"/>
                <a:cs typeface="Calibri" panose="020F0502020204030204" pitchFamily="34" charset="0"/>
              </a:rPr>
              <a:t>Ex:  Azure Government - US, Azure China..</a:t>
            </a:r>
            <a:r>
              <a:rPr lang="en-US" sz="2400" dirty="0" err="1">
                <a:solidFill>
                  <a:schemeClr val="tx2"/>
                </a:solidFill>
                <a:latin typeface="Calibri" panose="020F0502020204030204" pitchFamily="34" charset="0"/>
                <a:cs typeface="Calibri" panose="020F0502020204030204" pitchFamily="34" charset="0"/>
              </a:rPr>
              <a:t>Etc</a:t>
            </a:r>
            <a:r>
              <a:rPr lang="en-US" sz="2400" dirty="0">
                <a:solidFill>
                  <a:schemeClr val="tx2"/>
                </a:solidFill>
                <a:latin typeface="Calibri" panose="020F0502020204030204" pitchFamily="34" charset="0"/>
                <a:cs typeface="Calibri" panose="020F0502020204030204" pitchFamily="34" charset="0"/>
              </a:rPr>
              <a:t>.</a:t>
            </a:r>
          </a:p>
          <a:p>
            <a:pPr marL="0" indent="0" algn="l">
              <a:buNone/>
            </a:pPr>
            <a:r>
              <a:rPr lang="en-US" sz="2400" b="1" i="0" dirty="0">
                <a:solidFill>
                  <a:srgbClr val="323131"/>
                </a:solidFill>
                <a:effectLst/>
                <a:latin typeface="Calibri" panose="020F0502020204030204" pitchFamily="34" charset="0"/>
                <a:cs typeface="Calibri" panose="020F0502020204030204" pitchFamily="34" charset="0"/>
              </a:rPr>
              <a:t>Azure Government</a:t>
            </a:r>
            <a:endParaRPr lang="en-US" sz="2400" b="0" i="0" dirty="0">
              <a:solidFill>
                <a:srgbClr val="323131"/>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2400" b="0" i="0" dirty="0">
                <a:solidFill>
                  <a:srgbClr val="333333"/>
                </a:solidFill>
                <a:effectLst/>
                <a:latin typeface="Calibri" panose="020F0502020204030204" pitchFamily="34" charset="0"/>
                <a:cs typeface="Calibri" panose="020F0502020204030204" pitchFamily="34" charset="0"/>
              </a:rPr>
              <a:t>We also have a geography called Azure Government. This geography is only available to the United States federal, state, local, and tribal governments and their partners. It's not available for general public use.</a:t>
            </a:r>
          </a:p>
          <a:p>
            <a:pPr marL="342900" indent="-342900">
              <a:buFont typeface="Arial" panose="020B0604020202020204" pitchFamily="34" charset="0"/>
              <a:buChar char="•"/>
            </a:pPr>
            <a:endParaRPr lang="en-US" sz="2800" dirty="0">
              <a:solidFill>
                <a:schemeClr val="tx2"/>
              </a:solidFill>
              <a:latin typeface="Calibri" panose="020F0502020204030204" pitchFamily="34" charset="0"/>
              <a:cs typeface="Calibri" panose="020F0502020204030204" pitchFamily="34" charset="0"/>
            </a:endParaRPr>
          </a:p>
          <a:p>
            <a:endParaRPr lang="en-US" dirty="0"/>
          </a:p>
        </p:txBody>
      </p:sp>
      <p:sp>
        <p:nvSpPr>
          <p:cNvPr id="3" name="Title 2">
            <a:extLst>
              <a:ext uri="{FF2B5EF4-FFF2-40B4-BE49-F238E27FC236}">
                <a16:creationId xmlns:a16="http://schemas.microsoft.com/office/drawing/2014/main" id="{5A80515A-5AC0-452A-2FA2-1D513582CF90}"/>
              </a:ext>
            </a:extLst>
          </p:cNvPr>
          <p:cNvSpPr>
            <a:spLocks noGrp="1"/>
          </p:cNvSpPr>
          <p:nvPr>
            <p:ph type="title"/>
          </p:nvPr>
        </p:nvSpPr>
        <p:spPr>
          <a:xfrm>
            <a:off x="548640" y="488561"/>
            <a:ext cx="10687175" cy="443768"/>
          </a:xfrm>
        </p:spPr>
        <p:txBody>
          <a:bodyPr/>
          <a:lstStyle/>
          <a:p>
            <a:r>
              <a:rPr lang="en-US" sz="2800" b="1" dirty="0">
                <a:solidFill>
                  <a:srgbClr val="022D75"/>
                </a:solidFill>
                <a:latin typeface="Calibri" panose="020F0502020204030204" pitchFamily="34" charset="0"/>
                <a:cs typeface="Calibri" panose="020F0502020204030204" pitchFamily="34" charset="0"/>
              </a:rPr>
              <a:t>Sovereign Regions       </a:t>
            </a:r>
            <a:br>
              <a:rPr lang="en-US" sz="3200" dirty="0">
                <a:solidFill>
                  <a:schemeClr val="tx2"/>
                </a:solidFill>
                <a:latin typeface="Calibri" panose="020F0502020204030204" pitchFamily="34" charset="0"/>
                <a:cs typeface="Calibri" panose="020F0502020204030204" pitchFamily="34" charset="0"/>
              </a:rPr>
            </a:br>
            <a:endParaRPr lang="en-US" dirty="0"/>
          </a:p>
        </p:txBody>
      </p:sp>
      <p:sp>
        <p:nvSpPr>
          <p:cNvPr id="4" name="Date Placeholder 3">
            <a:extLst>
              <a:ext uri="{FF2B5EF4-FFF2-40B4-BE49-F238E27FC236}">
                <a16:creationId xmlns:a16="http://schemas.microsoft.com/office/drawing/2014/main" id="{BCCA6E66-22F3-E9EF-F75F-A96DBC4390D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3931686-B8DB-8382-A723-348D7607A16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7F4FAC03-E1BE-C0B5-7B57-8ABEFC78B0AF}"/>
              </a:ext>
            </a:extLst>
          </p:cNvPr>
          <p:cNvSpPr>
            <a:spLocks noGrp="1"/>
          </p:cNvSpPr>
          <p:nvPr>
            <p:ph type="sldNum" sz="quarter" idx="16"/>
          </p:nvPr>
        </p:nvSpPr>
        <p:spPr/>
        <p:txBody>
          <a:bodyPr/>
          <a:lstStyle/>
          <a:p>
            <a:fld id="{2533969A-88D7-D043-9145-D433A02B4603}" type="slidenum">
              <a:rPr lang="en-US" smtClean="0"/>
              <a:pPr/>
              <a:t>12</a:t>
            </a:fld>
            <a:endParaRPr lang="en-US" dirty="0"/>
          </a:p>
        </p:txBody>
      </p:sp>
    </p:spTree>
    <p:extLst>
      <p:ext uri="{BB962C8B-B14F-4D97-AF65-F5344CB8AC3E}">
        <p14:creationId xmlns:p14="http://schemas.microsoft.com/office/powerpoint/2010/main" val="329304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90BA03E2-FC92-26F8-03B1-EBD07143E773}"/>
              </a:ext>
            </a:extLst>
          </p:cNvPr>
          <p:cNvPicPr>
            <a:picLocks noGrp="1" noChangeAspect="1"/>
          </p:cNvPicPr>
          <p:nvPr>
            <p:ph sz="quarter" idx="13"/>
          </p:nvPr>
        </p:nvPicPr>
        <p:blipFill>
          <a:blip r:embed="rId3"/>
          <a:stretch>
            <a:fillRect/>
          </a:stretch>
        </p:blipFill>
        <p:spPr>
          <a:xfrm>
            <a:off x="1828800" y="1177047"/>
            <a:ext cx="8616099" cy="5294392"/>
          </a:xfrm>
        </p:spPr>
      </p:pic>
      <p:sp>
        <p:nvSpPr>
          <p:cNvPr id="3" name="Title 2">
            <a:extLst>
              <a:ext uri="{FF2B5EF4-FFF2-40B4-BE49-F238E27FC236}">
                <a16:creationId xmlns:a16="http://schemas.microsoft.com/office/drawing/2014/main" id="{C8D22705-FAE4-0416-37F9-C82E8591EDED}"/>
              </a:ext>
            </a:extLst>
          </p:cNvPr>
          <p:cNvSpPr>
            <a:spLocks noGrp="1"/>
          </p:cNvSpPr>
          <p:nvPr>
            <p:ph type="title"/>
          </p:nvPr>
        </p:nvSpPr>
        <p:spPr>
          <a:xfrm>
            <a:off x="548640" y="488561"/>
            <a:ext cx="10687175" cy="491827"/>
          </a:xfrm>
        </p:spPr>
        <p:txBody>
          <a:bodyPr/>
          <a:lstStyle/>
          <a:p>
            <a:r>
              <a:rPr lang="en-US" sz="2800" dirty="0">
                <a:latin typeface="Georgia" panose="02040502050405020303" pitchFamily="18" charset="0"/>
              </a:rPr>
              <a:t>Azure Architecture</a:t>
            </a:r>
          </a:p>
        </p:txBody>
      </p:sp>
      <p:sp>
        <p:nvSpPr>
          <p:cNvPr id="4" name="Date Placeholder 3">
            <a:extLst>
              <a:ext uri="{FF2B5EF4-FFF2-40B4-BE49-F238E27FC236}">
                <a16:creationId xmlns:a16="http://schemas.microsoft.com/office/drawing/2014/main" id="{F74A777D-2CAD-DA3C-09C4-570A711D143B}"/>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1FBB262-98B7-1265-A654-DBD7E8E898E4}"/>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2936897-1D98-12D6-266D-780F309306D0}"/>
              </a:ext>
            </a:extLst>
          </p:cNvPr>
          <p:cNvSpPr>
            <a:spLocks noGrp="1"/>
          </p:cNvSpPr>
          <p:nvPr>
            <p:ph type="sldNum" sz="quarter" idx="16"/>
          </p:nvPr>
        </p:nvSpPr>
        <p:spPr/>
        <p:txBody>
          <a:bodyPr/>
          <a:lstStyle/>
          <a:p>
            <a:fld id="{2533969A-88D7-D043-9145-D433A02B4603}" type="slidenum">
              <a:rPr lang="en-US" smtClean="0"/>
              <a:pPr/>
              <a:t>13</a:t>
            </a:fld>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0541F537-FCB9-146B-9C49-DD6BA90ED05B}"/>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924407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E534F5-75C6-9F3E-1A12-D8D45295F6D4}"/>
              </a:ext>
            </a:extLst>
          </p:cNvPr>
          <p:cNvSpPr>
            <a:spLocks noGrp="1"/>
          </p:cNvSpPr>
          <p:nvPr>
            <p:ph type="title"/>
          </p:nvPr>
        </p:nvSpPr>
        <p:spPr>
          <a:xfrm>
            <a:off x="473354" y="488561"/>
            <a:ext cx="6219677" cy="497557"/>
          </a:xfrm>
        </p:spPr>
        <p:txBody>
          <a:bodyPr/>
          <a:lstStyle/>
          <a:p>
            <a:r>
              <a:rPr lang="en-US" sz="2800" dirty="0">
                <a:latin typeface="Calibri" panose="020F0502020204030204" pitchFamily="34" charset="0"/>
                <a:cs typeface="Calibri" panose="020F0502020204030204" pitchFamily="34" charset="0"/>
              </a:rPr>
              <a:t>Azure Management Infrastructure</a:t>
            </a:r>
          </a:p>
        </p:txBody>
      </p:sp>
      <p:sp>
        <p:nvSpPr>
          <p:cNvPr id="4" name="Date Placeholder 3">
            <a:extLst>
              <a:ext uri="{FF2B5EF4-FFF2-40B4-BE49-F238E27FC236}">
                <a16:creationId xmlns:a16="http://schemas.microsoft.com/office/drawing/2014/main" id="{FD0164AB-833B-DDB7-7814-AF499493318C}"/>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4825B142-B812-C1BA-9033-4925A21ADD66}"/>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E1B7C46B-0AC9-2B2D-004F-154927F565B2}"/>
              </a:ext>
            </a:extLst>
          </p:cNvPr>
          <p:cNvSpPr>
            <a:spLocks noGrp="1"/>
          </p:cNvSpPr>
          <p:nvPr>
            <p:ph type="sldNum" sz="quarter" idx="16"/>
          </p:nvPr>
        </p:nvSpPr>
        <p:spPr/>
        <p:txBody>
          <a:bodyPr/>
          <a:lstStyle/>
          <a:p>
            <a:fld id="{2533969A-88D7-D043-9145-D433A02B4603}" type="slidenum">
              <a:rPr lang="en-US" smtClean="0"/>
              <a:pPr/>
              <a:t>14</a:t>
            </a:fld>
            <a:endParaRPr lang="en-US" dirty="0"/>
          </a:p>
        </p:txBody>
      </p:sp>
      <p:sp>
        <p:nvSpPr>
          <p:cNvPr id="7" name="TextBox 6">
            <a:extLst>
              <a:ext uri="{FF2B5EF4-FFF2-40B4-BE49-F238E27FC236}">
                <a16:creationId xmlns:a16="http://schemas.microsoft.com/office/drawing/2014/main" id="{1292ECBE-AEB9-6374-0D04-E51CA9E07CAD}"/>
              </a:ext>
            </a:extLst>
          </p:cNvPr>
          <p:cNvSpPr txBox="1"/>
          <p:nvPr/>
        </p:nvSpPr>
        <p:spPr>
          <a:xfrm>
            <a:off x="603315" y="1800520"/>
            <a:ext cx="5850751" cy="3693319"/>
          </a:xfrm>
          <a:prstGeom prst="rect">
            <a:avLst/>
          </a:prstGeom>
          <a:noFill/>
        </p:spPr>
        <p:txBody>
          <a:bodyPr wrap="square" rtlCol="0">
            <a:spAutoFit/>
          </a:bodyPr>
          <a:lstStyle/>
          <a:p>
            <a:r>
              <a:rPr lang="en-US" b="1" dirty="0">
                <a:solidFill>
                  <a:schemeClr val="tx2"/>
                </a:solidFill>
                <a:latin typeface="Segoe UI" panose="020B0502040204020203" pitchFamily="34" charset="0"/>
              </a:rPr>
              <a:t>Management groups :</a:t>
            </a:r>
            <a:r>
              <a:rPr lang="en-US" dirty="0">
                <a:solidFill>
                  <a:schemeClr val="tx2"/>
                </a:solidFill>
                <a:latin typeface="Segoe UI" panose="020B0502040204020203" pitchFamily="34" charset="0"/>
              </a:rPr>
              <a:t> Manage costs for resources provisioned for different teams or projects or different business units</a:t>
            </a:r>
          </a:p>
          <a:p>
            <a:endParaRPr lang="en-US" dirty="0">
              <a:solidFill>
                <a:schemeClr val="tx2"/>
              </a:solidFill>
              <a:latin typeface="Segoe UI" panose="020B0502040204020203" pitchFamily="34" charset="0"/>
            </a:endParaRPr>
          </a:p>
          <a:p>
            <a:r>
              <a:rPr lang="en-US" b="1" dirty="0">
                <a:solidFill>
                  <a:schemeClr val="tx2"/>
                </a:solidFill>
                <a:latin typeface="Segoe UI" panose="020B0502040204020203" pitchFamily="34" charset="0"/>
              </a:rPr>
              <a:t>Subscriptions : </a:t>
            </a:r>
            <a:r>
              <a:rPr lang="en-US" dirty="0">
                <a:solidFill>
                  <a:schemeClr val="tx2"/>
                </a:solidFill>
                <a:latin typeface="Segoe UI" panose="020B0502040204020203" pitchFamily="34" charset="0"/>
              </a:rPr>
              <a:t>Manage costs for resources provisioned for different teams or projects or different business units</a:t>
            </a:r>
          </a:p>
          <a:p>
            <a:endParaRPr lang="en-US" b="1" dirty="0">
              <a:solidFill>
                <a:schemeClr val="tx2"/>
              </a:solidFill>
              <a:latin typeface="Segoe UI" panose="020B0502040204020203" pitchFamily="34" charset="0"/>
            </a:endParaRPr>
          </a:p>
          <a:p>
            <a:r>
              <a:rPr lang="en-US" b="1" dirty="0">
                <a:solidFill>
                  <a:schemeClr val="tx2"/>
                </a:solidFill>
                <a:latin typeface="Segoe UI" panose="020B0502040204020203" pitchFamily="34" charset="0"/>
              </a:rPr>
              <a:t>Resource groups :</a:t>
            </a:r>
            <a:r>
              <a:rPr lang="en-US" dirty="0">
                <a:solidFill>
                  <a:schemeClr val="tx2"/>
                </a:solidFill>
                <a:latin typeface="Segoe UI" panose="020B0502040204020203" pitchFamily="34" charset="0"/>
              </a:rPr>
              <a:t> </a:t>
            </a:r>
            <a:r>
              <a:rPr lang="en-US" b="0" i="0" dirty="0">
                <a:solidFill>
                  <a:srgbClr val="161616"/>
                </a:solidFill>
                <a:effectLst/>
                <a:latin typeface="Segoe UI" panose="020B0502040204020203" pitchFamily="34" charset="0"/>
              </a:rPr>
              <a:t>logical containers where you can deploy and manage Azure resources like web apps, databases, and storage accounts.</a:t>
            </a:r>
            <a:endParaRPr lang="en-US" dirty="0">
              <a:solidFill>
                <a:schemeClr val="tx2"/>
              </a:solidFill>
              <a:latin typeface="Segoe UI" panose="020B0502040204020203" pitchFamily="34" charset="0"/>
            </a:endParaRPr>
          </a:p>
          <a:p>
            <a:endParaRPr lang="en-US" dirty="0">
              <a:solidFill>
                <a:schemeClr val="tx2"/>
              </a:solidFill>
              <a:latin typeface="Segoe UI" panose="020B0502040204020203" pitchFamily="34" charset="0"/>
            </a:endParaRPr>
          </a:p>
          <a:p>
            <a:r>
              <a:rPr lang="en-US" b="1" dirty="0">
                <a:solidFill>
                  <a:schemeClr val="tx2"/>
                </a:solidFill>
                <a:latin typeface="Segoe UI" panose="020B0502040204020203" pitchFamily="34" charset="0"/>
              </a:rPr>
              <a:t>Resource :</a:t>
            </a:r>
            <a:r>
              <a:rPr lang="en-US" dirty="0">
                <a:solidFill>
                  <a:schemeClr val="tx2"/>
                </a:solidFill>
                <a:latin typeface="Segoe UI" panose="020B0502040204020203" pitchFamily="34" charset="0"/>
              </a:rPr>
              <a:t> </a:t>
            </a:r>
            <a:r>
              <a:rPr lang="en-US" b="0" i="0" dirty="0">
                <a:solidFill>
                  <a:srgbClr val="161616"/>
                </a:solidFill>
                <a:effectLst/>
                <a:latin typeface="Segoe UI" panose="020B0502040204020203" pitchFamily="34" charset="0"/>
              </a:rPr>
              <a:t>instances of services that you can create, such as virtual machines, storage, and SQL databases.</a:t>
            </a:r>
          </a:p>
        </p:txBody>
      </p:sp>
      <p:pic>
        <p:nvPicPr>
          <p:cNvPr id="12" name="Content Placeholder 11" descr="Diagram&#10;&#10;Description automatically generated">
            <a:extLst>
              <a:ext uri="{FF2B5EF4-FFF2-40B4-BE49-F238E27FC236}">
                <a16:creationId xmlns:a16="http://schemas.microsoft.com/office/drawing/2014/main" id="{89D7F874-5325-5BA8-08AE-CDB7661D8E62}"/>
              </a:ext>
            </a:extLst>
          </p:cNvPr>
          <p:cNvPicPr>
            <a:picLocks noGrp="1" noChangeAspect="1"/>
          </p:cNvPicPr>
          <p:nvPr>
            <p:ph sz="quarter" idx="13"/>
          </p:nvPr>
        </p:nvPicPr>
        <p:blipFill>
          <a:blip r:embed="rId3"/>
          <a:stretch>
            <a:fillRect/>
          </a:stretch>
        </p:blipFill>
        <p:spPr>
          <a:xfrm>
            <a:off x="6924676" y="1438275"/>
            <a:ext cx="4621682" cy="4055564"/>
          </a:xfrm>
        </p:spPr>
      </p:pic>
      <p:pic>
        <p:nvPicPr>
          <p:cNvPr id="8" name="Picture 7" descr="A blue text on a white background&#10;&#10;Description automatically generated with medium confidence">
            <a:extLst>
              <a:ext uri="{FF2B5EF4-FFF2-40B4-BE49-F238E27FC236}">
                <a16:creationId xmlns:a16="http://schemas.microsoft.com/office/drawing/2014/main" id="{01598EFE-4C25-DC8D-1478-FEE52E85B1E7}"/>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33057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2DB19A-72D8-F230-98DD-088A02C54842}"/>
              </a:ext>
            </a:extLst>
          </p:cNvPr>
          <p:cNvSpPr>
            <a:spLocks noGrp="1"/>
          </p:cNvSpPr>
          <p:nvPr>
            <p:ph sz="quarter" idx="13"/>
          </p:nvPr>
        </p:nvSpPr>
        <p:spPr>
          <a:xfrm>
            <a:off x="890893" y="1237129"/>
            <a:ext cx="10344922" cy="4962503"/>
          </a:xfrm>
        </p:spPr>
        <p:txBody>
          <a:bodyPr/>
          <a:lstStyle/>
          <a:p>
            <a:pPr>
              <a:buFont typeface="Arial" panose="020B0604020202020204" pitchFamily="34" charset="0"/>
              <a:buChar char="•"/>
            </a:pPr>
            <a:r>
              <a:rPr lang="en-US" sz="2400" b="0" i="0" dirty="0">
                <a:solidFill>
                  <a:srgbClr val="000000"/>
                </a:solidFill>
                <a:effectLst/>
                <a:latin typeface="Calibri" panose="020F0502020204030204" pitchFamily="34" charset="0"/>
                <a:cs typeface="Calibri" panose="020F0502020204030204" pitchFamily="34" charset="0"/>
              </a:rPr>
              <a:t>Administration is much easier</a:t>
            </a:r>
          </a:p>
          <a:p>
            <a:pPr>
              <a:buFont typeface="Arial" panose="020B0604020202020204" pitchFamily="34" charset="0"/>
              <a:buChar char="•"/>
            </a:pPr>
            <a:r>
              <a:rPr lang="en-US" sz="2400" b="0" i="0" dirty="0">
                <a:solidFill>
                  <a:srgbClr val="323131"/>
                </a:solidFill>
                <a:effectLst/>
                <a:latin typeface="Calibri" panose="020F0502020204030204" pitchFamily="34" charset="0"/>
                <a:cs typeface="Calibri" panose="020F0502020204030204" pitchFamily="34" charset="0"/>
              </a:rPr>
              <a:t>Cost management is easier</a:t>
            </a:r>
          </a:p>
          <a:p>
            <a:pPr>
              <a:buFont typeface="Arial" panose="020B0604020202020204" pitchFamily="34" charset="0"/>
              <a:buChar char="•"/>
            </a:pPr>
            <a:r>
              <a:rPr lang="en-US" sz="2400" b="0" i="0" dirty="0">
                <a:solidFill>
                  <a:srgbClr val="323131"/>
                </a:solidFill>
                <a:effectLst/>
                <a:latin typeface="Calibri" panose="020F0502020204030204" pitchFamily="34" charset="0"/>
                <a:cs typeface="Calibri" panose="020F0502020204030204" pitchFamily="34" charset="0"/>
              </a:rPr>
              <a:t>Role-based access control (RBAC)</a:t>
            </a:r>
          </a:p>
          <a:p>
            <a:pPr marL="0" indent="0">
              <a:buNone/>
            </a:pPr>
            <a:endParaRPr lang="en-US" dirty="0"/>
          </a:p>
        </p:txBody>
      </p:sp>
      <p:sp>
        <p:nvSpPr>
          <p:cNvPr id="3" name="Title 2">
            <a:extLst>
              <a:ext uri="{FF2B5EF4-FFF2-40B4-BE49-F238E27FC236}">
                <a16:creationId xmlns:a16="http://schemas.microsoft.com/office/drawing/2014/main" id="{311D4C1F-9E00-30D0-5A56-FA66697B7D69}"/>
              </a:ext>
            </a:extLst>
          </p:cNvPr>
          <p:cNvSpPr>
            <a:spLocks noGrp="1"/>
          </p:cNvSpPr>
          <p:nvPr>
            <p:ph type="title"/>
          </p:nvPr>
        </p:nvSpPr>
        <p:spPr>
          <a:xfrm>
            <a:off x="548640" y="488561"/>
            <a:ext cx="10687175" cy="605133"/>
          </a:xfrm>
        </p:spPr>
        <p:txBody>
          <a:bodyPr/>
          <a:lstStyle/>
          <a:p>
            <a:r>
              <a:rPr lang="en-US" i="0" dirty="0">
                <a:solidFill>
                  <a:srgbClr val="022D75"/>
                </a:solidFill>
                <a:effectLst/>
                <a:latin typeface="PT Serif" panose="020A0603040505020204" pitchFamily="18" charset="0"/>
              </a:rPr>
              <a:t>Benefits of Azure Resource Groups</a:t>
            </a:r>
            <a:br>
              <a:rPr lang="en-US" b="0" i="0" dirty="0">
                <a:solidFill>
                  <a:srgbClr val="323131"/>
                </a:solidFill>
                <a:effectLst/>
                <a:latin typeface="PT Serif" panose="020A0603040505020204" pitchFamily="18" charset="0"/>
              </a:rPr>
            </a:br>
            <a:endParaRPr lang="en-US" dirty="0"/>
          </a:p>
        </p:txBody>
      </p:sp>
      <p:sp>
        <p:nvSpPr>
          <p:cNvPr id="4" name="Date Placeholder 3">
            <a:extLst>
              <a:ext uri="{FF2B5EF4-FFF2-40B4-BE49-F238E27FC236}">
                <a16:creationId xmlns:a16="http://schemas.microsoft.com/office/drawing/2014/main" id="{73049858-73CF-E71F-216C-93D938A1D71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A8C5C8D-9526-05CF-5630-4F3B8E45C0B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ED94C8D-C486-B4E6-37E5-8B563DD9199E}"/>
              </a:ext>
            </a:extLst>
          </p:cNvPr>
          <p:cNvSpPr>
            <a:spLocks noGrp="1"/>
          </p:cNvSpPr>
          <p:nvPr>
            <p:ph type="sldNum" sz="quarter" idx="16"/>
          </p:nvPr>
        </p:nvSpPr>
        <p:spPr/>
        <p:txBody>
          <a:bodyPr/>
          <a:lstStyle/>
          <a:p>
            <a:fld id="{2533969A-88D7-D043-9145-D433A02B4603}" type="slidenum">
              <a:rPr lang="en-US" smtClean="0"/>
              <a:pPr/>
              <a:t>15</a:t>
            </a:fld>
            <a:endParaRPr lang="en-US" dirty="0"/>
          </a:p>
        </p:txBody>
      </p:sp>
      <p:pic>
        <p:nvPicPr>
          <p:cNvPr id="8" name="Picture 7" descr="A picture containing screenshot, text, diagram, line&#10;&#10;Description automatically generated">
            <a:extLst>
              <a:ext uri="{FF2B5EF4-FFF2-40B4-BE49-F238E27FC236}">
                <a16:creationId xmlns:a16="http://schemas.microsoft.com/office/drawing/2014/main" id="{C62A26CD-2B0F-007C-25A4-95B6CFC0D56B}"/>
              </a:ext>
            </a:extLst>
          </p:cNvPr>
          <p:cNvPicPr>
            <a:picLocks noChangeAspect="1"/>
          </p:cNvPicPr>
          <p:nvPr/>
        </p:nvPicPr>
        <p:blipFill>
          <a:blip r:embed="rId2"/>
          <a:stretch>
            <a:fillRect/>
          </a:stretch>
        </p:blipFill>
        <p:spPr>
          <a:xfrm>
            <a:off x="4953097" y="3185392"/>
            <a:ext cx="6348010" cy="2507197"/>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76D02FBE-CF1A-B231-15C2-3FA999215E16}"/>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459445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A86E-136A-92D1-32D6-78CB7EE74035}"/>
              </a:ext>
            </a:extLst>
          </p:cNvPr>
          <p:cNvSpPr>
            <a:spLocks noGrp="1"/>
          </p:cNvSpPr>
          <p:nvPr>
            <p:ph sz="quarter" idx="13"/>
          </p:nvPr>
        </p:nvSpPr>
        <p:spPr>
          <a:xfrm>
            <a:off x="548640" y="1559859"/>
            <a:ext cx="10687175" cy="4639773"/>
          </a:xfrm>
        </p:spPr>
        <p:txBody>
          <a:bodyPr/>
          <a:lstStyle/>
          <a:p>
            <a:r>
              <a:rPr lang="en-US" sz="2000" b="0" i="0" dirty="0">
                <a:solidFill>
                  <a:srgbClr val="333333"/>
                </a:solidFill>
                <a:effectLst/>
                <a:latin typeface="PT Serif" panose="020A0603040505020204" pitchFamily="18" charset="0"/>
              </a:rPr>
              <a:t>Management group is at the top of the hierarchy. </a:t>
            </a:r>
          </a:p>
          <a:p>
            <a:r>
              <a:rPr lang="en-US" sz="2000" b="0" i="0" dirty="0">
                <a:solidFill>
                  <a:srgbClr val="333333"/>
                </a:solidFill>
                <a:effectLst/>
                <a:latin typeface="PT Serif" panose="020A0603040505020204" pitchFamily="18" charset="0"/>
              </a:rPr>
              <a:t>All subscriptions in a management group automatically inherit the conditions or settings specified at the management group level. </a:t>
            </a:r>
          </a:p>
          <a:p>
            <a:r>
              <a:rPr lang="en-US" sz="2000" dirty="0">
                <a:solidFill>
                  <a:srgbClr val="333333"/>
                </a:solidFill>
                <a:latin typeface="PT Serif" panose="020A0603040505020204" pitchFamily="18" charset="0"/>
              </a:rPr>
              <a:t>M</a:t>
            </a:r>
            <a:r>
              <a:rPr lang="en-US" sz="2000" b="0" i="0" dirty="0">
                <a:solidFill>
                  <a:srgbClr val="333333"/>
                </a:solidFill>
                <a:effectLst/>
                <a:latin typeface="PT Serif" panose="020A0603040505020204" pitchFamily="18" charset="0"/>
              </a:rPr>
              <a:t>anagement group is like a container for all your subscriptions.</a:t>
            </a:r>
          </a:p>
          <a:p>
            <a:pPr marL="0" indent="0">
              <a:buNone/>
            </a:pPr>
            <a:endParaRPr lang="en-US" sz="2000" dirty="0"/>
          </a:p>
        </p:txBody>
      </p:sp>
      <p:sp>
        <p:nvSpPr>
          <p:cNvPr id="3" name="Title 2">
            <a:extLst>
              <a:ext uri="{FF2B5EF4-FFF2-40B4-BE49-F238E27FC236}">
                <a16:creationId xmlns:a16="http://schemas.microsoft.com/office/drawing/2014/main" id="{8335E4A5-B092-5421-7C1A-9CE840B2CB76}"/>
              </a:ext>
            </a:extLst>
          </p:cNvPr>
          <p:cNvSpPr>
            <a:spLocks noGrp="1"/>
          </p:cNvSpPr>
          <p:nvPr>
            <p:ph type="title"/>
          </p:nvPr>
        </p:nvSpPr>
        <p:spPr>
          <a:xfrm>
            <a:off x="548640" y="488561"/>
            <a:ext cx="10687175" cy="533415"/>
          </a:xfrm>
        </p:spPr>
        <p:txBody>
          <a:bodyPr/>
          <a:lstStyle/>
          <a:p>
            <a:r>
              <a:rPr lang="en-US" dirty="0"/>
              <a:t>Management Group</a:t>
            </a:r>
          </a:p>
        </p:txBody>
      </p:sp>
      <p:sp>
        <p:nvSpPr>
          <p:cNvPr id="4" name="Date Placeholder 3">
            <a:extLst>
              <a:ext uri="{FF2B5EF4-FFF2-40B4-BE49-F238E27FC236}">
                <a16:creationId xmlns:a16="http://schemas.microsoft.com/office/drawing/2014/main" id="{162F0F19-1BB7-99BF-B8B5-2FFB3316AAD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3A5AE8-2CE9-648F-BEB1-1A5FAFF44789}"/>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64AC5FB-0148-C71B-2348-8A3B59148E3D}"/>
              </a:ext>
            </a:extLst>
          </p:cNvPr>
          <p:cNvSpPr>
            <a:spLocks noGrp="1"/>
          </p:cNvSpPr>
          <p:nvPr>
            <p:ph type="sldNum" sz="quarter" idx="16"/>
          </p:nvPr>
        </p:nvSpPr>
        <p:spPr/>
        <p:txBody>
          <a:bodyPr/>
          <a:lstStyle/>
          <a:p>
            <a:fld id="{2533969A-88D7-D043-9145-D433A02B4603}" type="slidenum">
              <a:rPr lang="en-US" smtClean="0"/>
              <a:pPr/>
              <a:t>16</a:t>
            </a:fld>
            <a:endParaRPr lang="en-US" dirty="0"/>
          </a:p>
        </p:txBody>
      </p:sp>
      <p:pic>
        <p:nvPicPr>
          <p:cNvPr id="8" name="Picture 7" descr="A diagram of a company&#10;&#10;Description automatically generated with low confidence">
            <a:extLst>
              <a:ext uri="{FF2B5EF4-FFF2-40B4-BE49-F238E27FC236}">
                <a16:creationId xmlns:a16="http://schemas.microsoft.com/office/drawing/2014/main" id="{2F7380A9-5591-DA30-1F8D-AC6203612F72}"/>
              </a:ext>
            </a:extLst>
          </p:cNvPr>
          <p:cNvPicPr>
            <a:picLocks noChangeAspect="1"/>
          </p:cNvPicPr>
          <p:nvPr/>
        </p:nvPicPr>
        <p:blipFill>
          <a:blip r:embed="rId2"/>
          <a:stretch>
            <a:fillRect/>
          </a:stretch>
        </p:blipFill>
        <p:spPr>
          <a:xfrm>
            <a:off x="1702689" y="3290046"/>
            <a:ext cx="9091265" cy="3182471"/>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55055B44-706A-EE21-80EE-AFAE79DA03D1}"/>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74023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B7B3A2-2559-6DA8-4AB3-F99E37BEFB94}"/>
              </a:ext>
            </a:extLst>
          </p:cNvPr>
          <p:cNvSpPr>
            <a:spLocks noGrp="1"/>
          </p:cNvSpPr>
          <p:nvPr>
            <p:ph type="title"/>
          </p:nvPr>
        </p:nvSpPr>
        <p:spPr>
          <a:xfrm>
            <a:off x="548640" y="3429000"/>
            <a:ext cx="10687175" cy="533400"/>
          </a:xfrm>
        </p:spPr>
        <p:txBody>
          <a:bodyPr/>
          <a:lstStyle/>
          <a:p>
            <a:r>
              <a:rPr lang="en-US" dirty="0"/>
              <a:t>                                    </a:t>
            </a:r>
            <a:r>
              <a:rPr lang="en-US" sz="2800" dirty="0">
                <a:latin typeface="Calibri" panose="020F0502020204030204" pitchFamily="34" charset="0"/>
                <a:cs typeface="Calibri" panose="020F0502020204030204" pitchFamily="34" charset="0"/>
              </a:rPr>
              <a:t>LAB Sessions</a:t>
            </a:r>
          </a:p>
        </p:txBody>
      </p:sp>
      <p:sp>
        <p:nvSpPr>
          <p:cNvPr id="4" name="Date Placeholder 3">
            <a:extLst>
              <a:ext uri="{FF2B5EF4-FFF2-40B4-BE49-F238E27FC236}">
                <a16:creationId xmlns:a16="http://schemas.microsoft.com/office/drawing/2014/main" id="{07804D0D-FAE6-302B-C8C7-C6E4D7A45CFF}"/>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18D7DD8-1B93-885C-9451-F2488B475C35}"/>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4F254AA0-6182-B953-6F49-C4FB54D2F934}"/>
              </a:ext>
            </a:extLst>
          </p:cNvPr>
          <p:cNvSpPr>
            <a:spLocks noGrp="1"/>
          </p:cNvSpPr>
          <p:nvPr>
            <p:ph type="sldNum" sz="quarter" idx="16"/>
          </p:nvPr>
        </p:nvSpPr>
        <p:spPr/>
        <p:txBody>
          <a:bodyPr/>
          <a:lstStyle/>
          <a:p>
            <a:fld id="{2533969A-88D7-D043-9145-D433A02B4603}" type="slidenum">
              <a:rPr lang="en-US" smtClean="0"/>
              <a:pPr/>
              <a:t>17</a:t>
            </a:fld>
            <a:endParaRPr lang="en-US" dirty="0"/>
          </a:p>
        </p:txBody>
      </p:sp>
    </p:spTree>
    <p:extLst>
      <p:ext uri="{BB962C8B-B14F-4D97-AF65-F5344CB8AC3E}">
        <p14:creationId xmlns:p14="http://schemas.microsoft.com/office/powerpoint/2010/main" val="260341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DB11FD-67DA-E9DB-8BBA-C881FAA4C1BE}"/>
              </a:ext>
            </a:extLst>
          </p:cNvPr>
          <p:cNvSpPr>
            <a:spLocks noGrp="1"/>
          </p:cNvSpPr>
          <p:nvPr>
            <p:ph sz="quarter" idx="13"/>
          </p:nvPr>
        </p:nvSpPr>
        <p:spPr>
          <a:xfrm>
            <a:off x="1715678" y="1900517"/>
            <a:ext cx="5714978" cy="3595309"/>
          </a:xfrm>
        </p:spPr>
        <p:txBody>
          <a:bodyPr/>
          <a:lstStyle/>
          <a:p>
            <a:r>
              <a:rPr lang="en-US" sz="2400" dirty="0">
                <a:solidFill>
                  <a:schemeClr val="tx2"/>
                </a:solidFill>
                <a:latin typeface="Calibri" panose="020F0502020204030204" pitchFamily="34" charset="0"/>
                <a:cs typeface="Calibri" panose="020F0502020204030204" pitchFamily="34" charset="0"/>
              </a:rPr>
              <a:t>Virtual Machines</a:t>
            </a:r>
          </a:p>
          <a:p>
            <a:r>
              <a:rPr lang="en-US" sz="2400" dirty="0">
                <a:solidFill>
                  <a:schemeClr val="tx2"/>
                </a:solidFill>
                <a:latin typeface="Calibri" panose="020F0502020204030204" pitchFamily="34" charset="0"/>
                <a:cs typeface="Calibri" panose="020F0502020204030204" pitchFamily="34" charset="0"/>
              </a:rPr>
              <a:t>Virtual Machine Scale Sets</a:t>
            </a:r>
          </a:p>
          <a:p>
            <a:r>
              <a:rPr lang="en-US" sz="2400" dirty="0">
                <a:solidFill>
                  <a:schemeClr val="tx2"/>
                </a:solidFill>
                <a:latin typeface="Calibri" panose="020F0502020204030204" pitchFamily="34" charset="0"/>
                <a:cs typeface="Calibri" panose="020F0502020204030204" pitchFamily="34" charset="0"/>
              </a:rPr>
              <a:t>Virtual Machine Availability set</a:t>
            </a:r>
          </a:p>
          <a:p>
            <a:r>
              <a:rPr lang="en-US" sz="2400" dirty="0">
                <a:solidFill>
                  <a:schemeClr val="tx2"/>
                </a:solidFill>
                <a:latin typeface="Calibri" panose="020F0502020204030204" pitchFamily="34" charset="0"/>
                <a:cs typeface="Calibri" panose="020F0502020204030204" pitchFamily="34" charset="0"/>
              </a:rPr>
              <a:t>Container Instances (ACI)</a:t>
            </a:r>
          </a:p>
          <a:p>
            <a:r>
              <a:rPr lang="en-US" sz="2400" dirty="0">
                <a:solidFill>
                  <a:schemeClr val="tx2"/>
                </a:solidFill>
                <a:latin typeface="Calibri" panose="020F0502020204030204" pitchFamily="34" charset="0"/>
                <a:cs typeface="Calibri" panose="020F0502020204030204" pitchFamily="34" charset="0"/>
              </a:rPr>
              <a:t>App Services</a:t>
            </a:r>
          </a:p>
          <a:p>
            <a:r>
              <a:rPr lang="en-US" sz="2400" dirty="0">
                <a:solidFill>
                  <a:schemeClr val="tx2"/>
                </a:solidFill>
                <a:latin typeface="Calibri" panose="020F0502020204030204" pitchFamily="34" charset="0"/>
                <a:cs typeface="Calibri" panose="020F0502020204030204" pitchFamily="34" charset="0"/>
              </a:rPr>
              <a:t>Functions</a:t>
            </a:r>
          </a:p>
        </p:txBody>
      </p:sp>
      <p:sp>
        <p:nvSpPr>
          <p:cNvPr id="3" name="Title 2">
            <a:extLst>
              <a:ext uri="{FF2B5EF4-FFF2-40B4-BE49-F238E27FC236}">
                <a16:creationId xmlns:a16="http://schemas.microsoft.com/office/drawing/2014/main" id="{43510CC2-9F41-461C-6CA4-5D92241E433C}"/>
              </a:ext>
            </a:extLst>
          </p:cNvPr>
          <p:cNvSpPr>
            <a:spLocks noGrp="1"/>
          </p:cNvSpPr>
          <p:nvPr>
            <p:ph type="title"/>
          </p:nvPr>
        </p:nvSpPr>
        <p:spPr>
          <a:xfrm>
            <a:off x="548640" y="836145"/>
            <a:ext cx="10687175" cy="365126"/>
          </a:xfrm>
        </p:spPr>
        <p:txBody>
          <a:bodyPr/>
          <a:lstStyle/>
          <a:p>
            <a:r>
              <a:rPr lang="en-US" sz="2800" dirty="0">
                <a:latin typeface="Georgia" panose="02040502050405020303" pitchFamily="18" charset="0"/>
              </a:rPr>
              <a:t>Azure Compute Service</a:t>
            </a:r>
          </a:p>
        </p:txBody>
      </p:sp>
      <p:sp>
        <p:nvSpPr>
          <p:cNvPr id="4" name="Date Placeholder 3">
            <a:extLst>
              <a:ext uri="{FF2B5EF4-FFF2-40B4-BE49-F238E27FC236}">
                <a16:creationId xmlns:a16="http://schemas.microsoft.com/office/drawing/2014/main" id="{02EE9395-64A7-6F1A-8CD4-6E996A629A04}"/>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2E52AD78-E064-9062-60A1-8698770C35D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21A3D2E-07D8-7A7E-788B-A4022D7A155C}"/>
              </a:ext>
            </a:extLst>
          </p:cNvPr>
          <p:cNvSpPr>
            <a:spLocks noGrp="1"/>
          </p:cNvSpPr>
          <p:nvPr>
            <p:ph type="sldNum" sz="quarter" idx="16"/>
          </p:nvPr>
        </p:nvSpPr>
        <p:spPr/>
        <p:txBody>
          <a:bodyPr/>
          <a:lstStyle/>
          <a:p>
            <a:fld id="{2533969A-88D7-D043-9145-D433A02B4603}" type="slidenum">
              <a:rPr lang="en-US" smtClean="0"/>
              <a:pPr/>
              <a:t>18</a:t>
            </a:fld>
            <a:endParaRPr lang="en-US" dirty="0"/>
          </a:p>
        </p:txBody>
      </p:sp>
      <p:pic>
        <p:nvPicPr>
          <p:cNvPr id="8" name="Picture 7" descr="A blue text on a white background&#10;&#10;Description automatically generated with medium confidence">
            <a:extLst>
              <a:ext uri="{FF2B5EF4-FFF2-40B4-BE49-F238E27FC236}">
                <a16:creationId xmlns:a16="http://schemas.microsoft.com/office/drawing/2014/main" id="{6CCB012B-3287-1288-54B7-ED6E841C89F9}"/>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361773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F79618-55F7-AB8C-3A4F-2EB8F267D28E}"/>
              </a:ext>
            </a:extLst>
          </p:cNvPr>
          <p:cNvSpPr>
            <a:spLocks noGrp="1"/>
          </p:cNvSpPr>
          <p:nvPr>
            <p:ph sz="quarter" idx="13"/>
          </p:nvPr>
        </p:nvSpPr>
        <p:spPr>
          <a:xfrm>
            <a:off x="548640" y="1282045"/>
            <a:ext cx="10687175" cy="4917587"/>
          </a:xfrm>
        </p:spPr>
        <p:txBody>
          <a:bodyPr/>
          <a:lstStyle/>
          <a:p>
            <a:pPr>
              <a:buFont typeface="Arial" panose="020B0604020202020204" pitchFamily="34" charset="0"/>
              <a:buChar char="•"/>
            </a:pPr>
            <a:r>
              <a:rPr lang="en-US" sz="2000" b="0" i="0" dirty="0">
                <a:solidFill>
                  <a:srgbClr val="4D5156"/>
                </a:solidFill>
                <a:effectLst/>
                <a:latin typeface="Calibri" panose="020F0502020204030204" pitchFamily="34" charset="0"/>
                <a:cs typeface="Calibri" panose="020F0502020204030204" pitchFamily="34" charset="0"/>
              </a:rPr>
              <a:t>Azure Virtual Machines are image service instances that provide on-demand and scalable computing resources with usage-based pricing.</a:t>
            </a:r>
          </a:p>
          <a:p>
            <a:pPr>
              <a:buFont typeface="Arial" panose="020B0604020202020204" pitchFamily="34" charset="0"/>
              <a:buChar char="•"/>
            </a:pPr>
            <a:r>
              <a:rPr lang="en-US" sz="2000" dirty="0">
                <a:solidFill>
                  <a:srgbClr val="4D5156"/>
                </a:solidFill>
                <a:latin typeface="Calibri" panose="020F0502020204030204" pitchFamily="34" charset="0"/>
                <a:cs typeface="Calibri" panose="020F0502020204030204" pitchFamily="34" charset="0"/>
              </a:rPr>
              <a:t>Each Virtual machine provides its own virtual hardware including CPUs, memory, hard drives, network interfaces and other devices.</a:t>
            </a:r>
          </a:p>
          <a:p>
            <a:pPr>
              <a:buFont typeface="Arial" panose="020B0604020202020204" pitchFamily="34" charset="0"/>
              <a:buChar char="•"/>
            </a:pPr>
            <a:r>
              <a:rPr lang="en-US" sz="2000" dirty="0">
                <a:solidFill>
                  <a:srgbClr val="4D5156"/>
                </a:solidFill>
                <a:latin typeface="Calibri" panose="020F0502020204030204" pitchFamily="34" charset="0"/>
                <a:cs typeface="Calibri" panose="020F0502020204030204" pitchFamily="34" charset="0"/>
              </a:rPr>
              <a:t>Each Virtual Machine offers the flexibility of virtualization without buying and maintaining the physical hardware that runs it.</a:t>
            </a:r>
          </a:p>
          <a:p>
            <a:pPr marL="0" indent="0">
              <a:buNone/>
            </a:pPr>
            <a:endParaRPr lang="en-US" dirty="0"/>
          </a:p>
        </p:txBody>
      </p:sp>
      <p:sp>
        <p:nvSpPr>
          <p:cNvPr id="3" name="Title 2">
            <a:extLst>
              <a:ext uri="{FF2B5EF4-FFF2-40B4-BE49-F238E27FC236}">
                <a16:creationId xmlns:a16="http://schemas.microsoft.com/office/drawing/2014/main" id="{61AEF990-696A-B040-B954-19E3ED7F019F}"/>
              </a:ext>
            </a:extLst>
          </p:cNvPr>
          <p:cNvSpPr>
            <a:spLocks noGrp="1"/>
          </p:cNvSpPr>
          <p:nvPr>
            <p:ph type="title"/>
          </p:nvPr>
        </p:nvSpPr>
        <p:spPr>
          <a:xfrm>
            <a:off x="548640" y="488562"/>
            <a:ext cx="10687175" cy="354818"/>
          </a:xfrm>
        </p:spPr>
        <p:txBody>
          <a:bodyPr/>
          <a:lstStyle/>
          <a:p>
            <a:r>
              <a:rPr lang="en-US" sz="2800" dirty="0">
                <a:latin typeface="Calibri" panose="020F0502020204030204" pitchFamily="34" charset="0"/>
                <a:cs typeface="Calibri" panose="020F0502020204030204" pitchFamily="34" charset="0"/>
              </a:rPr>
              <a:t>Virtual Machine</a:t>
            </a:r>
          </a:p>
        </p:txBody>
      </p:sp>
      <p:sp>
        <p:nvSpPr>
          <p:cNvPr id="4" name="Date Placeholder 3">
            <a:extLst>
              <a:ext uri="{FF2B5EF4-FFF2-40B4-BE49-F238E27FC236}">
                <a16:creationId xmlns:a16="http://schemas.microsoft.com/office/drawing/2014/main" id="{E47C6D42-3B15-7EF8-11A7-5D14964A479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CA4CB015-58FB-CAFE-1AA9-5A0833356E3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BC6E777-15D5-1578-7C2F-1955F1617935}"/>
              </a:ext>
            </a:extLst>
          </p:cNvPr>
          <p:cNvSpPr>
            <a:spLocks noGrp="1"/>
          </p:cNvSpPr>
          <p:nvPr>
            <p:ph type="sldNum" sz="quarter" idx="16"/>
          </p:nvPr>
        </p:nvSpPr>
        <p:spPr/>
        <p:txBody>
          <a:bodyPr/>
          <a:lstStyle/>
          <a:p>
            <a:fld id="{2533969A-88D7-D043-9145-D433A02B4603}" type="slidenum">
              <a:rPr lang="en-US" smtClean="0"/>
              <a:pPr/>
              <a:t>19</a:t>
            </a:fld>
            <a:endParaRPr lang="en-US" dirty="0"/>
          </a:p>
        </p:txBody>
      </p:sp>
      <p:pic>
        <p:nvPicPr>
          <p:cNvPr id="8" name="Picture 7" descr="Diagram&#10;&#10;Description automatically generated">
            <a:extLst>
              <a:ext uri="{FF2B5EF4-FFF2-40B4-BE49-F238E27FC236}">
                <a16:creationId xmlns:a16="http://schemas.microsoft.com/office/drawing/2014/main" id="{7A5AFD9E-5A6E-44FB-1073-20332C6CBE25}"/>
              </a:ext>
            </a:extLst>
          </p:cNvPr>
          <p:cNvPicPr>
            <a:picLocks noChangeAspect="1"/>
          </p:cNvPicPr>
          <p:nvPr/>
        </p:nvPicPr>
        <p:blipFill>
          <a:blip r:embed="rId3"/>
          <a:stretch>
            <a:fillRect/>
          </a:stretch>
        </p:blipFill>
        <p:spPr>
          <a:xfrm>
            <a:off x="2752724" y="3662995"/>
            <a:ext cx="7134225" cy="2302738"/>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77D312FD-B557-D861-DCAE-F4C344CA3536}"/>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316999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D89C70-9F2A-5E90-4433-55B128C3951C}"/>
              </a:ext>
            </a:extLst>
          </p:cNvPr>
          <p:cNvSpPr>
            <a:spLocks noGrp="1"/>
          </p:cNvSpPr>
          <p:nvPr>
            <p:ph type="ctrTitle"/>
          </p:nvPr>
        </p:nvSpPr>
        <p:spPr>
          <a:xfrm>
            <a:off x="548641" y="2000805"/>
            <a:ext cx="9307763" cy="852488"/>
          </a:xfrm>
        </p:spPr>
        <p:txBody>
          <a:bodyPr/>
          <a:lstStyle/>
          <a:p>
            <a:pPr algn="ctr"/>
            <a:r>
              <a:rPr lang="en-US" sz="2800" dirty="0">
                <a:latin typeface="Calibri" panose="020F0502020204030204" pitchFamily="34" charset="0"/>
                <a:cs typeface="Calibri" panose="020F0502020204030204" pitchFamily="34" charset="0"/>
              </a:rPr>
              <a:t>Day -2</a:t>
            </a:r>
            <a:br>
              <a:rPr lang="en-US" sz="3200" dirty="0">
                <a:latin typeface="Calibri" panose="020F0502020204030204" pitchFamily="34" charset="0"/>
                <a:cs typeface="Calibri" panose="020F0502020204030204" pitchFamily="34" charset="0"/>
              </a:rPr>
            </a:br>
            <a:r>
              <a:rPr lang="en-US" sz="3200" dirty="0">
                <a:latin typeface="Calibri" panose="020F0502020204030204" pitchFamily="34" charset="0"/>
                <a:cs typeface="Calibri" panose="020F0502020204030204" pitchFamily="34" charset="0"/>
              </a:rPr>
              <a:t> Azure Architecture and Services</a:t>
            </a:r>
          </a:p>
        </p:txBody>
      </p:sp>
      <p:sp>
        <p:nvSpPr>
          <p:cNvPr id="4" name="Date Placeholder 3">
            <a:extLst>
              <a:ext uri="{FF2B5EF4-FFF2-40B4-BE49-F238E27FC236}">
                <a16:creationId xmlns:a16="http://schemas.microsoft.com/office/drawing/2014/main" id="{1456A5F1-114A-B362-1754-EA26D44E037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FCFCC9E-9320-DFE8-E36B-A29CC3C957B6}"/>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29218F0-48B7-A833-4555-1C9D3D66AF68}"/>
              </a:ext>
            </a:extLst>
          </p:cNvPr>
          <p:cNvSpPr>
            <a:spLocks noGrp="1"/>
          </p:cNvSpPr>
          <p:nvPr>
            <p:ph type="sldNum" sz="quarter" idx="12"/>
          </p:nvPr>
        </p:nvSpPr>
        <p:spPr/>
        <p:txBody>
          <a:bodyPr/>
          <a:lstStyle/>
          <a:p>
            <a:fld id="{2533969A-88D7-D043-9145-D433A02B4603}" type="slidenum">
              <a:rPr lang="en-US" smtClean="0"/>
              <a:pPr/>
              <a:t>2</a:t>
            </a:fld>
            <a:endParaRPr lang="en-US" dirty="0"/>
          </a:p>
        </p:txBody>
      </p:sp>
      <p:pic>
        <p:nvPicPr>
          <p:cNvPr id="3" name="Picture 2" descr="A blue text on a white background&#10;&#10;Description automatically generated with medium confidence">
            <a:extLst>
              <a:ext uri="{FF2B5EF4-FFF2-40B4-BE49-F238E27FC236}">
                <a16:creationId xmlns:a16="http://schemas.microsoft.com/office/drawing/2014/main" id="{9F48AB78-7C60-87F4-27EA-BABCEA7F99A7}"/>
              </a:ext>
            </a:extLst>
          </p:cNvPr>
          <p:cNvPicPr>
            <a:picLocks noChangeAspect="1"/>
          </p:cNvPicPr>
          <p:nvPr/>
        </p:nvPicPr>
        <p:blipFill>
          <a:blip r:embed="rId2"/>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94606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E3E8D06-EF60-A6F5-80A9-6B0BE583FAD4}"/>
              </a:ext>
            </a:extLst>
          </p:cNvPr>
          <p:cNvPicPr>
            <a:picLocks noGrp="1" noChangeAspect="1"/>
          </p:cNvPicPr>
          <p:nvPr>
            <p:ph sz="quarter" idx="13"/>
          </p:nvPr>
        </p:nvPicPr>
        <p:blipFill>
          <a:blip r:embed="rId2"/>
          <a:stretch>
            <a:fillRect/>
          </a:stretch>
        </p:blipFill>
        <p:spPr>
          <a:xfrm>
            <a:off x="1277937" y="1600200"/>
            <a:ext cx="9732963" cy="4517231"/>
          </a:xfrm>
        </p:spPr>
      </p:pic>
      <p:sp>
        <p:nvSpPr>
          <p:cNvPr id="3" name="Title 2">
            <a:extLst>
              <a:ext uri="{FF2B5EF4-FFF2-40B4-BE49-F238E27FC236}">
                <a16:creationId xmlns:a16="http://schemas.microsoft.com/office/drawing/2014/main" id="{B7F76BE3-C5A5-EC7E-959D-8FC2BED50AAC}"/>
              </a:ext>
            </a:extLst>
          </p:cNvPr>
          <p:cNvSpPr>
            <a:spLocks noGrp="1"/>
          </p:cNvSpPr>
          <p:nvPr>
            <p:ph type="title"/>
          </p:nvPr>
        </p:nvSpPr>
        <p:spPr>
          <a:xfrm>
            <a:off x="548640" y="488561"/>
            <a:ext cx="10687175" cy="644914"/>
          </a:xfrm>
        </p:spPr>
        <p:txBody>
          <a:bodyPr/>
          <a:lstStyle/>
          <a:p>
            <a:r>
              <a:rPr lang="en-US" dirty="0"/>
              <a:t>                                           VM SLA</a:t>
            </a:r>
          </a:p>
        </p:txBody>
      </p:sp>
      <p:sp>
        <p:nvSpPr>
          <p:cNvPr id="4" name="Date Placeholder 3">
            <a:extLst>
              <a:ext uri="{FF2B5EF4-FFF2-40B4-BE49-F238E27FC236}">
                <a16:creationId xmlns:a16="http://schemas.microsoft.com/office/drawing/2014/main" id="{B55A4081-2D00-A695-6AD9-26F7819DE241}"/>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BBD3E62-0931-9395-FFE0-87FC8A356ED7}"/>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6A4CE168-B36D-1DDE-B328-9B0A13D7E4AD}"/>
              </a:ext>
            </a:extLst>
          </p:cNvPr>
          <p:cNvSpPr>
            <a:spLocks noGrp="1"/>
          </p:cNvSpPr>
          <p:nvPr>
            <p:ph type="sldNum" sz="quarter" idx="16"/>
          </p:nvPr>
        </p:nvSpPr>
        <p:spPr/>
        <p:txBody>
          <a:bodyPr/>
          <a:lstStyle/>
          <a:p>
            <a:fld id="{2533969A-88D7-D043-9145-D433A02B4603}" type="slidenum">
              <a:rPr lang="en-US" smtClean="0"/>
              <a:pPr/>
              <a:t>20</a:t>
            </a:fld>
            <a:endParaRPr lang="en-US" dirty="0"/>
          </a:p>
        </p:txBody>
      </p:sp>
      <p:pic>
        <p:nvPicPr>
          <p:cNvPr id="9" name="Picture 8" descr="A blue text on a white background&#10;&#10;Description automatically generated with medium confidence">
            <a:extLst>
              <a:ext uri="{FF2B5EF4-FFF2-40B4-BE49-F238E27FC236}">
                <a16:creationId xmlns:a16="http://schemas.microsoft.com/office/drawing/2014/main" id="{3F33A586-581D-6457-9D73-85248C24EF23}"/>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23664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music&#10;&#10;Description automatically generated">
            <a:extLst>
              <a:ext uri="{FF2B5EF4-FFF2-40B4-BE49-F238E27FC236}">
                <a16:creationId xmlns:a16="http://schemas.microsoft.com/office/drawing/2014/main" id="{27914EC6-DA11-D457-411E-63C04C3F5830}"/>
              </a:ext>
            </a:extLst>
          </p:cNvPr>
          <p:cNvPicPr>
            <a:picLocks noGrp="1" noChangeAspect="1"/>
          </p:cNvPicPr>
          <p:nvPr>
            <p:ph sz="quarter" idx="13"/>
          </p:nvPr>
        </p:nvPicPr>
        <p:blipFill>
          <a:blip r:embed="rId3"/>
          <a:stretch>
            <a:fillRect/>
          </a:stretch>
        </p:blipFill>
        <p:spPr>
          <a:xfrm>
            <a:off x="5895970" y="1976378"/>
            <a:ext cx="5724235" cy="2989806"/>
          </a:xfrm>
        </p:spPr>
      </p:pic>
      <p:sp>
        <p:nvSpPr>
          <p:cNvPr id="3" name="Title 2">
            <a:extLst>
              <a:ext uri="{FF2B5EF4-FFF2-40B4-BE49-F238E27FC236}">
                <a16:creationId xmlns:a16="http://schemas.microsoft.com/office/drawing/2014/main" id="{8FBC4C45-C151-FA86-40A2-2A4E913D4E8A}"/>
              </a:ext>
            </a:extLst>
          </p:cNvPr>
          <p:cNvSpPr>
            <a:spLocks noGrp="1"/>
          </p:cNvSpPr>
          <p:nvPr>
            <p:ph type="title"/>
          </p:nvPr>
        </p:nvSpPr>
        <p:spPr>
          <a:xfrm>
            <a:off x="548640" y="488561"/>
            <a:ext cx="10687175" cy="365125"/>
          </a:xfrm>
        </p:spPr>
        <p:txBody>
          <a:bodyPr/>
          <a:lstStyle/>
          <a:p>
            <a:r>
              <a:rPr lang="en-US" sz="2800" dirty="0">
                <a:latin typeface="Calibri" panose="020F0502020204030204" pitchFamily="34" charset="0"/>
                <a:cs typeface="Calibri" panose="020F0502020204030204" pitchFamily="34" charset="0"/>
              </a:rPr>
              <a:t>Virtual Machine Scale sets</a:t>
            </a:r>
          </a:p>
        </p:txBody>
      </p:sp>
      <p:sp>
        <p:nvSpPr>
          <p:cNvPr id="4" name="Date Placeholder 3">
            <a:extLst>
              <a:ext uri="{FF2B5EF4-FFF2-40B4-BE49-F238E27FC236}">
                <a16:creationId xmlns:a16="http://schemas.microsoft.com/office/drawing/2014/main" id="{485942DE-252B-E005-2CD8-7194F759B59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1155F77-FD08-0860-4B2A-52901F6DA2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A781DDD-E5E9-7E75-6DE9-8F92B4E4FE66}"/>
              </a:ext>
            </a:extLst>
          </p:cNvPr>
          <p:cNvSpPr>
            <a:spLocks noGrp="1"/>
          </p:cNvSpPr>
          <p:nvPr>
            <p:ph type="sldNum" sz="quarter" idx="16"/>
          </p:nvPr>
        </p:nvSpPr>
        <p:spPr/>
        <p:txBody>
          <a:bodyPr/>
          <a:lstStyle/>
          <a:p>
            <a:fld id="{2533969A-88D7-D043-9145-D433A02B4603}" type="slidenum">
              <a:rPr lang="en-US" smtClean="0"/>
              <a:pPr/>
              <a:t>21</a:t>
            </a:fld>
            <a:endParaRPr lang="en-US" dirty="0"/>
          </a:p>
        </p:txBody>
      </p:sp>
      <p:sp>
        <p:nvSpPr>
          <p:cNvPr id="7" name="TextBox 6">
            <a:extLst>
              <a:ext uri="{FF2B5EF4-FFF2-40B4-BE49-F238E27FC236}">
                <a16:creationId xmlns:a16="http://schemas.microsoft.com/office/drawing/2014/main" id="{7AF210DA-275F-F20F-4B89-8C2A46362EA7}"/>
              </a:ext>
            </a:extLst>
          </p:cNvPr>
          <p:cNvSpPr txBox="1"/>
          <p:nvPr/>
        </p:nvSpPr>
        <p:spPr>
          <a:xfrm>
            <a:off x="4656841" y="1734532"/>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2356D7CB-439B-0C6C-AD33-F3C14C2A1DBD}"/>
              </a:ext>
            </a:extLst>
          </p:cNvPr>
          <p:cNvSpPr txBox="1"/>
          <p:nvPr/>
        </p:nvSpPr>
        <p:spPr>
          <a:xfrm>
            <a:off x="886120" y="2103862"/>
            <a:ext cx="5091889"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Scale sets deploy a set of identical VMs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No pre-provisioning of VMs is required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As demand goes up VMs are add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AS demand goes down VMs are removed</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The process can be manual, automated, or a combination of both.</a:t>
            </a:r>
          </a:p>
        </p:txBody>
      </p:sp>
      <p:pic>
        <p:nvPicPr>
          <p:cNvPr id="9" name="Picture 8" descr="A blue text on a white background&#10;&#10;Description automatically generated with medium confidence">
            <a:extLst>
              <a:ext uri="{FF2B5EF4-FFF2-40B4-BE49-F238E27FC236}">
                <a16:creationId xmlns:a16="http://schemas.microsoft.com/office/drawing/2014/main" id="{07F223C0-D703-5BBD-E6E9-2530A2E6899D}"/>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606398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B843CD-665E-DB04-508C-2AAE0C9C5EB1}"/>
              </a:ext>
            </a:extLst>
          </p:cNvPr>
          <p:cNvSpPr>
            <a:spLocks noGrp="1"/>
          </p:cNvSpPr>
          <p:nvPr>
            <p:ph sz="quarter" idx="13"/>
          </p:nvPr>
        </p:nvSpPr>
        <p:spPr>
          <a:xfrm>
            <a:off x="548640" y="1083076"/>
            <a:ext cx="10862310" cy="5774924"/>
          </a:xfrm>
        </p:spPr>
        <p:txBody>
          <a:bodyPr/>
          <a:lstStyle/>
          <a:p>
            <a:pPr algn="l"/>
            <a:r>
              <a:rPr lang="en-US" sz="2400" b="0" i="0" dirty="0">
                <a:solidFill>
                  <a:srgbClr val="333333"/>
                </a:solidFill>
                <a:effectLst/>
                <a:latin typeface="Calibri" panose="020F0502020204030204" pitchFamily="34" charset="0"/>
                <a:cs typeface="Calibri" panose="020F0502020204030204" pitchFamily="34" charset="0"/>
              </a:rPr>
              <a:t>The servers in a datacenter are divided into multiple physical and logical groups. The physical grouping is called fault domain and the logical grouping is called update domain.</a:t>
            </a:r>
          </a:p>
          <a:p>
            <a:pPr marL="0" indent="0" algn="l">
              <a:buNone/>
            </a:pPr>
            <a:endParaRPr lang="en-US" b="0" i="0" dirty="0">
              <a:solidFill>
                <a:srgbClr val="333333"/>
              </a:solidFill>
              <a:effectLst/>
              <a:latin typeface="PT Serif" panose="020A0603040505020204" pitchFamily="18" charset="0"/>
            </a:endParaRPr>
          </a:p>
          <a:p>
            <a:pPr marL="0" indent="0">
              <a:buNone/>
            </a:pPr>
            <a:br>
              <a:rPr lang="en-US" dirty="0"/>
            </a:br>
            <a:endParaRPr lang="en-US" dirty="0"/>
          </a:p>
        </p:txBody>
      </p:sp>
      <p:sp>
        <p:nvSpPr>
          <p:cNvPr id="3" name="Title 2">
            <a:extLst>
              <a:ext uri="{FF2B5EF4-FFF2-40B4-BE49-F238E27FC236}">
                <a16:creationId xmlns:a16="http://schemas.microsoft.com/office/drawing/2014/main" id="{6CCD75EC-EC81-CFF5-4DE7-0A6172AD7F81}"/>
              </a:ext>
            </a:extLst>
          </p:cNvPr>
          <p:cNvSpPr>
            <a:spLocks noGrp="1"/>
          </p:cNvSpPr>
          <p:nvPr>
            <p:ph type="title"/>
          </p:nvPr>
        </p:nvSpPr>
        <p:spPr>
          <a:xfrm>
            <a:off x="548640" y="488561"/>
            <a:ext cx="10687175" cy="594515"/>
          </a:xfrm>
        </p:spPr>
        <p:txBody>
          <a:bodyPr/>
          <a:lstStyle/>
          <a:p>
            <a:r>
              <a:rPr lang="en-US" dirty="0"/>
              <a:t>Availability Set</a:t>
            </a:r>
          </a:p>
        </p:txBody>
      </p:sp>
      <p:sp>
        <p:nvSpPr>
          <p:cNvPr id="4" name="Date Placeholder 3">
            <a:extLst>
              <a:ext uri="{FF2B5EF4-FFF2-40B4-BE49-F238E27FC236}">
                <a16:creationId xmlns:a16="http://schemas.microsoft.com/office/drawing/2014/main" id="{1673D44E-6CF7-F7DE-50A8-72733B10C3C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174DE5A4-A977-6E75-AF27-CEAAE26E090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AB65A1F9-85A1-5FC1-1350-B5D5BD36D827}"/>
              </a:ext>
            </a:extLst>
          </p:cNvPr>
          <p:cNvSpPr>
            <a:spLocks noGrp="1"/>
          </p:cNvSpPr>
          <p:nvPr>
            <p:ph type="sldNum" sz="quarter" idx="16"/>
          </p:nvPr>
        </p:nvSpPr>
        <p:spPr/>
        <p:txBody>
          <a:bodyPr/>
          <a:lstStyle/>
          <a:p>
            <a:fld id="{2533969A-88D7-D043-9145-D433A02B4603}" type="slidenum">
              <a:rPr lang="en-US" smtClean="0"/>
              <a:pPr/>
              <a:t>22</a:t>
            </a:fld>
            <a:endParaRPr lang="en-US" dirty="0"/>
          </a:p>
        </p:txBody>
      </p:sp>
      <p:pic>
        <p:nvPicPr>
          <p:cNvPr id="10" name="Picture 9" descr="A picture containing text, screenshot&#10;&#10;Description automatically generated">
            <a:extLst>
              <a:ext uri="{FF2B5EF4-FFF2-40B4-BE49-F238E27FC236}">
                <a16:creationId xmlns:a16="http://schemas.microsoft.com/office/drawing/2014/main" id="{735FB95A-A8CA-281D-6E26-04CD0061AF05}"/>
              </a:ext>
            </a:extLst>
          </p:cNvPr>
          <p:cNvPicPr>
            <a:picLocks noChangeAspect="1"/>
          </p:cNvPicPr>
          <p:nvPr/>
        </p:nvPicPr>
        <p:blipFill>
          <a:blip r:embed="rId2"/>
          <a:stretch>
            <a:fillRect/>
          </a:stretch>
        </p:blipFill>
        <p:spPr>
          <a:xfrm>
            <a:off x="847725" y="2397167"/>
            <a:ext cx="9546354" cy="3959183"/>
          </a:xfrm>
          <a:prstGeom prst="rect">
            <a:avLst/>
          </a:prstGeom>
        </p:spPr>
      </p:pic>
      <p:pic>
        <p:nvPicPr>
          <p:cNvPr id="11" name="Picture 10" descr="A blue text on a white background&#10;&#10;Description automatically generated with medium confidence">
            <a:extLst>
              <a:ext uri="{FF2B5EF4-FFF2-40B4-BE49-F238E27FC236}">
                <a16:creationId xmlns:a16="http://schemas.microsoft.com/office/drawing/2014/main" id="{ABAAA20E-9E54-A66D-3C5B-227E7A5324D9}"/>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68219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C83B34-A762-8ECA-A622-C5431DFE42EB}"/>
              </a:ext>
            </a:extLst>
          </p:cNvPr>
          <p:cNvSpPr>
            <a:spLocks noGrp="1"/>
          </p:cNvSpPr>
          <p:nvPr>
            <p:ph sz="quarter" idx="13"/>
          </p:nvPr>
        </p:nvSpPr>
        <p:spPr>
          <a:xfrm>
            <a:off x="970961" y="1150070"/>
            <a:ext cx="10264854" cy="5049562"/>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Distribute traffic to your backend virtual machines.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An Azure load balancer provides high availability for your application.</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Can create 2 types of the load balancer in Azure.</a:t>
            </a:r>
          </a:p>
          <a:p>
            <a:pPr marL="0" indent="0">
              <a:buNone/>
            </a:pPr>
            <a:r>
              <a:rPr lang="en-US" sz="2400" dirty="0">
                <a:solidFill>
                  <a:schemeClr val="tx2"/>
                </a:solidFill>
                <a:latin typeface="Calibri" panose="020F0502020204030204" pitchFamily="34" charset="0"/>
                <a:cs typeface="Calibri" panose="020F0502020204030204" pitchFamily="34" charset="0"/>
              </a:rPr>
              <a:t>         1. Public load balancer  </a:t>
            </a:r>
          </a:p>
          <a:p>
            <a:pPr marL="0" indent="0">
              <a:buNone/>
            </a:pPr>
            <a:r>
              <a:rPr lang="en-US" sz="2400" dirty="0">
                <a:solidFill>
                  <a:schemeClr val="tx2"/>
                </a:solidFill>
                <a:latin typeface="Calibri" panose="020F0502020204030204" pitchFamily="34" charset="0"/>
                <a:cs typeface="Calibri" panose="020F0502020204030204" pitchFamily="34" charset="0"/>
              </a:rPr>
              <a:t>         2. Internal / private load balancer </a:t>
            </a:r>
          </a:p>
        </p:txBody>
      </p:sp>
      <p:sp>
        <p:nvSpPr>
          <p:cNvPr id="3" name="Title 2">
            <a:extLst>
              <a:ext uri="{FF2B5EF4-FFF2-40B4-BE49-F238E27FC236}">
                <a16:creationId xmlns:a16="http://schemas.microsoft.com/office/drawing/2014/main" id="{6E9AAB4E-9E25-D724-38C0-F3EF9D0BC7A7}"/>
              </a:ext>
            </a:extLst>
          </p:cNvPr>
          <p:cNvSpPr>
            <a:spLocks noGrp="1"/>
          </p:cNvSpPr>
          <p:nvPr>
            <p:ph type="title"/>
          </p:nvPr>
        </p:nvSpPr>
        <p:spPr>
          <a:xfrm>
            <a:off x="548640" y="488561"/>
            <a:ext cx="10687175" cy="406341"/>
          </a:xfrm>
        </p:spPr>
        <p:txBody>
          <a:bodyPr/>
          <a:lstStyle/>
          <a:p>
            <a:r>
              <a:rPr lang="en-US" sz="2800" dirty="0">
                <a:latin typeface="Calibri" panose="020F0502020204030204" pitchFamily="34" charset="0"/>
                <a:cs typeface="Calibri" panose="020F0502020204030204" pitchFamily="34" charset="0"/>
              </a:rPr>
              <a:t>Load Balancer</a:t>
            </a:r>
          </a:p>
        </p:txBody>
      </p:sp>
      <p:sp>
        <p:nvSpPr>
          <p:cNvPr id="4" name="Date Placeholder 3">
            <a:extLst>
              <a:ext uri="{FF2B5EF4-FFF2-40B4-BE49-F238E27FC236}">
                <a16:creationId xmlns:a16="http://schemas.microsoft.com/office/drawing/2014/main" id="{C99AB428-F573-2358-763D-307E4B0E925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BF2C93FD-E30A-7BEA-F561-CC03E65ED7F0}"/>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AD6531A3-0C4E-9020-1F9D-3F3A30ECE223}"/>
              </a:ext>
            </a:extLst>
          </p:cNvPr>
          <p:cNvSpPr>
            <a:spLocks noGrp="1"/>
          </p:cNvSpPr>
          <p:nvPr>
            <p:ph type="sldNum" sz="quarter" idx="16"/>
          </p:nvPr>
        </p:nvSpPr>
        <p:spPr/>
        <p:txBody>
          <a:bodyPr/>
          <a:lstStyle/>
          <a:p>
            <a:fld id="{2533969A-88D7-D043-9145-D433A02B4603}" type="slidenum">
              <a:rPr lang="en-US" smtClean="0"/>
              <a:pPr/>
              <a:t>23</a:t>
            </a:fld>
            <a:endParaRPr lang="en-US" dirty="0"/>
          </a:p>
        </p:txBody>
      </p:sp>
      <p:pic>
        <p:nvPicPr>
          <p:cNvPr id="8" name="Picture 7" descr="Diagram&#10;&#10;Description automatically generated">
            <a:extLst>
              <a:ext uri="{FF2B5EF4-FFF2-40B4-BE49-F238E27FC236}">
                <a16:creationId xmlns:a16="http://schemas.microsoft.com/office/drawing/2014/main" id="{B4BCEA62-0977-7B11-995D-FD7679688B51}"/>
              </a:ext>
            </a:extLst>
          </p:cNvPr>
          <p:cNvPicPr>
            <a:picLocks noChangeAspect="1"/>
          </p:cNvPicPr>
          <p:nvPr/>
        </p:nvPicPr>
        <p:blipFill>
          <a:blip r:embed="rId3"/>
          <a:stretch>
            <a:fillRect/>
          </a:stretch>
        </p:blipFill>
        <p:spPr>
          <a:xfrm>
            <a:off x="8079612" y="2393004"/>
            <a:ext cx="3404681" cy="3661788"/>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C69B8D1D-F576-DBAC-B5E3-0AE81DDD1562}"/>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563156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con&#10;&#10;Description automatically generated">
            <a:extLst>
              <a:ext uri="{FF2B5EF4-FFF2-40B4-BE49-F238E27FC236}">
                <a16:creationId xmlns:a16="http://schemas.microsoft.com/office/drawing/2014/main" id="{8492EBA4-1CF5-84F7-5A7F-51577627EC2F}"/>
              </a:ext>
            </a:extLst>
          </p:cNvPr>
          <p:cNvPicPr>
            <a:picLocks noGrp="1" noChangeAspect="1"/>
          </p:cNvPicPr>
          <p:nvPr>
            <p:ph sz="quarter" idx="13"/>
          </p:nvPr>
        </p:nvPicPr>
        <p:blipFill>
          <a:blip r:embed="rId3"/>
          <a:stretch>
            <a:fillRect/>
          </a:stretch>
        </p:blipFill>
        <p:spPr>
          <a:xfrm>
            <a:off x="8717656" y="2401748"/>
            <a:ext cx="2019475" cy="1905165"/>
          </a:xfrm>
        </p:spPr>
      </p:pic>
      <p:sp>
        <p:nvSpPr>
          <p:cNvPr id="3" name="Title 2">
            <a:extLst>
              <a:ext uri="{FF2B5EF4-FFF2-40B4-BE49-F238E27FC236}">
                <a16:creationId xmlns:a16="http://schemas.microsoft.com/office/drawing/2014/main" id="{DDB32D96-08FC-5BC8-08B1-888C61362B20}"/>
              </a:ext>
            </a:extLst>
          </p:cNvPr>
          <p:cNvSpPr>
            <a:spLocks noGrp="1"/>
          </p:cNvSpPr>
          <p:nvPr>
            <p:ph type="title"/>
          </p:nvPr>
        </p:nvSpPr>
        <p:spPr>
          <a:xfrm>
            <a:off x="697584" y="488561"/>
            <a:ext cx="10039547" cy="435266"/>
          </a:xfrm>
        </p:spPr>
        <p:txBody>
          <a:bodyPr/>
          <a:lstStyle/>
          <a:p>
            <a:r>
              <a:rPr lang="en-US" dirty="0"/>
              <a:t> </a:t>
            </a:r>
            <a:r>
              <a:rPr lang="en-US" sz="2800" dirty="0">
                <a:latin typeface="Calibri" panose="020F0502020204030204" pitchFamily="34" charset="0"/>
                <a:cs typeface="Calibri" panose="020F0502020204030204" pitchFamily="34" charset="0"/>
              </a:rPr>
              <a:t>Azure Container Instance (ACI)</a:t>
            </a:r>
          </a:p>
        </p:txBody>
      </p:sp>
      <p:sp>
        <p:nvSpPr>
          <p:cNvPr id="4" name="Date Placeholder 3">
            <a:extLst>
              <a:ext uri="{FF2B5EF4-FFF2-40B4-BE49-F238E27FC236}">
                <a16:creationId xmlns:a16="http://schemas.microsoft.com/office/drawing/2014/main" id="{537B08A0-0AA6-F8DD-0084-299DD6F6ACF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726B7E1E-A10F-1212-5B34-F87F70D1021B}"/>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0DA58EFB-C5F2-3060-2CBC-3537675DCDB9}"/>
              </a:ext>
            </a:extLst>
          </p:cNvPr>
          <p:cNvSpPr>
            <a:spLocks noGrp="1"/>
          </p:cNvSpPr>
          <p:nvPr>
            <p:ph type="sldNum" sz="quarter" idx="16"/>
          </p:nvPr>
        </p:nvSpPr>
        <p:spPr/>
        <p:txBody>
          <a:bodyPr/>
          <a:lstStyle/>
          <a:p>
            <a:fld id="{2533969A-88D7-D043-9145-D433A02B4603}" type="slidenum">
              <a:rPr lang="en-US" smtClean="0"/>
              <a:pPr/>
              <a:t>24</a:t>
            </a:fld>
            <a:endParaRPr lang="en-US" dirty="0"/>
          </a:p>
        </p:txBody>
      </p:sp>
      <p:sp>
        <p:nvSpPr>
          <p:cNvPr id="9" name="TextBox 8">
            <a:extLst>
              <a:ext uri="{FF2B5EF4-FFF2-40B4-BE49-F238E27FC236}">
                <a16:creationId xmlns:a16="http://schemas.microsoft.com/office/drawing/2014/main" id="{5F88B5A6-EF8E-8B08-5489-BF106EABFCE4}"/>
              </a:ext>
            </a:extLst>
          </p:cNvPr>
          <p:cNvSpPr txBox="1"/>
          <p:nvPr/>
        </p:nvSpPr>
        <p:spPr>
          <a:xfrm>
            <a:off x="847725" y="1666875"/>
            <a:ext cx="7124700" cy="4370427"/>
          </a:xfrm>
          <a:prstGeom prst="rect">
            <a:avLst/>
          </a:prstGeom>
          <a:noFill/>
        </p:spPr>
        <p:txBody>
          <a:bodyPr wrap="square" rtlCol="0">
            <a:spAutoFit/>
          </a:bodyPr>
          <a:lstStyle/>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Container Instances (ACI) is a service that enables a developer to deploy containers on the Microsoft Azure public cloud without having to provision or manage any underlying infrastructure.</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The service supports both Linux containers and Windows containers.</a:t>
            </a:r>
          </a:p>
          <a:p>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It eliminates the need for a developer to provision virtual machines (VMs) or implement a container orchestration platform, such as Kubernetes, to deploy and run containers.</a:t>
            </a:r>
          </a:p>
          <a:p>
            <a:endParaRPr lang="en-US" dirty="0"/>
          </a:p>
        </p:txBody>
      </p:sp>
      <p:pic>
        <p:nvPicPr>
          <p:cNvPr id="7" name="Picture 6" descr="A blue text on a white background&#10;&#10;Description automatically generated with medium confidence">
            <a:extLst>
              <a:ext uri="{FF2B5EF4-FFF2-40B4-BE49-F238E27FC236}">
                <a16:creationId xmlns:a16="http://schemas.microsoft.com/office/drawing/2014/main" id="{E40D0813-03BF-1FA4-AE99-4E9648A5DB45}"/>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64680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FB9940-F079-6E9D-FFAF-F5479F2C5A32}"/>
              </a:ext>
            </a:extLst>
          </p:cNvPr>
          <p:cNvSpPr>
            <a:spLocks noGrp="1"/>
          </p:cNvSpPr>
          <p:nvPr>
            <p:ph sz="quarter" idx="13"/>
          </p:nvPr>
        </p:nvSpPr>
        <p:spPr>
          <a:xfrm>
            <a:off x="961535" y="1208987"/>
            <a:ext cx="10396830" cy="4440025"/>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We use it to host backend services for mobile applications, REST APIs, and web applications.</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 App Service is type of PaaS</a:t>
            </a:r>
          </a:p>
          <a:p>
            <a:pPr>
              <a:buFont typeface="Arial" panose="020B0604020202020204" pitchFamily="34" charset="0"/>
              <a:buChar char="•"/>
            </a:pPr>
            <a:endParaRPr lang="en-US" dirty="0">
              <a:solidFill>
                <a:schemeClr val="tx2"/>
              </a:solidFill>
              <a:latin typeface="Calibri" panose="020F0502020204030204" pitchFamily="34" charset="0"/>
              <a:cs typeface="Calibri" panose="020F0502020204030204" pitchFamily="34" charset="0"/>
            </a:endParaRPr>
          </a:p>
          <a:p>
            <a:pPr marL="0" indent="0">
              <a:buNone/>
            </a:pPr>
            <a:endParaRPr lang="en-US" dirty="0">
              <a:solidFill>
                <a:schemeClr val="tx2"/>
              </a:solidFill>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A4E3DA2-3FB9-D6A0-BDCB-7E65F0104EFD}"/>
              </a:ext>
            </a:extLst>
          </p:cNvPr>
          <p:cNvSpPr>
            <a:spLocks noGrp="1"/>
          </p:cNvSpPr>
          <p:nvPr>
            <p:ph type="title"/>
          </p:nvPr>
        </p:nvSpPr>
        <p:spPr>
          <a:xfrm>
            <a:off x="548640" y="488561"/>
            <a:ext cx="10687175" cy="548387"/>
          </a:xfrm>
        </p:spPr>
        <p:txBody>
          <a:bodyPr/>
          <a:lstStyle/>
          <a:p>
            <a:r>
              <a:rPr lang="en-US" sz="2800" dirty="0">
                <a:latin typeface="Calibri" panose="020F0502020204030204" pitchFamily="34" charset="0"/>
                <a:cs typeface="Calibri" panose="020F0502020204030204" pitchFamily="34" charset="0"/>
              </a:rPr>
              <a:t>App Services</a:t>
            </a:r>
          </a:p>
        </p:txBody>
      </p:sp>
      <p:sp>
        <p:nvSpPr>
          <p:cNvPr id="4" name="Date Placeholder 3">
            <a:extLst>
              <a:ext uri="{FF2B5EF4-FFF2-40B4-BE49-F238E27FC236}">
                <a16:creationId xmlns:a16="http://schemas.microsoft.com/office/drawing/2014/main" id="{0DC7CBA3-59B8-F244-AB32-F6E248A3F46E}"/>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E0AE1377-69F1-615C-A3A7-08DFEDEDF2D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C9B4F383-6C5D-7A5A-4FA7-2A53B43C78A2}"/>
              </a:ext>
            </a:extLst>
          </p:cNvPr>
          <p:cNvSpPr>
            <a:spLocks noGrp="1"/>
          </p:cNvSpPr>
          <p:nvPr>
            <p:ph type="sldNum" sz="quarter" idx="16"/>
          </p:nvPr>
        </p:nvSpPr>
        <p:spPr/>
        <p:txBody>
          <a:bodyPr/>
          <a:lstStyle/>
          <a:p>
            <a:fld id="{2533969A-88D7-D043-9145-D433A02B4603}" type="slidenum">
              <a:rPr lang="en-US" smtClean="0"/>
              <a:pPr/>
              <a:t>25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02AD1E17-603E-2088-CD81-BAB4E722FDB8}"/>
              </a:ext>
            </a:extLst>
          </p:cNvPr>
          <p:cNvPicPr>
            <a:picLocks noChangeAspect="1"/>
          </p:cNvPicPr>
          <p:nvPr/>
        </p:nvPicPr>
        <p:blipFill>
          <a:blip r:embed="rId2"/>
          <a:stretch>
            <a:fillRect/>
          </a:stretch>
        </p:blipFill>
        <p:spPr>
          <a:xfrm>
            <a:off x="4951041" y="3142695"/>
            <a:ext cx="6279424" cy="3073209"/>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D281098A-AEFB-8681-4DB7-E724FB0B9655}"/>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035447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3727F-69EA-BBB3-888B-610D9E160F57}"/>
              </a:ext>
            </a:extLst>
          </p:cNvPr>
          <p:cNvSpPr>
            <a:spLocks noGrp="1"/>
          </p:cNvSpPr>
          <p:nvPr>
            <p:ph sz="quarter" idx="13"/>
          </p:nvPr>
        </p:nvSpPr>
        <p:spPr>
          <a:xfrm>
            <a:off x="548640" y="1224643"/>
            <a:ext cx="10687175" cy="3069771"/>
          </a:xfrm>
        </p:spPr>
        <p:txBody>
          <a:bodyPr/>
          <a:lstStyle/>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It is a serverless compute service that lets you run event-triggered code without having to explicitly provision or manage infrastructure.</a:t>
            </a:r>
          </a:p>
          <a:p>
            <a:pPr>
              <a:buFont typeface="Arial" panose="020B0604020202020204" pitchFamily="34" charset="0"/>
              <a:buChar char="•"/>
            </a:pPr>
            <a:r>
              <a:rPr lang="en-US" sz="2400" dirty="0">
                <a:solidFill>
                  <a:schemeClr val="tx2"/>
                </a:solidFill>
                <a:latin typeface="Calibri" panose="020F0502020204030204" pitchFamily="34" charset="0"/>
                <a:cs typeface="Calibri" panose="020F0502020204030204" pitchFamily="34" charset="0"/>
              </a:rPr>
              <a:t>Azure Functions allows you to run small pieces of code (called "functions") without worrying about application infrastructure.</a:t>
            </a:r>
          </a:p>
        </p:txBody>
      </p:sp>
      <p:sp>
        <p:nvSpPr>
          <p:cNvPr id="3" name="Title 2">
            <a:extLst>
              <a:ext uri="{FF2B5EF4-FFF2-40B4-BE49-F238E27FC236}">
                <a16:creationId xmlns:a16="http://schemas.microsoft.com/office/drawing/2014/main" id="{B71F5751-3A53-A186-CBA6-4D89706C1D20}"/>
              </a:ext>
            </a:extLst>
          </p:cNvPr>
          <p:cNvSpPr>
            <a:spLocks noGrp="1"/>
          </p:cNvSpPr>
          <p:nvPr>
            <p:ph type="title"/>
          </p:nvPr>
        </p:nvSpPr>
        <p:spPr>
          <a:xfrm>
            <a:off x="548640" y="488562"/>
            <a:ext cx="10687175" cy="374058"/>
          </a:xfrm>
        </p:spPr>
        <p:txBody>
          <a:bodyPr/>
          <a:lstStyle/>
          <a:p>
            <a:r>
              <a:rPr lang="en-US" sz="2800" dirty="0">
                <a:latin typeface="Calibri" panose="020F0502020204030204" pitchFamily="34" charset="0"/>
                <a:cs typeface="Calibri" panose="020F0502020204030204" pitchFamily="34" charset="0"/>
              </a:rPr>
              <a:t>Azure Functions</a:t>
            </a:r>
          </a:p>
        </p:txBody>
      </p:sp>
      <p:sp>
        <p:nvSpPr>
          <p:cNvPr id="4" name="Date Placeholder 3">
            <a:extLst>
              <a:ext uri="{FF2B5EF4-FFF2-40B4-BE49-F238E27FC236}">
                <a16:creationId xmlns:a16="http://schemas.microsoft.com/office/drawing/2014/main" id="{81A05A9D-0729-EE7B-8D49-65E9A5ED1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7F35538-D4FD-4870-B5C2-3530B671ACCE}"/>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8CBBA935-2C69-35FF-0D43-FBBA54B5DBD0}"/>
              </a:ext>
            </a:extLst>
          </p:cNvPr>
          <p:cNvSpPr>
            <a:spLocks noGrp="1"/>
          </p:cNvSpPr>
          <p:nvPr>
            <p:ph type="sldNum" sz="quarter" idx="16"/>
          </p:nvPr>
        </p:nvSpPr>
        <p:spPr/>
        <p:txBody>
          <a:bodyPr/>
          <a:lstStyle/>
          <a:p>
            <a:fld id="{2533969A-88D7-D043-9145-D433A02B4603}" type="slidenum">
              <a:rPr lang="en-US" smtClean="0"/>
              <a:pPr/>
              <a:t>26</a:t>
            </a:fld>
            <a:endParaRPr lang="en-US" dirty="0"/>
          </a:p>
        </p:txBody>
      </p:sp>
      <p:pic>
        <p:nvPicPr>
          <p:cNvPr id="8" name="Picture 7" descr="A picture containing icon&#10;&#10;Description automatically generated">
            <a:extLst>
              <a:ext uri="{FF2B5EF4-FFF2-40B4-BE49-F238E27FC236}">
                <a16:creationId xmlns:a16="http://schemas.microsoft.com/office/drawing/2014/main" id="{3CD5A7D5-254D-7E5E-C21F-919E3CA19F3A}"/>
              </a:ext>
            </a:extLst>
          </p:cNvPr>
          <p:cNvPicPr>
            <a:picLocks noChangeAspect="1"/>
          </p:cNvPicPr>
          <p:nvPr/>
        </p:nvPicPr>
        <p:blipFill>
          <a:blip r:embed="rId3"/>
          <a:stretch>
            <a:fillRect/>
          </a:stretch>
        </p:blipFill>
        <p:spPr>
          <a:xfrm>
            <a:off x="2360250" y="3525232"/>
            <a:ext cx="7308213" cy="2469094"/>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5CED4680-EB45-E56E-68B7-A1846EA16491}"/>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200787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A1B5F2-D373-48B4-95F0-53645FF9589E}"/>
              </a:ext>
            </a:extLst>
          </p:cNvPr>
          <p:cNvSpPr>
            <a:spLocks noGrp="1"/>
          </p:cNvSpPr>
          <p:nvPr>
            <p:ph type="title"/>
          </p:nvPr>
        </p:nvSpPr>
        <p:spPr>
          <a:xfrm>
            <a:off x="548640" y="2574524"/>
            <a:ext cx="10687175" cy="1207363"/>
          </a:xfrm>
        </p:spPr>
        <p:txBody>
          <a:bodyPr/>
          <a:lstStyle/>
          <a:p>
            <a:r>
              <a:rPr lang="en-US" dirty="0"/>
              <a:t>    </a:t>
            </a:r>
            <a:br>
              <a:rPr lang="en-US" dirty="0"/>
            </a:br>
            <a:r>
              <a:rPr lang="en-US" dirty="0"/>
              <a:t>                                       Quiz Time</a:t>
            </a:r>
          </a:p>
        </p:txBody>
      </p:sp>
      <p:sp>
        <p:nvSpPr>
          <p:cNvPr id="4" name="Date Placeholder 3">
            <a:extLst>
              <a:ext uri="{FF2B5EF4-FFF2-40B4-BE49-F238E27FC236}">
                <a16:creationId xmlns:a16="http://schemas.microsoft.com/office/drawing/2014/main" id="{63CFA099-A873-D5F7-3A3A-A88E3AE47F26}"/>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8CFC51DB-474A-9A9E-A49C-F4A5A54473F1}"/>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1704B0E-C728-46A4-F380-5E6BF68E7459}"/>
              </a:ext>
            </a:extLst>
          </p:cNvPr>
          <p:cNvSpPr>
            <a:spLocks noGrp="1"/>
          </p:cNvSpPr>
          <p:nvPr>
            <p:ph type="sldNum" sz="quarter" idx="16"/>
          </p:nvPr>
        </p:nvSpPr>
        <p:spPr/>
        <p:txBody>
          <a:bodyPr/>
          <a:lstStyle/>
          <a:p>
            <a:fld id="{2533969A-88D7-D043-9145-D433A02B4603}" type="slidenum">
              <a:rPr lang="en-US" smtClean="0"/>
              <a:pPr/>
              <a:t>27</a:t>
            </a:fld>
            <a:endParaRPr lang="en-US" dirty="0"/>
          </a:p>
        </p:txBody>
      </p:sp>
    </p:spTree>
    <p:extLst>
      <p:ext uri="{BB962C8B-B14F-4D97-AF65-F5344CB8AC3E}">
        <p14:creationId xmlns:p14="http://schemas.microsoft.com/office/powerpoint/2010/main" val="4594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B0BF063-E3B5-42B3-B393-D972B24B31FD}"/>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80C0D688-B1C5-4A56-AA4E-F4567C765D71}"/>
              </a:ext>
            </a:extLst>
          </p:cNvPr>
          <p:cNvSpPr>
            <a:spLocks noGrp="1"/>
          </p:cNvSpPr>
          <p:nvPr>
            <p:ph type="ftr" sz="quarter" idx="11"/>
          </p:nvPr>
        </p:nvSpPr>
        <p:spPr/>
        <p:txBody>
          <a:bodyPr/>
          <a:lstStyle/>
          <a:p>
            <a:r>
              <a:rPr lang="en-US" dirty="0">
                <a:solidFill>
                  <a:srgbClr val="FFFFFF">
                    <a:lumMod val="75000"/>
                  </a:srgbClr>
                </a:solidFill>
              </a:rPr>
              <a:t>© 2021 Trellance, Inc. All rights reserved.</a:t>
            </a:r>
          </a:p>
        </p:txBody>
      </p:sp>
      <p:grpSp>
        <p:nvGrpSpPr>
          <p:cNvPr id="7" name="Group 6">
            <a:extLst>
              <a:ext uri="{FF2B5EF4-FFF2-40B4-BE49-F238E27FC236}">
                <a16:creationId xmlns:a16="http://schemas.microsoft.com/office/drawing/2014/main" id="{E57831B5-9179-4326-A414-4DF8733ADF42}"/>
              </a:ext>
            </a:extLst>
          </p:cNvPr>
          <p:cNvGrpSpPr/>
          <p:nvPr/>
        </p:nvGrpSpPr>
        <p:grpSpPr>
          <a:xfrm>
            <a:off x="4537922" y="2216364"/>
            <a:ext cx="2829045" cy="1757896"/>
            <a:chOff x="498858" y="433975"/>
            <a:chExt cx="2048448" cy="1272853"/>
          </a:xfrm>
        </p:grpSpPr>
        <p:sp>
          <p:nvSpPr>
            <p:cNvPr id="8" name="Speech Bubble: Rectangle 7">
              <a:extLst>
                <a:ext uri="{FF2B5EF4-FFF2-40B4-BE49-F238E27FC236}">
                  <a16:creationId xmlns:a16="http://schemas.microsoft.com/office/drawing/2014/main" id="{B6B225B0-9B51-4502-AE83-B79A3987210D}"/>
                </a:ext>
              </a:extLst>
            </p:cNvPr>
            <p:cNvSpPr/>
            <p:nvPr userDrawn="1"/>
          </p:nvSpPr>
          <p:spPr>
            <a:xfrm>
              <a:off x="1396473" y="795145"/>
              <a:ext cx="1150833" cy="911683"/>
            </a:xfrm>
            <a:prstGeom prst="wedgeRectCallout">
              <a:avLst>
                <a:gd name="adj1" fmla="val -33132"/>
                <a:gd name="adj2" fmla="val 68382"/>
              </a:avLst>
            </a:prstGeom>
            <a:gradFill>
              <a:gsLst>
                <a:gs pos="0">
                  <a:schemeClr val="accent1">
                    <a:lumMod val="75000"/>
                  </a:schemeClr>
                </a:gs>
                <a:gs pos="48000">
                  <a:schemeClr val="accent1">
                    <a:lumMod val="60000"/>
                    <a:lumOff val="40000"/>
                  </a:schemeClr>
                </a:gs>
                <a:gs pos="100000">
                  <a:schemeClr val="accent1">
                    <a:lumMod val="40000"/>
                    <a:lumOff val="6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A</a:t>
              </a:r>
            </a:p>
          </p:txBody>
        </p:sp>
        <p:sp>
          <p:nvSpPr>
            <p:cNvPr id="9" name="Speech Bubble: Rectangle 8">
              <a:extLst>
                <a:ext uri="{FF2B5EF4-FFF2-40B4-BE49-F238E27FC236}">
                  <a16:creationId xmlns:a16="http://schemas.microsoft.com/office/drawing/2014/main" id="{584C27EA-F11D-4D69-81D7-CF4CA1FCB4A6}"/>
                </a:ext>
              </a:extLst>
            </p:cNvPr>
            <p:cNvSpPr/>
            <p:nvPr userDrawn="1"/>
          </p:nvSpPr>
          <p:spPr>
            <a:xfrm>
              <a:off x="498858" y="433975"/>
              <a:ext cx="1150834" cy="924427"/>
            </a:xfrm>
            <a:prstGeom prst="wedgeRectCallout">
              <a:avLst>
                <a:gd name="adj1" fmla="val 33713"/>
                <a:gd name="adj2" fmla="val 67647"/>
              </a:avLst>
            </a:prstGeom>
            <a:solidFill>
              <a:srgbClr val="FFCA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solidFill>
                    <a:schemeClr val="bg2"/>
                  </a:solidFill>
                  <a:latin typeface="Roboto" panose="02000000000000000000" pitchFamily="2" charset="0"/>
                  <a:ea typeface="Roboto" panose="02000000000000000000" pitchFamily="2" charset="0"/>
                </a:rPr>
                <a:t>Q</a:t>
              </a:r>
            </a:p>
          </p:txBody>
        </p:sp>
      </p:grpSp>
    </p:spTree>
    <p:extLst>
      <p:ext uri="{BB962C8B-B14F-4D97-AF65-F5344CB8AC3E}">
        <p14:creationId xmlns:p14="http://schemas.microsoft.com/office/powerpoint/2010/main" val="236282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CBCE9-A655-6C7D-51A7-9DAE6B344F46}"/>
              </a:ext>
            </a:extLst>
          </p:cNvPr>
          <p:cNvSpPr>
            <a:spLocks noGrp="1"/>
          </p:cNvSpPr>
          <p:nvPr>
            <p:ph idx="1"/>
          </p:nvPr>
        </p:nvSpPr>
        <p:spPr>
          <a:xfrm>
            <a:off x="1904213" y="1935332"/>
            <a:ext cx="7975077" cy="3346881"/>
          </a:xfrm>
        </p:spPr>
        <p:txBody>
          <a:bodyPr/>
          <a:lstStyle/>
          <a:p>
            <a:pPr marL="457200" indent="-457200" algn="l">
              <a:buFont typeface="Wingdings" panose="05000000000000000000" pitchFamily="2" charset="2"/>
              <a:buChar char="Ø"/>
            </a:pPr>
            <a:r>
              <a:rPr lang="en-US" sz="2400" dirty="0">
                <a:latin typeface="Georgia" panose="02040502050405020303" pitchFamily="18" charset="0"/>
              </a:rPr>
              <a:t>Introduction to Microsoft Azure</a:t>
            </a:r>
          </a:p>
          <a:p>
            <a:pPr marL="457200" indent="-457200" algn="l">
              <a:buFont typeface="Wingdings" panose="05000000000000000000" pitchFamily="2" charset="2"/>
              <a:buChar char="Ø"/>
            </a:pPr>
            <a:r>
              <a:rPr lang="en-US" sz="2400" dirty="0">
                <a:latin typeface="Georgia" panose="02040502050405020303" pitchFamily="18" charset="0"/>
              </a:rPr>
              <a:t>Azure Subscription</a:t>
            </a:r>
          </a:p>
          <a:p>
            <a:pPr marL="457200" indent="-457200" algn="l">
              <a:buFont typeface="Wingdings" panose="05000000000000000000" pitchFamily="2" charset="2"/>
              <a:buChar char="Ø"/>
            </a:pPr>
            <a:r>
              <a:rPr lang="en-US" sz="2400" dirty="0">
                <a:latin typeface="Georgia" panose="02040502050405020303" pitchFamily="18" charset="0"/>
              </a:rPr>
              <a:t>Azure Global Infrastructure</a:t>
            </a:r>
          </a:p>
          <a:p>
            <a:pPr marL="457200" indent="-457200" algn="l">
              <a:buFont typeface="Wingdings" panose="05000000000000000000" pitchFamily="2" charset="2"/>
              <a:buChar char="Ø"/>
            </a:pPr>
            <a:r>
              <a:rPr lang="en-US" sz="2400" dirty="0">
                <a:latin typeface="Georgia" panose="02040502050405020303" pitchFamily="18" charset="0"/>
              </a:rPr>
              <a:t>Azure Physical Infrastructure</a:t>
            </a:r>
          </a:p>
          <a:p>
            <a:pPr marL="457200" indent="-457200" algn="l">
              <a:buFont typeface="Wingdings" panose="05000000000000000000" pitchFamily="2" charset="2"/>
              <a:buChar char="Ø"/>
            </a:pPr>
            <a:r>
              <a:rPr lang="en-US" sz="2400" dirty="0">
                <a:latin typeface="Georgia" panose="02040502050405020303" pitchFamily="18" charset="0"/>
              </a:rPr>
              <a:t>Azure Management Infrastructure</a:t>
            </a:r>
          </a:p>
          <a:p>
            <a:pPr marL="457200" indent="-457200" algn="l">
              <a:buFont typeface="Wingdings" panose="05000000000000000000" pitchFamily="2" charset="2"/>
              <a:buChar char="Ø"/>
            </a:pPr>
            <a:r>
              <a:rPr lang="en-US" sz="2400" dirty="0">
                <a:latin typeface="Georgia" panose="02040502050405020303" pitchFamily="18" charset="0"/>
              </a:rPr>
              <a:t>Azure Compute Services</a:t>
            </a:r>
          </a:p>
          <a:p>
            <a:pPr algn="l"/>
            <a:endParaRPr lang="en-US" sz="2400" dirty="0">
              <a:latin typeface="Georgia" panose="02040502050405020303" pitchFamily="18" charset="0"/>
            </a:endParaRPr>
          </a:p>
        </p:txBody>
      </p:sp>
      <p:sp>
        <p:nvSpPr>
          <p:cNvPr id="3" name="Date Placeholder 2">
            <a:extLst>
              <a:ext uri="{FF2B5EF4-FFF2-40B4-BE49-F238E27FC236}">
                <a16:creationId xmlns:a16="http://schemas.microsoft.com/office/drawing/2014/main" id="{312BBB42-6022-DBFC-41B8-B07644E0B8D3}"/>
              </a:ext>
            </a:extLst>
          </p:cNvPr>
          <p:cNvSpPr>
            <a:spLocks noGrp="1"/>
          </p:cNvSpPr>
          <p:nvPr>
            <p:ph type="dt" sz="half" idx="10"/>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4" name="Footer Placeholder 3">
            <a:extLst>
              <a:ext uri="{FF2B5EF4-FFF2-40B4-BE49-F238E27FC236}">
                <a16:creationId xmlns:a16="http://schemas.microsoft.com/office/drawing/2014/main" id="{BB063A73-A843-C907-CB34-4A661C480D25}"/>
              </a:ext>
            </a:extLst>
          </p:cNvPr>
          <p:cNvSpPr>
            <a:spLocks noGrp="1"/>
          </p:cNvSpPr>
          <p:nvPr>
            <p:ph type="ftr" sz="quarter" idx="11"/>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5" name="Slide Number Placeholder 4">
            <a:extLst>
              <a:ext uri="{FF2B5EF4-FFF2-40B4-BE49-F238E27FC236}">
                <a16:creationId xmlns:a16="http://schemas.microsoft.com/office/drawing/2014/main" id="{AA4F2017-9CB4-49C1-3BFB-591197462D5A}"/>
              </a:ext>
            </a:extLst>
          </p:cNvPr>
          <p:cNvSpPr>
            <a:spLocks noGrp="1"/>
          </p:cNvSpPr>
          <p:nvPr>
            <p:ph type="sldNum" sz="quarter" idx="12"/>
          </p:nvPr>
        </p:nvSpPr>
        <p:spPr/>
        <p:txBody>
          <a:bodyPr/>
          <a:lstStyle/>
          <a:p>
            <a:fld id="{2533969A-88D7-D043-9145-D433A02B4603}" type="slidenum">
              <a:rPr lang="en-US" smtClean="0"/>
              <a:pPr/>
              <a:t>3</a:t>
            </a:fld>
            <a:endParaRPr lang="en-US" dirty="0"/>
          </a:p>
        </p:txBody>
      </p:sp>
      <p:sp>
        <p:nvSpPr>
          <p:cNvPr id="6" name="TextBox 5">
            <a:extLst>
              <a:ext uri="{FF2B5EF4-FFF2-40B4-BE49-F238E27FC236}">
                <a16:creationId xmlns:a16="http://schemas.microsoft.com/office/drawing/2014/main" id="{A5A318A2-C46D-7BAE-E772-67CFC4D8F8B3}"/>
              </a:ext>
            </a:extLst>
          </p:cNvPr>
          <p:cNvSpPr txBox="1"/>
          <p:nvPr/>
        </p:nvSpPr>
        <p:spPr>
          <a:xfrm>
            <a:off x="650448" y="895546"/>
            <a:ext cx="5194171" cy="523220"/>
          </a:xfrm>
          <a:prstGeom prst="rect">
            <a:avLst/>
          </a:prstGeom>
          <a:noFill/>
        </p:spPr>
        <p:txBody>
          <a:bodyPr wrap="square" rtlCol="0">
            <a:spAutoFit/>
          </a:bodyPr>
          <a:lstStyle/>
          <a:p>
            <a:r>
              <a:rPr lang="en-US" sz="2800" b="1" dirty="0">
                <a:solidFill>
                  <a:schemeClr val="bg2"/>
                </a:solidFill>
                <a:latin typeface="Georgia" panose="02040502050405020303" pitchFamily="18" charset="0"/>
              </a:rPr>
              <a:t>Outlines</a:t>
            </a:r>
          </a:p>
        </p:txBody>
      </p:sp>
    </p:spTree>
    <p:extLst>
      <p:ext uri="{BB962C8B-B14F-4D97-AF65-F5344CB8AC3E}">
        <p14:creationId xmlns:p14="http://schemas.microsoft.com/office/powerpoint/2010/main" val="37838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ADC8A-E301-1FA0-326F-E84AB2EE471B}"/>
              </a:ext>
            </a:extLst>
          </p:cNvPr>
          <p:cNvSpPr>
            <a:spLocks noGrp="1"/>
          </p:cNvSpPr>
          <p:nvPr>
            <p:ph type="title"/>
          </p:nvPr>
        </p:nvSpPr>
        <p:spPr>
          <a:xfrm>
            <a:off x="548640" y="488561"/>
            <a:ext cx="10687175" cy="496860"/>
          </a:xfrm>
        </p:spPr>
        <p:txBody>
          <a:bodyPr/>
          <a:lstStyle/>
          <a:p>
            <a:r>
              <a:rPr lang="en-US" sz="2800" dirty="0">
                <a:latin typeface="Calibri" panose="020F0502020204030204" pitchFamily="34" charset="0"/>
                <a:cs typeface="Calibri" panose="020F0502020204030204" pitchFamily="34" charset="0"/>
              </a:rPr>
              <a:t>Introduction to Azure </a:t>
            </a:r>
          </a:p>
        </p:txBody>
      </p:sp>
      <p:sp>
        <p:nvSpPr>
          <p:cNvPr id="4" name="Date Placeholder 3">
            <a:extLst>
              <a:ext uri="{FF2B5EF4-FFF2-40B4-BE49-F238E27FC236}">
                <a16:creationId xmlns:a16="http://schemas.microsoft.com/office/drawing/2014/main" id="{0AE63BAC-8833-50AD-FB15-85CD4619D18D}"/>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A224213A-CB9F-E63A-9B9F-F67E3C55E390}"/>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D50A2553-D2E3-300E-A7F2-50E200691D7B}"/>
              </a:ext>
            </a:extLst>
          </p:cNvPr>
          <p:cNvSpPr>
            <a:spLocks noGrp="1"/>
          </p:cNvSpPr>
          <p:nvPr>
            <p:ph type="sldNum" sz="quarter" idx="16"/>
          </p:nvPr>
        </p:nvSpPr>
        <p:spPr/>
        <p:txBody>
          <a:bodyPr/>
          <a:lstStyle/>
          <a:p>
            <a:fld id="{2533969A-88D7-D043-9145-D433A02B4603}" type="slidenum">
              <a:rPr lang="en-US" smtClean="0"/>
              <a:pPr/>
              <a:t>4</a:t>
            </a:fld>
            <a:endParaRPr lang="en-US" dirty="0"/>
          </a:p>
        </p:txBody>
      </p:sp>
      <p:sp>
        <p:nvSpPr>
          <p:cNvPr id="2" name="TextBox 1">
            <a:extLst>
              <a:ext uri="{FF2B5EF4-FFF2-40B4-BE49-F238E27FC236}">
                <a16:creationId xmlns:a16="http://schemas.microsoft.com/office/drawing/2014/main" id="{871BB74A-DA99-B296-ECF9-45A440979F19}"/>
              </a:ext>
            </a:extLst>
          </p:cNvPr>
          <p:cNvSpPr txBox="1"/>
          <p:nvPr/>
        </p:nvSpPr>
        <p:spPr>
          <a:xfrm>
            <a:off x="1382884" y="1023441"/>
            <a:ext cx="9649878" cy="4678204"/>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Azure is a cloud computing platform from Microsoft.</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Expanding set of services to help you build solutions to meet your business goals.</a:t>
            </a:r>
          </a:p>
          <a:p>
            <a:pPr marL="285750" indent="-285750">
              <a:buFont typeface="Arial" panose="020B0604020202020204" pitchFamily="34" charset="0"/>
              <a:buChar char="•"/>
            </a:pP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Provides a broad range of cloud services</a:t>
            </a:r>
          </a:p>
          <a:p>
            <a:r>
              <a:rPr lang="en-US" sz="2000" dirty="0">
                <a:solidFill>
                  <a:schemeClr val="tx2"/>
                </a:solidFill>
                <a:latin typeface="Calibri" panose="020F0502020204030204" pitchFamily="34" charset="0"/>
                <a:cs typeface="Calibri" panose="020F0502020204030204" pitchFamily="34" charset="0"/>
              </a:rPr>
              <a:t>     </a:t>
            </a:r>
            <a:r>
              <a:rPr lang="en-US" sz="2000" b="1" dirty="0">
                <a:solidFill>
                  <a:schemeClr val="tx2"/>
                </a:solidFill>
                <a:latin typeface="Calibri" panose="020F0502020204030204" pitchFamily="34" charset="0"/>
                <a:cs typeface="Calibri" panose="020F0502020204030204" pitchFamily="34" charset="0"/>
              </a:rPr>
              <a:t>Example: </a:t>
            </a:r>
            <a:r>
              <a:rPr lang="en-US" sz="2000" dirty="0">
                <a:solidFill>
                  <a:schemeClr val="tx2"/>
                </a:solidFill>
                <a:latin typeface="Calibri" panose="020F0502020204030204" pitchFamily="34" charset="0"/>
                <a:cs typeface="Calibri" panose="020F0502020204030204" pitchFamily="34" charset="0"/>
              </a:rPr>
              <a:t>Compute, Database, storage, Networking and Analytics...etc.</a:t>
            </a:r>
          </a:p>
          <a:p>
            <a:endParaRPr lang="en-US"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chemeClr val="tx2"/>
                </a:solidFill>
                <a:latin typeface="Calibri" panose="020F0502020204030204" pitchFamily="34" charset="0"/>
                <a:cs typeface="Calibri" panose="020F0502020204030204" pitchFamily="34" charset="0"/>
              </a:rPr>
              <a:t>   </a:t>
            </a:r>
            <a:r>
              <a:rPr lang="fr-FR" sz="2000" dirty="0">
                <a:solidFill>
                  <a:schemeClr val="tx2"/>
                </a:solidFill>
                <a:latin typeface="Calibri" panose="020F0502020204030204" pitchFamily="34" charset="0"/>
                <a:cs typeface="Calibri" panose="020F0502020204030204" pitchFamily="34" charset="0"/>
              </a:rPr>
              <a:t>Azure supports open-source technologies</a:t>
            </a:r>
          </a:p>
          <a:p>
            <a:pPr marL="342900" indent="-342900">
              <a:buFont typeface="Arial" panose="020B0604020202020204" pitchFamily="34" charset="0"/>
              <a:buChar char="•"/>
            </a:pPr>
            <a:endParaRPr lang="fr-FR"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2"/>
                </a:solidFill>
                <a:latin typeface="Calibri" panose="020F0502020204030204" pitchFamily="34" charset="0"/>
                <a:cs typeface="Calibri" panose="020F0502020204030204" pitchFamily="34" charset="0"/>
              </a:rPr>
              <a:t>  Azure offering free Azure suscriptions  </a:t>
            </a:r>
          </a:p>
          <a:p>
            <a:pPr marL="342900" indent="-342900">
              <a:buFont typeface="Arial" panose="020B0604020202020204" pitchFamily="34" charset="0"/>
              <a:buChar char="•"/>
            </a:pPr>
            <a:endParaRPr lang="fr-FR"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2"/>
                </a:solidFill>
                <a:latin typeface="Calibri" panose="020F0502020204030204" pitchFamily="34" charset="0"/>
                <a:cs typeface="Calibri" panose="020F0502020204030204" pitchFamily="34" charset="0"/>
              </a:rPr>
              <a:t> Azure provide Good Security , Availability and Scalability</a:t>
            </a:r>
          </a:p>
          <a:p>
            <a:pPr marL="342900" indent="-342900">
              <a:buFont typeface="Arial" panose="020B0604020202020204" pitchFamily="34" charset="0"/>
              <a:buChar char="•"/>
            </a:pPr>
            <a:endParaRPr lang="fr-FR" sz="2000" dirty="0">
              <a:solidFill>
                <a:schemeClr val="tx2"/>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2"/>
                </a:solidFill>
                <a:latin typeface="Calibri" panose="020F0502020204030204" pitchFamily="34" charset="0"/>
                <a:cs typeface="Calibri" panose="020F0502020204030204" pitchFamily="34" charset="0"/>
              </a:rPr>
              <a:t>Azure Globally having 60 + Régions with 160 + Data centers</a:t>
            </a:r>
            <a:endParaRPr lang="en-US" sz="2000"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solidFill>
                <a:schemeClr val="tx2"/>
              </a:solidFill>
            </a:endParaRPr>
          </a:p>
        </p:txBody>
      </p:sp>
      <p:pic>
        <p:nvPicPr>
          <p:cNvPr id="11" name="Picture 10" descr="A blue text on a white background&#10;&#10;Description automatically generated with medium confidence">
            <a:extLst>
              <a:ext uri="{FF2B5EF4-FFF2-40B4-BE49-F238E27FC236}">
                <a16:creationId xmlns:a16="http://schemas.microsoft.com/office/drawing/2014/main" id="{6E42426D-DF14-2921-1354-C2F0848AFBD2}"/>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430794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ECDF8E-5063-ED3D-E00E-63CF721F7B01}"/>
              </a:ext>
            </a:extLst>
          </p:cNvPr>
          <p:cNvSpPr>
            <a:spLocks noGrp="1"/>
          </p:cNvSpPr>
          <p:nvPr>
            <p:ph type="title"/>
          </p:nvPr>
        </p:nvSpPr>
        <p:spPr>
          <a:xfrm>
            <a:off x="548641" y="488561"/>
            <a:ext cx="8816340" cy="502039"/>
          </a:xfrm>
        </p:spPr>
        <p:txBody>
          <a:bodyPr/>
          <a:lstStyle/>
          <a:p>
            <a:r>
              <a:rPr lang="en-US" dirty="0"/>
              <a:t>  </a:t>
            </a:r>
            <a:r>
              <a:rPr lang="en-US" sz="2800" dirty="0">
                <a:latin typeface="Calibri" panose="020F0502020204030204" pitchFamily="34" charset="0"/>
                <a:cs typeface="Calibri" panose="020F0502020204030204" pitchFamily="34" charset="0"/>
              </a:rPr>
              <a:t>Subscription Types</a:t>
            </a:r>
          </a:p>
        </p:txBody>
      </p:sp>
      <p:sp>
        <p:nvSpPr>
          <p:cNvPr id="4" name="Date Placeholder 3">
            <a:extLst>
              <a:ext uri="{FF2B5EF4-FFF2-40B4-BE49-F238E27FC236}">
                <a16:creationId xmlns:a16="http://schemas.microsoft.com/office/drawing/2014/main" id="{148490F5-80C1-D39B-8938-E55282192992}"/>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331F03A7-614B-ED3C-D434-43247C0AC023}"/>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5FDF0242-0DC0-7590-7AA9-F53343FB0C8B}"/>
              </a:ext>
            </a:extLst>
          </p:cNvPr>
          <p:cNvSpPr>
            <a:spLocks noGrp="1"/>
          </p:cNvSpPr>
          <p:nvPr>
            <p:ph type="sldNum" sz="quarter" idx="16"/>
          </p:nvPr>
        </p:nvSpPr>
        <p:spPr/>
        <p:txBody>
          <a:bodyPr/>
          <a:lstStyle/>
          <a:p>
            <a:fld id="{2533969A-88D7-D043-9145-D433A02B4603}" type="slidenum">
              <a:rPr lang="en-US" smtClean="0"/>
              <a:pPr/>
              <a:t>5</a:t>
            </a:fld>
            <a:endParaRPr lang="en-US" dirty="0"/>
          </a:p>
        </p:txBody>
      </p:sp>
      <p:pic>
        <p:nvPicPr>
          <p:cNvPr id="7" name="Content Placeholder 7" descr="Graphical user interface, text, application, email&#10;&#10;Description automatically generated">
            <a:extLst>
              <a:ext uri="{FF2B5EF4-FFF2-40B4-BE49-F238E27FC236}">
                <a16:creationId xmlns:a16="http://schemas.microsoft.com/office/drawing/2014/main" id="{E8A97B50-6BE8-FDA5-3862-A7449B24C8E7}"/>
              </a:ext>
            </a:extLst>
          </p:cNvPr>
          <p:cNvPicPr>
            <a:picLocks noGrp="1" noChangeAspect="1"/>
          </p:cNvPicPr>
          <p:nvPr>
            <p:ph sz="quarter" idx="13"/>
          </p:nvPr>
        </p:nvPicPr>
        <p:blipFill>
          <a:blip r:embed="rId2"/>
          <a:stretch>
            <a:fillRect/>
          </a:stretch>
        </p:blipFill>
        <p:spPr>
          <a:xfrm>
            <a:off x="1499235" y="1366276"/>
            <a:ext cx="9046013" cy="4143375"/>
          </a:xfrm>
        </p:spPr>
      </p:pic>
      <p:pic>
        <p:nvPicPr>
          <p:cNvPr id="8" name="Picture 7" descr="A blue text on a white background&#10;&#10;Description automatically generated with medium confidence">
            <a:extLst>
              <a:ext uri="{FF2B5EF4-FFF2-40B4-BE49-F238E27FC236}">
                <a16:creationId xmlns:a16="http://schemas.microsoft.com/office/drawing/2014/main" id="{4AB7F639-0FC8-1FAA-8BC4-48F7F4F85836}"/>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2078138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EED837-9B9D-5FF4-C467-3AAA1707E618}"/>
              </a:ext>
            </a:extLst>
          </p:cNvPr>
          <p:cNvSpPr>
            <a:spLocks noGrp="1"/>
          </p:cNvSpPr>
          <p:nvPr>
            <p:ph type="title"/>
          </p:nvPr>
        </p:nvSpPr>
        <p:spPr>
          <a:xfrm>
            <a:off x="548640" y="358219"/>
            <a:ext cx="10687175" cy="480767"/>
          </a:xfrm>
        </p:spPr>
        <p:txBody>
          <a:bodyPr/>
          <a:lstStyle/>
          <a:p>
            <a:r>
              <a:rPr lang="en-US" dirty="0"/>
              <a:t>Azure Global Infrastructure</a:t>
            </a:r>
          </a:p>
        </p:txBody>
      </p:sp>
      <p:sp>
        <p:nvSpPr>
          <p:cNvPr id="4" name="Date Placeholder 3">
            <a:extLst>
              <a:ext uri="{FF2B5EF4-FFF2-40B4-BE49-F238E27FC236}">
                <a16:creationId xmlns:a16="http://schemas.microsoft.com/office/drawing/2014/main" id="{381172AE-9970-535A-0A9E-1FCA4D16A030}"/>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0DD0F77D-5AB4-BFB7-7C6B-68FE55E963E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9D391465-9CF0-789D-1215-C2BD4E996781}"/>
              </a:ext>
            </a:extLst>
          </p:cNvPr>
          <p:cNvSpPr>
            <a:spLocks noGrp="1"/>
          </p:cNvSpPr>
          <p:nvPr>
            <p:ph type="sldNum" sz="quarter" idx="16"/>
          </p:nvPr>
        </p:nvSpPr>
        <p:spPr/>
        <p:txBody>
          <a:bodyPr/>
          <a:lstStyle/>
          <a:p>
            <a:fld id="{2533969A-88D7-D043-9145-D433A02B4603}" type="slidenum">
              <a:rPr lang="en-US" smtClean="0"/>
              <a:pPr/>
              <a:t>6</a:t>
            </a:fld>
            <a:endParaRPr lang="en-US" dirty="0"/>
          </a:p>
        </p:txBody>
      </p:sp>
      <p:sp>
        <p:nvSpPr>
          <p:cNvPr id="9" name="TextBox 8">
            <a:extLst>
              <a:ext uri="{FF2B5EF4-FFF2-40B4-BE49-F238E27FC236}">
                <a16:creationId xmlns:a16="http://schemas.microsoft.com/office/drawing/2014/main" id="{6E8ECCCC-6C64-6186-D550-3558CD953F04}"/>
              </a:ext>
            </a:extLst>
          </p:cNvPr>
          <p:cNvSpPr txBox="1"/>
          <p:nvPr/>
        </p:nvSpPr>
        <p:spPr>
          <a:xfrm>
            <a:off x="697584" y="885218"/>
            <a:ext cx="10180948" cy="369332"/>
          </a:xfrm>
          <a:prstGeom prst="rect">
            <a:avLst/>
          </a:prstGeom>
          <a:noFill/>
        </p:spPr>
        <p:txBody>
          <a:bodyPr wrap="square" rtlCol="0">
            <a:spAutoFit/>
          </a:bodyPr>
          <a:lstStyle/>
          <a:p>
            <a:r>
              <a:rPr lang="en-US" b="0" i="0" dirty="0">
                <a:solidFill>
                  <a:srgbClr val="000000"/>
                </a:solidFill>
                <a:effectLst/>
                <a:latin typeface="Noto Sans JP"/>
              </a:rPr>
              <a:t>Azure is generally available in </a:t>
            </a:r>
            <a:r>
              <a:rPr lang="en-US" b="1" i="0" dirty="0">
                <a:solidFill>
                  <a:srgbClr val="000000"/>
                </a:solidFill>
                <a:effectLst/>
                <a:latin typeface="Noto Sans JP"/>
              </a:rPr>
              <a:t>54 </a:t>
            </a:r>
            <a:r>
              <a:rPr lang="en-US" b="0" i="0" dirty="0">
                <a:solidFill>
                  <a:srgbClr val="000000"/>
                </a:solidFill>
                <a:effectLst/>
                <a:latin typeface="Noto Sans JP"/>
              </a:rPr>
              <a:t>regions around the world, with plans announced for </a:t>
            </a:r>
            <a:r>
              <a:rPr lang="en-US" b="1" dirty="0">
                <a:solidFill>
                  <a:srgbClr val="000000"/>
                </a:solidFill>
                <a:latin typeface="Noto Sans JP"/>
              </a:rPr>
              <a:t>8</a:t>
            </a:r>
            <a:r>
              <a:rPr lang="en-US" b="0" i="0" dirty="0">
                <a:solidFill>
                  <a:srgbClr val="000000"/>
                </a:solidFill>
                <a:effectLst/>
                <a:latin typeface="Noto Sans JP"/>
              </a:rPr>
              <a:t> additional regions.</a:t>
            </a:r>
            <a:endParaRPr lang="en-US" dirty="0"/>
          </a:p>
        </p:txBody>
      </p:sp>
      <p:pic>
        <p:nvPicPr>
          <p:cNvPr id="12" name="Content Placeholder 11" descr="Map&#10;&#10;Description automatically generated">
            <a:extLst>
              <a:ext uri="{FF2B5EF4-FFF2-40B4-BE49-F238E27FC236}">
                <a16:creationId xmlns:a16="http://schemas.microsoft.com/office/drawing/2014/main" id="{9AD00AAB-4C21-2DB0-53E5-E8D152705EB8}"/>
              </a:ext>
            </a:extLst>
          </p:cNvPr>
          <p:cNvPicPr>
            <a:picLocks noGrp="1" noChangeAspect="1"/>
          </p:cNvPicPr>
          <p:nvPr>
            <p:ph sz="quarter" idx="13"/>
          </p:nvPr>
        </p:nvPicPr>
        <p:blipFill>
          <a:blip r:embed="rId3"/>
          <a:stretch>
            <a:fillRect/>
          </a:stretch>
        </p:blipFill>
        <p:spPr>
          <a:xfrm>
            <a:off x="807549" y="1379472"/>
            <a:ext cx="10169355" cy="4861480"/>
          </a:xfrm>
        </p:spPr>
      </p:pic>
      <p:pic>
        <p:nvPicPr>
          <p:cNvPr id="7" name="Picture 6" descr="A blue text on a white background&#10;&#10;Description automatically generated with medium confidence">
            <a:extLst>
              <a:ext uri="{FF2B5EF4-FFF2-40B4-BE49-F238E27FC236}">
                <a16:creationId xmlns:a16="http://schemas.microsoft.com/office/drawing/2014/main" id="{56BAD772-1451-AB58-1B65-1703E6C41554}"/>
              </a:ext>
            </a:extLst>
          </p:cNvPr>
          <p:cNvPicPr>
            <a:picLocks noChangeAspect="1"/>
          </p:cNvPicPr>
          <p:nvPr/>
        </p:nvPicPr>
        <p:blipFill>
          <a:blip r:embed="rId4"/>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313675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B1524F-A411-B542-B956-33F5BE9BEE35}"/>
              </a:ext>
            </a:extLst>
          </p:cNvPr>
          <p:cNvSpPr>
            <a:spLocks noGrp="1"/>
          </p:cNvSpPr>
          <p:nvPr>
            <p:ph sz="quarter" idx="13"/>
          </p:nvPr>
        </p:nvSpPr>
        <p:spPr>
          <a:xfrm>
            <a:off x="548640" y="1592580"/>
            <a:ext cx="10687175" cy="4607052"/>
          </a:xfrm>
        </p:spPr>
        <p:txBody>
          <a:bodyPr/>
          <a:lstStyle/>
          <a:p>
            <a:pPr algn="l"/>
            <a:r>
              <a:rPr lang="en-US" sz="2000" dirty="0">
                <a:solidFill>
                  <a:srgbClr val="333333"/>
                </a:solidFill>
                <a:latin typeface="Calibri" panose="020F0502020204030204" pitchFamily="34" charset="0"/>
                <a:cs typeface="Calibri" panose="020F0502020204030204" pitchFamily="34" charset="0"/>
              </a:rPr>
              <a:t>To </a:t>
            </a:r>
            <a:r>
              <a:rPr lang="en-US" sz="2000" b="0" i="0" dirty="0">
                <a:solidFill>
                  <a:srgbClr val="333333"/>
                </a:solidFill>
                <a:effectLst/>
                <a:latin typeface="Calibri" panose="020F0502020204030204" pitchFamily="34" charset="0"/>
                <a:cs typeface="Calibri" panose="020F0502020204030204" pitchFamily="34" charset="0"/>
              </a:rPr>
              <a:t>understand Azure better, we need to understand Azure global infrastructure specific terms like </a:t>
            </a:r>
          </a:p>
          <a:p>
            <a:pPr marL="0" indent="0">
              <a:buNone/>
            </a:pPr>
            <a:endParaRPr lang="en-US" dirty="0"/>
          </a:p>
        </p:txBody>
      </p:sp>
      <p:sp>
        <p:nvSpPr>
          <p:cNvPr id="3" name="Title 2">
            <a:extLst>
              <a:ext uri="{FF2B5EF4-FFF2-40B4-BE49-F238E27FC236}">
                <a16:creationId xmlns:a16="http://schemas.microsoft.com/office/drawing/2014/main" id="{75189078-248C-430E-A651-036EFCA54221}"/>
              </a:ext>
            </a:extLst>
          </p:cNvPr>
          <p:cNvSpPr>
            <a:spLocks noGrp="1"/>
          </p:cNvSpPr>
          <p:nvPr>
            <p:ph type="title"/>
          </p:nvPr>
        </p:nvSpPr>
        <p:spPr>
          <a:xfrm>
            <a:off x="548640" y="723899"/>
            <a:ext cx="10687175" cy="533401"/>
          </a:xfrm>
        </p:spPr>
        <p:txBody>
          <a:bodyPr/>
          <a:lstStyle/>
          <a:p>
            <a:r>
              <a:rPr lang="en-US" sz="2800" i="0" dirty="0">
                <a:solidFill>
                  <a:srgbClr val="022D75"/>
                </a:solidFill>
                <a:effectLst/>
                <a:latin typeface="Calibri" panose="020F0502020204030204" pitchFamily="34" charset="0"/>
                <a:cs typeface="Calibri" panose="020F0502020204030204" pitchFamily="34" charset="0"/>
              </a:rPr>
              <a:t>Azure Data Centers</a:t>
            </a:r>
            <a:br>
              <a:rPr lang="en-US" b="0" i="0" dirty="0">
                <a:solidFill>
                  <a:srgbClr val="000000"/>
                </a:solidFill>
                <a:effectLst/>
                <a:latin typeface="Segoe UI" panose="020B0502040204020203" pitchFamily="34" charset="0"/>
              </a:rPr>
            </a:br>
            <a:endParaRPr lang="en-US" dirty="0"/>
          </a:p>
        </p:txBody>
      </p:sp>
      <p:sp>
        <p:nvSpPr>
          <p:cNvPr id="4" name="Date Placeholder 3">
            <a:extLst>
              <a:ext uri="{FF2B5EF4-FFF2-40B4-BE49-F238E27FC236}">
                <a16:creationId xmlns:a16="http://schemas.microsoft.com/office/drawing/2014/main" id="{25DEDCCC-CB0C-5D5C-AF0C-A9451724AA43}"/>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FCE485AF-8376-00BB-8CA5-3CC5F210EC2F}"/>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3B0F84D5-874D-2274-F083-E181AF37FB00}"/>
              </a:ext>
            </a:extLst>
          </p:cNvPr>
          <p:cNvSpPr>
            <a:spLocks noGrp="1"/>
          </p:cNvSpPr>
          <p:nvPr>
            <p:ph type="sldNum" sz="quarter" idx="16"/>
          </p:nvPr>
        </p:nvSpPr>
        <p:spPr/>
        <p:txBody>
          <a:bodyPr/>
          <a:lstStyle/>
          <a:p>
            <a:fld id="{2533969A-88D7-D043-9145-D433A02B4603}" type="slidenum">
              <a:rPr lang="en-US" smtClean="0"/>
              <a:pPr/>
              <a:t>7</a:t>
            </a:fld>
            <a:endParaRPr lang="en-US" dirty="0"/>
          </a:p>
        </p:txBody>
      </p:sp>
      <p:pic>
        <p:nvPicPr>
          <p:cNvPr id="8" name="Picture 7">
            <a:extLst>
              <a:ext uri="{FF2B5EF4-FFF2-40B4-BE49-F238E27FC236}">
                <a16:creationId xmlns:a16="http://schemas.microsoft.com/office/drawing/2014/main" id="{1E7C4D6C-E6E5-DCAF-8241-F8B8BFF27F8A}"/>
              </a:ext>
            </a:extLst>
          </p:cNvPr>
          <p:cNvPicPr>
            <a:picLocks noChangeAspect="1"/>
          </p:cNvPicPr>
          <p:nvPr/>
        </p:nvPicPr>
        <p:blipFill>
          <a:blip r:embed="rId2"/>
          <a:stretch>
            <a:fillRect/>
          </a:stretch>
        </p:blipFill>
        <p:spPr>
          <a:xfrm>
            <a:off x="2240016" y="2251550"/>
            <a:ext cx="6081287" cy="3696020"/>
          </a:xfrm>
          <a:prstGeom prst="rect">
            <a:avLst/>
          </a:prstGeom>
        </p:spPr>
      </p:pic>
      <p:pic>
        <p:nvPicPr>
          <p:cNvPr id="9" name="Picture 8" descr="A blue text on a white background&#10;&#10;Description automatically generated with medium confidence">
            <a:extLst>
              <a:ext uri="{FF2B5EF4-FFF2-40B4-BE49-F238E27FC236}">
                <a16:creationId xmlns:a16="http://schemas.microsoft.com/office/drawing/2014/main" id="{B3CFDAF1-98E3-F59B-BD0F-A8A6F9FB3239}"/>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160197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with low confidence">
            <a:extLst>
              <a:ext uri="{FF2B5EF4-FFF2-40B4-BE49-F238E27FC236}">
                <a16:creationId xmlns:a16="http://schemas.microsoft.com/office/drawing/2014/main" id="{783A45CC-BA39-FFBA-84BB-0BB140BC65F3}"/>
              </a:ext>
            </a:extLst>
          </p:cNvPr>
          <p:cNvPicPr>
            <a:picLocks noGrp="1" noChangeAspect="1"/>
          </p:cNvPicPr>
          <p:nvPr>
            <p:ph sz="quarter" idx="13"/>
          </p:nvPr>
        </p:nvPicPr>
        <p:blipFill>
          <a:blip r:embed="rId2"/>
          <a:stretch>
            <a:fillRect/>
          </a:stretch>
        </p:blipFill>
        <p:spPr>
          <a:xfrm>
            <a:off x="6267635" y="1718789"/>
            <a:ext cx="5065744" cy="3604572"/>
          </a:xfrm>
        </p:spPr>
      </p:pic>
      <p:sp>
        <p:nvSpPr>
          <p:cNvPr id="3" name="Title 2">
            <a:extLst>
              <a:ext uri="{FF2B5EF4-FFF2-40B4-BE49-F238E27FC236}">
                <a16:creationId xmlns:a16="http://schemas.microsoft.com/office/drawing/2014/main" id="{924B1ECD-FCE7-275F-5E3E-4CF1DFE5350F}"/>
              </a:ext>
            </a:extLst>
          </p:cNvPr>
          <p:cNvSpPr>
            <a:spLocks noGrp="1"/>
          </p:cNvSpPr>
          <p:nvPr>
            <p:ph type="title"/>
          </p:nvPr>
        </p:nvSpPr>
        <p:spPr>
          <a:xfrm>
            <a:off x="548640" y="488561"/>
            <a:ext cx="10687175" cy="408165"/>
          </a:xfrm>
        </p:spPr>
        <p:txBody>
          <a:bodyPr/>
          <a:lstStyle/>
          <a:p>
            <a:r>
              <a:rPr lang="en-US" sz="2800" dirty="0">
                <a:latin typeface="Calibri" panose="020F0502020204030204" pitchFamily="34" charset="0"/>
                <a:cs typeface="Calibri" panose="020F0502020204030204" pitchFamily="34" charset="0"/>
              </a:rPr>
              <a:t>Azure Physical Infrastructure</a:t>
            </a:r>
          </a:p>
        </p:txBody>
      </p:sp>
      <p:sp>
        <p:nvSpPr>
          <p:cNvPr id="4" name="Date Placeholder 3">
            <a:extLst>
              <a:ext uri="{FF2B5EF4-FFF2-40B4-BE49-F238E27FC236}">
                <a16:creationId xmlns:a16="http://schemas.microsoft.com/office/drawing/2014/main" id="{892FCEC7-C33B-84FD-AB78-4DAF24D8CDB7}"/>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5195B93C-3415-30EC-63FA-7830604030FE}"/>
              </a:ext>
            </a:extLst>
          </p:cNvPr>
          <p:cNvSpPr>
            <a:spLocks noGrp="1"/>
          </p:cNvSpPr>
          <p:nvPr>
            <p:ph type="ftr" sz="quarter" idx="15"/>
          </p:nvPr>
        </p:nvSpPr>
        <p:spPr/>
        <p:txBody>
          <a:bodyPr/>
          <a:lstStyle/>
          <a:p>
            <a:r>
              <a:rPr lang="en-US" dirty="0">
                <a:solidFill>
                  <a:srgbClr val="FFFFFF">
                    <a:lumMod val="75000"/>
                  </a:srgbClr>
                </a:solidFill>
              </a:rPr>
              <a:t>© 2021 Trellance, Inc. All rights reserved.</a:t>
            </a:r>
          </a:p>
        </p:txBody>
      </p:sp>
      <p:sp>
        <p:nvSpPr>
          <p:cNvPr id="6" name="Slide Number Placeholder 5">
            <a:extLst>
              <a:ext uri="{FF2B5EF4-FFF2-40B4-BE49-F238E27FC236}">
                <a16:creationId xmlns:a16="http://schemas.microsoft.com/office/drawing/2014/main" id="{E393B552-DFDA-CE29-4772-FBB03830C593}"/>
              </a:ext>
            </a:extLst>
          </p:cNvPr>
          <p:cNvSpPr>
            <a:spLocks noGrp="1"/>
          </p:cNvSpPr>
          <p:nvPr>
            <p:ph type="sldNum" sz="quarter" idx="16"/>
          </p:nvPr>
        </p:nvSpPr>
        <p:spPr/>
        <p:txBody>
          <a:bodyPr/>
          <a:lstStyle/>
          <a:p>
            <a:fld id="{2533969A-88D7-D043-9145-D433A02B4603}" type="slidenum">
              <a:rPr lang="en-US" smtClean="0"/>
              <a:pPr/>
              <a:t>8</a:t>
            </a:fld>
            <a:endParaRPr lang="en-US" dirty="0"/>
          </a:p>
        </p:txBody>
      </p:sp>
      <p:sp>
        <p:nvSpPr>
          <p:cNvPr id="9" name="TextBox 8">
            <a:extLst>
              <a:ext uri="{FF2B5EF4-FFF2-40B4-BE49-F238E27FC236}">
                <a16:creationId xmlns:a16="http://schemas.microsoft.com/office/drawing/2014/main" id="{C3071959-2158-68DA-031A-32C0E0AB047E}"/>
              </a:ext>
            </a:extLst>
          </p:cNvPr>
          <p:cNvSpPr txBox="1"/>
          <p:nvPr/>
        </p:nvSpPr>
        <p:spPr>
          <a:xfrm>
            <a:off x="363984" y="967665"/>
            <a:ext cx="5830627" cy="5355312"/>
          </a:xfrm>
          <a:prstGeom prst="rect">
            <a:avLst/>
          </a:prstGeom>
          <a:noFill/>
        </p:spPr>
        <p:txBody>
          <a:bodyPr wrap="square" rtlCol="0">
            <a:spAutoFit/>
          </a:bodyPr>
          <a:lstStyle/>
          <a:p>
            <a:endParaRPr lang="en-US" dirty="0"/>
          </a:p>
          <a:p>
            <a:r>
              <a:rPr lang="en-US" b="1" dirty="0">
                <a:solidFill>
                  <a:schemeClr val="tx2"/>
                </a:solidFill>
              </a:rPr>
              <a:t>Geography</a:t>
            </a:r>
          </a:p>
          <a:p>
            <a:endParaRPr lang="en-US" dirty="0">
              <a:solidFill>
                <a:schemeClr val="tx2"/>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i="0" dirty="0">
                <a:solidFill>
                  <a:srgbClr val="333333"/>
                </a:solidFill>
                <a:effectLst/>
                <a:latin typeface="PT Serif" panose="020A0603040505020204" pitchFamily="18" charset="0"/>
              </a:rPr>
              <a:t>An Azure geography is an area of the world that contains at least one Azure region. For example, India is a geography. Similarly United States and United Kingdom are geographies. </a:t>
            </a:r>
          </a:p>
          <a:p>
            <a:pPr marL="285750" indent="-285750">
              <a:buFont typeface="Arial" panose="020B0604020202020204" pitchFamily="34" charset="0"/>
              <a:buChar char="•"/>
            </a:pPr>
            <a:endParaRPr lang="en-US" dirty="0">
              <a:solidFill>
                <a:srgbClr val="333333"/>
              </a:solidFill>
              <a:latin typeface="PT Serif" panose="020A0603040505020204" pitchFamily="18" charset="0"/>
            </a:endParaRPr>
          </a:p>
          <a:p>
            <a:endParaRPr lang="en-US" b="0" i="0" dirty="0">
              <a:solidFill>
                <a:srgbClr val="333333"/>
              </a:solidFill>
              <a:effectLst/>
              <a:latin typeface="PT Serif" panose="020A0603040505020204" pitchFamily="18" charset="0"/>
            </a:endParaRPr>
          </a:p>
          <a:p>
            <a:endParaRPr lang="en-US" b="0" i="0" dirty="0">
              <a:solidFill>
                <a:srgbClr val="333333"/>
              </a:solidFill>
              <a:effectLst/>
              <a:latin typeface="PT Serif" panose="020A0603040505020204" pitchFamily="18" charset="0"/>
            </a:endParaRPr>
          </a:p>
          <a:p>
            <a:pPr marL="285750" indent="-285750">
              <a:buFont typeface="Arial" panose="020B0604020202020204" pitchFamily="34" charset="0"/>
              <a:buChar char="•"/>
            </a:pPr>
            <a:r>
              <a:rPr lang="en-US" b="1" i="0" dirty="0">
                <a:solidFill>
                  <a:srgbClr val="323131"/>
                </a:solidFill>
                <a:effectLst/>
                <a:latin typeface="PT Serif" panose="020A0603040505020204" pitchFamily="18" charset="0"/>
              </a:rPr>
              <a:t>Why are Azure Geographies important</a:t>
            </a:r>
          </a:p>
          <a:p>
            <a:endParaRPr lang="en-US" b="1" i="0" dirty="0">
              <a:solidFill>
                <a:srgbClr val="323131"/>
              </a:solidFill>
              <a:effectLst/>
              <a:latin typeface="PT Serif" panose="020A0603040505020204" pitchFamily="18" charset="0"/>
            </a:endParaRPr>
          </a:p>
          <a:p>
            <a:r>
              <a:rPr lang="en-US" dirty="0">
                <a:solidFill>
                  <a:srgbClr val="333333"/>
                </a:solidFill>
                <a:latin typeface="PT Serif" panose="020A0603040505020204" pitchFamily="18" charset="0"/>
              </a:rPr>
              <a:t>    </a:t>
            </a:r>
            <a:r>
              <a:rPr lang="en-US" b="0" i="0" dirty="0">
                <a:solidFill>
                  <a:srgbClr val="333333"/>
                </a:solidFill>
                <a:effectLst/>
                <a:latin typeface="PT Serif" panose="020A0603040505020204" pitchFamily="18" charset="0"/>
              </a:rPr>
              <a:t>Legally your organization is required to store such     data in the same country where the operations are being carried out.</a:t>
            </a:r>
            <a:endParaRPr lang="en-US" dirty="0">
              <a:solidFill>
                <a:srgbClr val="333333"/>
              </a:solidFill>
              <a:latin typeface="PT Serif" panose="020A0603040505020204" pitchFamily="18" charset="0"/>
            </a:endParaRPr>
          </a:p>
          <a:p>
            <a:pPr marL="285750" indent="-285750">
              <a:buFont typeface="Arial" panose="020B0604020202020204" pitchFamily="34" charset="0"/>
              <a:buChar char="•"/>
            </a:pPr>
            <a:endParaRPr lang="en-US" b="0" i="0" dirty="0">
              <a:solidFill>
                <a:srgbClr val="333333"/>
              </a:solidFill>
              <a:effectLst/>
              <a:latin typeface="PT Serif" panose="020A0603040505020204" pitchFamily="18" charset="0"/>
            </a:endParaRPr>
          </a:p>
          <a:p>
            <a:pPr marL="285750" indent="-285750">
              <a:buFont typeface="Arial" panose="020B0604020202020204" pitchFamily="34" charset="0"/>
              <a:buChar char="•"/>
            </a:pPr>
            <a:endParaRPr lang="en-US" b="0" i="0" dirty="0">
              <a:solidFill>
                <a:srgbClr val="333333"/>
              </a:solidFill>
              <a:effectLst/>
              <a:latin typeface="PT Serif" panose="020A0603040505020204" pitchFamily="18" charset="0"/>
            </a:endParaRPr>
          </a:p>
          <a:p>
            <a:pPr marL="285750" indent="-285750">
              <a:buFont typeface="Arial" panose="020B0604020202020204" pitchFamily="34" charset="0"/>
              <a:buChar char="•"/>
            </a:pPr>
            <a:endParaRPr lang="en-US" dirty="0"/>
          </a:p>
          <a:p>
            <a:endParaRPr lang="en-US" dirty="0">
              <a:solidFill>
                <a:schemeClr val="tx2"/>
              </a:solidFill>
            </a:endParaRPr>
          </a:p>
        </p:txBody>
      </p:sp>
      <p:pic>
        <p:nvPicPr>
          <p:cNvPr id="7" name="Picture 6" descr="A blue text on a white background&#10;&#10;Description automatically generated with medium confidence">
            <a:extLst>
              <a:ext uri="{FF2B5EF4-FFF2-40B4-BE49-F238E27FC236}">
                <a16:creationId xmlns:a16="http://schemas.microsoft.com/office/drawing/2014/main" id="{8552075A-7C58-1A14-B618-D402BAC7ED14}"/>
              </a:ext>
            </a:extLst>
          </p:cNvPr>
          <p:cNvPicPr>
            <a:picLocks noChangeAspect="1"/>
          </p:cNvPicPr>
          <p:nvPr/>
        </p:nvPicPr>
        <p:blipFill>
          <a:blip r:embed="rId3"/>
          <a:stretch>
            <a:fillRect/>
          </a:stretch>
        </p:blipFill>
        <p:spPr>
          <a:xfrm>
            <a:off x="9806413" y="461638"/>
            <a:ext cx="1677880" cy="310719"/>
          </a:xfrm>
          <a:prstGeom prst="rect">
            <a:avLst/>
          </a:prstGeom>
        </p:spPr>
      </p:pic>
    </p:spTree>
    <p:extLst>
      <p:ext uri="{BB962C8B-B14F-4D97-AF65-F5344CB8AC3E}">
        <p14:creationId xmlns:p14="http://schemas.microsoft.com/office/powerpoint/2010/main" val="9510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A02590-FBBB-5485-93C0-73ECBC36BDB0}"/>
              </a:ext>
            </a:extLst>
          </p:cNvPr>
          <p:cNvSpPr>
            <a:spLocks noGrp="1"/>
          </p:cNvSpPr>
          <p:nvPr>
            <p:ph sz="quarter" idx="13"/>
          </p:nvPr>
        </p:nvSpPr>
        <p:spPr>
          <a:xfrm>
            <a:off x="548640" y="1228165"/>
            <a:ext cx="10687175" cy="4796117"/>
          </a:xfrm>
        </p:spPr>
        <p:txBody>
          <a:bodyPr/>
          <a:lstStyle/>
          <a:p>
            <a:pPr>
              <a:buFont typeface="Arial" panose="020B0604020202020204" pitchFamily="34" charset="0"/>
              <a:buChar char="•"/>
            </a:pPr>
            <a:r>
              <a:rPr lang="en-US" sz="1800" b="0" i="0" dirty="0">
                <a:solidFill>
                  <a:srgbClr val="333333"/>
                </a:solidFill>
                <a:effectLst/>
                <a:latin typeface="PT Serif" panose="020A0603040505020204" pitchFamily="18" charset="0"/>
              </a:rPr>
              <a:t>Azure Region is a set of Datacenters that are connected through a dedicated low-latency network. </a:t>
            </a:r>
          </a:p>
          <a:p>
            <a:pPr>
              <a:buFont typeface="Arial" panose="020B0604020202020204" pitchFamily="34" charset="0"/>
              <a:buChar char="•"/>
            </a:pPr>
            <a:r>
              <a:rPr lang="en-US" sz="2000" b="0" i="0" dirty="0">
                <a:solidFill>
                  <a:srgbClr val="333333"/>
                </a:solidFill>
                <a:effectLst/>
                <a:latin typeface="PT Serif" panose="020A0603040505020204" pitchFamily="18" charset="0"/>
              </a:rPr>
              <a:t> A Region could be made up of just 1 datacenter or multiple datacenters</a:t>
            </a:r>
            <a:endParaRPr lang="en-US" sz="2000" b="1" dirty="0">
              <a:solidFill>
                <a:schemeClr val="tx2"/>
              </a:solidFill>
            </a:endParaRPr>
          </a:p>
          <a:p>
            <a:r>
              <a:rPr lang="en-US" sz="2400" b="0" i="0" dirty="0">
                <a:solidFill>
                  <a:srgbClr val="333333"/>
                </a:solidFill>
                <a:effectLst/>
                <a:latin typeface="Calibri" panose="020F0502020204030204" pitchFamily="34" charset="0"/>
                <a:cs typeface="Calibri" panose="020F0502020204030204" pitchFamily="34" charset="0"/>
              </a:rPr>
              <a:t>Azure has 58 regions worldwide.</a:t>
            </a:r>
            <a:endParaRPr lang="en-US" sz="2400" dirty="0">
              <a:solidFill>
                <a:schemeClr val="tx2"/>
              </a:solidFill>
              <a:latin typeface="Calibri" panose="020F0502020204030204" pitchFamily="34" charset="0"/>
              <a:cs typeface="Calibri" panose="020F0502020204030204" pitchFamily="34" charset="0"/>
            </a:endParaRPr>
          </a:p>
          <a:p>
            <a:pPr marL="0" indent="0">
              <a:buNone/>
            </a:pPr>
            <a:r>
              <a:rPr lang="en-US" sz="2400" b="1" i="0" dirty="0">
                <a:solidFill>
                  <a:srgbClr val="323131"/>
                </a:solidFill>
                <a:effectLst/>
                <a:latin typeface="Calibri" panose="020F0502020204030204" pitchFamily="34" charset="0"/>
                <a:cs typeface="Calibri" panose="020F0502020204030204" pitchFamily="34" charset="0"/>
              </a:rPr>
              <a:t>What is cross-region resiliency</a:t>
            </a:r>
          </a:p>
          <a:p>
            <a:pPr marL="0" indent="0">
              <a:buNone/>
            </a:pPr>
            <a:endParaRPr lang="en-US" dirty="0"/>
          </a:p>
          <a:p>
            <a:pPr marL="0" indent="0">
              <a:buNone/>
            </a:pPr>
            <a:endParaRPr lang="en-US" dirty="0"/>
          </a:p>
          <a:p>
            <a:pPr marL="0" indent="0">
              <a:buNone/>
            </a:pPr>
            <a:r>
              <a:rPr lang="en-US" sz="3200" b="1" dirty="0">
                <a:solidFill>
                  <a:schemeClr val="tx2"/>
                </a:solidFill>
                <a:latin typeface="Calibri" panose="020F0502020204030204" pitchFamily="34" charset="0"/>
                <a:cs typeface="Calibri" panose="020F0502020204030204" pitchFamily="34" charset="0"/>
              </a:rPr>
              <a:t>            </a:t>
            </a:r>
          </a:p>
          <a:p>
            <a:endParaRPr lang="en-US" dirty="0"/>
          </a:p>
        </p:txBody>
      </p:sp>
      <p:sp>
        <p:nvSpPr>
          <p:cNvPr id="3" name="Title 2">
            <a:extLst>
              <a:ext uri="{FF2B5EF4-FFF2-40B4-BE49-F238E27FC236}">
                <a16:creationId xmlns:a16="http://schemas.microsoft.com/office/drawing/2014/main" id="{5E2FC4B4-152B-ECC2-D832-D005C669058B}"/>
              </a:ext>
            </a:extLst>
          </p:cNvPr>
          <p:cNvSpPr>
            <a:spLocks noGrp="1"/>
          </p:cNvSpPr>
          <p:nvPr>
            <p:ph type="title"/>
          </p:nvPr>
        </p:nvSpPr>
        <p:spPr>
          <a:xfrm>
            <a:off x="548640" y="367553"/>
            <a:ext cx="10687175" cy="466165"/>
          </a:xfrm>
        </p:spPr>
        <p:txBody>
          <a:bodyPr/>
          <a:lstStyle/>
          <a:p>
            <a:pPr algn="l"/>
            <a:r>
              <a:rPr lang="en-US" sz="2800" i="0" dirty="0">
                <a:solidFill>
                  <a:srgbClr val="022D75"/>
                </a:solidFill>
                <a:effectLst/>
                <a:latin typeface="Calibri" panose="020F0502020204030204" pitchFamily="34" charset="0"/>
                <a:cs typeface="Calibri" panose="020F0502020204030204" pitchFamily="34" charset="0"/>
              </a:rPr>
              <a:t>What is an Azure Region</a:t>
            </a:r>
          </a:p>
        </p:txBody>
      </p:sp>
      <p:sp>
        <p:nvSpPr>
          <p:cNvPr id="4" name="Date Placeholder 3">
            <a:extLst>
              <a:ext uri="{FF2B5EF4-FFF2-40B4-BE49-F238E27FC236}">
                <a16:creationId xmlns:a16="http://schemas.microsoft.com/office/drawing/2014/main" id="{890F13BD-42C1-54FE-1244-96F69F5FB19A}"/>
              </a:ext>
            </a:extLst>
          </p:cNvPr>
          <p:cNvSpPr>
            <a:spLocks noGrp="1"/>
          </p:cNvSpPr>
          <p:nvPr>
            <p:ph type="dt" sz="half" idx="14"/>
          </p:nvPr>
        </p:nvSpPr>
        <p:spPr/>
        <p:txBody>
          <a:bodyPr/>
          <a:lstStyle/>
          <a:p>
            <a:fld id="{5A648A70-83CF-4E49-9808-06D21AC6D48F}" type="datetime4">
              <a:rPr lang="en-US" smtClean="0">
                <a:solidFill>
                  <a:schemeClr val="bg2">
                    <a:lumMod val="75000"/>
                  </a:schemeClr>
                </a:solidFill>
              </a:rPr>
              <a:t>June 20, 2023</a:t>
            </a:fld>
            <a:endParaRPr lang="en-US" dirty="0">
              <a:solidFill>
                <a:schemeClr val="bg2">
                  <a:lumMod val="75000"/>
                </a:schemeClr>
              </a:solidFill>
            </a:endParaRPr>
          </a:p>
        </p:txBody>
      </p:sp>
      <p:sp>
        <p:nvSpPr>
          <p:cNvPr id="5" name="Footer Placeholder 4">
            <a:extLst>
              <a:ext uri="{FF2B5EF4-FFF2-40B4-BE49-F238E27FC236}">
                <a16:creationId xmlns:a16="http://schemas.microsoft.com/office/drawing/2014/main" id="{9F2284E0-96FC-8858-18FE-9D033447818D}"/>
              </a:ext>
            </a:extLst>
          </p:cNvPr>
          <p:cNvSpPr>
            <a:spLocks noGrp="1"/>
          </p:cNvSpPr>
          <p:nvPr>
            <p:ph type="ftr" sz="quarter" idx="15"/>
          </p:nvPr>
        </p:nvSpPr>
        <p:spPr/>
        <p:txBody>
          <a:bodyPr/>
          <a:lstStyle/>
          <a:p>
            <a:r>
              <a:rPr lang="en-US">
                <a:solidFill>
                  <a:srgbClr val="FFFFFF">
                    <a:lumMod val="75000"/>
                  </a:srgbClr>
                </a:solidFill>
              </a:rPr>
              <a:t>© 2021 Trellance, Inc. All rights reserved.</a:t>
            </a:r>
            <a:endParaRPr lang="en-US" dirty="0">
              <a:solidFill>
                <a:srgbClr val="FFFFFF">
                  <a:lumMod val="75000"/>
                </a:srgbClr>
              </a:solidFill>
            </a:endParaRPr>
          </a:p>
        </p:txBody>
      </p:sp>
      <p:sp>
        <p:nvSpPr>
          <p:cNvPr id="6" name="Slide Number Placeholder 5">
            <a:extLst>
              <a:ext uri="{FF2B5EF4-FFF2-40B4-BE49-F238E27FC236}">
                <a16:creationId xmlns:a16="http://schemas.microsoft.com/office/drawing/2014/main" id="{BF836DE3-B92E-A8E6-51FA-88FF30E1465B}"/>
              </a:ext>
            </a:extLst>
          </p:cNvPr>
          <p:cNvSpPr>
            <a:spLocks noGrp="1"/>
          </p:cNvSpPr>
          <p:nvPr>
            <p:ph type="sldNum" sz="quarter" idx="16"/>
          </p:nvPr>
        </p:nvSpPr>
        <p:spPr/>
        <p:txBody>
          <a:bodyPr/>
          <a:lstStyle/>
          <a:p>
            <a:fld id="{2533969A-88D7-D043-9145-D433A02B4603}" type="slidenum">
              <a:rPr lang="en-US" smtClean="0"/>
              <a:pPr/>
              <a:t>9</a:t>
            </a:fld>
            <a:endParaRPr lang="en-US" dirty="0"/>
          </a:p>
        </p:txBody>
      </p:sp>
      <p:pic>
        <p:nvPicPr>
          <p:cNvPr id="8" name="Picture 7" descr="A picture containing screenshot, text, rectangle, design&#10;&#10;Description automatically generated">
            <a:extLst>
              <a:ext uri="{FF2B5EF4-FFF2-40B4-BE49-F238E27FC236}">
                <a16:creationId xmlns:a16="http://schemas.microsoft.com/office/drawing/2014/main" id="{AA26CA61-5766-D4BD-38F0-8E759E889CFA}"/>
              </a:ext>
            </a:extLst>
          </p:cNvPr>
          <p:cNvPicPr>
            <a:picLocks noChangeAspect="1"/>
          </p:cNvPicPr>
          <p:nvPr/>
        </p:nvPicPr>
        <p:blipFill>
          <a:blip r:embed="rId2"/>
          <a:stretch>
            <a:fillRect/>
          </a:stretch>
        </p:blipFill>
        <p:spPr>
          <a:xfrm>
            <a:off x="6266329" y="2259105"/>
            <a:ext cx="4831976" cy="2734236"/>
          </a:xfrm>
          <a:prstGeom prst="rect">
            <a:avLst/>
          </a:prstGeom>
        </p:spPr>
      </p:pic>
      <p:pic>
        <p:nvPicPr>
          <p:cNvPr id="10" name="Picture 9" descr="A picture containing text, screenshot, font, logo&#10;&#10;Description automatically generated">
            <a:extLst>
              <a:ext uri="{FF2B5EF4-FFF2-40B4-BE49-F238E27FC236}">
                <a16:creationId xmlns:a16="http://schemas.microsoft.com/office/drawing/2014/main" id="{70F08371-A104-DD94-8589-823C2470588E}"/>
              </a:ext>
            </a:extLst>
          </p:cNvPr>
          <p:cNvPicPr>
            <a:picLocks noChangeAspect="1"/>
          </p:cNvPicPr>
          <p:nvPr/>
        </p:nvPicPr>
        <p:blipFill>
          <a:blip r:embed="rId3"/>
          <a:stretch>
            <a:fillRect/>
          </a:stretch>
        </p:blipFill>
        <p:spPr>
          <a:xfrm>
            <a:off x="1398983" y="3303706"/>
            <a:ext cx="4214225" cy="2720576"/>
          </a:xfrm>
          <a:prstGeom prst="rect">
            <a:avLst/>
          </a:prstGeom>
        </p:spPr>
      </p:pic>
    </p:spTree>
    <p:extLst>
      <p:ext uri="{BB962C8B-B14F-4D97-AF65-F5344CB8AC3E}">
        <p14:creationId xmlns:p14="http://schemas.microsoft.com/office/powerpoint/2010/main" val="1082076156"/>
      </p:ext>
    </p:extLst>
  </p:cSld>
  <p:clrMapOvr>
    <a:masterClrMapping/>
  </p:clrMapOvr>
</p:sld>
</file>

<file path=ppt/theme/theme1.xml><?xml version="1.0" encoding="utf-8"?>
<a:theme xmlns:a="http://schemas.openxmlformats.org/drawingml/2006/main" name="Particle theme Master">
  <a:themeElements>
    <a:clrScheme name="Trellance Brand Colors">
      <a:dk1>
        <a:srgbClr val="683065"/>
      </a:dk1>
      <a:lt1>
        <a:srgbClr val="626262"/>
      </a:lt1>
      <a:dk2>
        <a:srgbClr val="3C3C3C"/>
      </a:dk2>
      <a:lt2>
        <a:srgbClr val="FFFFFF"/>
      </a:lt2>
      <a:accent1>
        <a:srgbClr val="1874CB"/>
      </a:accent1>
      <a:accent2>
        <a:srgbClr val="003273"/>
      </a:accent2>
      <a:accent3>
        <a:srgbClr val="FFCA0D"/>
      </a:accent3>
      <a:accent4>
        <a:srgbClr val="00AEEF"/>
      </a:accent4>
      <a:accent5>
        <a:srgbClr val="39A60D"/>
      </a:accent5>
      <a:accent6>
        <a:srgbClr val="7BCA0D"/>
      </a:accent6>
      <a:hlink>
        <a:srgbClr val="1874CB"/>
      </a:hlink>
      <a:folHlink>
        <a:srgbClr val="CBE7FF"/>
      </a:folHlink>
    </a:clrScheme>
    <a:fontScheme name="Custom 1">
      <a:majorFont>
        <a:latin typeface="Franklin Gothic Medium"/>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1F75A93D707E40B8BEBF5CED4CC2BA" ma:contentTypeVersion="4" ma:contentTypeDescription="Create a new document." ma:contentTypeScope="" ma:versionID="ee34b9e9c3c8276561436dbece71da62">
  <xsd:schema xmlns:xsd="http://www.w3.org/2001/XMLSchema" xmlns:xs="http://www.w3.org/2001/XMLSchema" xmlns:p="http://schemas.microsoft.com/office/2006/metadata/properties" xmlns:ns2="ed069d85-9442-4ec0-b106-c972a15e73f9" targetNamespace="http://schemas.microsoft.com/office/2006/metadata/properties" ma:root="true" ma:fieldsID="bec24e795b52af4adddcd2db0833af37" ns2:_="">
    <xsd:import namespace="ed069d85-9442-4ec0-b106-c972a15e73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069d85-9442-4ec0-b106-c972a15e73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A5C84C-72E9-46A4-9E6F-903440BBCC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069d85-9442-4ec0-b106-c972a15e7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3BFB43-00F1-4787-8E32-06B29C863F7B}">
  <ds:schemaRefs>
    <ds:schemaRef ds:uri="http://schemas.microsoft.com/sharepoint/v3/contenttype/forms"/>
  </ds:schemaRefs>
</ds:datastoreItem>
</file>

<file path=customXml/itemProps3.xml><?xml version="1.0" encoding="utf-8"?>
<ds:datastoreItem xmlns:ds="http://schemas.openxmlformats.org/officeDocument/2006/customXml" ds:itemID="{AE5A93A9-4E34-4182-8810-FAC22749A1F1}">
  <ds:schemaRefs>
    <ds:schemaRef ds:uri="http://purl.org/dc/terms/"/>
    <ds:schemaRef ds:uri="http://schemas.microsoft.com/office/2006/documentManagement/types"/>
    <ds:schemaRef ds:uri="http://schemas.openxmlformats.org/package/2006/metadata/core-properties"/>
    <ds:schemaRef ds:uri="http://purl.org/dc/dcmitype/"/>
    <ds:schemaRef ds:uri="http://purl.org/dc/elements/1.1/"/>
    <ds:schemaRef ds:uri="9bfe052e-5173-4b6b-b924-4f8e2a001156"/>
    <ds:schemaRef ds:uri="c182292e-4474-4a6a-ab9b-f7b200927b5d"/>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Community Brands</Template>
  <TotalTime>36653</TotalTime>
  <Words>1944</Words>
  <Application>Microsoft Office PowerPoint</Application>
  <PresentationFormat>Widescreen</PresentationFormat>
  <Paragraphs>279</Paragraphs>
  <Slides>28</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Arial</vt:lpstr>
      <vt:lpstr>Calibri</vt:lpstr>
      <vt:lpstr>Franklin Gothic Medium</vt:lpstr>
      <vt:lpstr>Georgia</vt:lpstr>
      <vt:lpstr>Noto Sans JP</vt:lpstr>
      <vt:lpstr>PT Serif</vt:lpstr>
      <vt:lpstr>Roboto</vt:lpstr>
      <vt:lpstr>Roboto Light</vt:lpstr>
      <vt:lpstr>Segoe UI</vt:lpstr>
      <vt:lpstr>Source Sans Pro Regular</vt:lpstr>
      <vt:lpstr>Wingdings</vt:lpstr>
      <vt:lpstr>Particle theme Master</vt:lpstr>
      <vt:lpstr>Azure Fundamentals (AZ-900)</vt:lpstr>
      <vt:lpstr>Day -2  Azure Architecture and Services</vt:lpstr>
      <vt:lpstr>PowerPoint Presentation</vt:lpstr>
      <vt:lpstr>Introduction to Azure </vt:lpstr>
      <vt:lpstr>  Subscription Types</vt:lpstr>
      <vt:lpstr>Azure Global Infrastructure</vt:lpstr>
      <vt:lpstr>Azure Data Centers </vt:lpstr>
      <vt:lpstr>Azure Physical Infrastructure</vt:lpstr>
      <vt:lpstr>What is an Azure Region</vt:lpstr>
      <vt:lpstr>Azure Availability Zone </vt:lpstr>
      <vt:lpstr>Region Pair</vt:lpstr>
      <vt:lpstr>Sovereign Regions        </vt:lpstr>
      <vt:lpstr>Azure Architecture</vt:lpstr>
      <vt:lpstr>Azure Management Infrastructure</vt:lpstr>
      <vt:lpstr>Benefits of Azure Resource Groups </vt:lpstr>
      <vt:lpstr>Management Group</vt:lpstr>
      <vt:lpstr>                                    LAB Sessions</vt:lpstr>
      <vt:lpstr>Azure Compute Service</vt:lpstr>
      <vt:lpstr>Virtual Machine</vt:lpstr>
      <vt:lpstr>                                           VM SLA</vt:lpstr>
      <vt:lpstr>Virtual Machine Scale sets</vt:lpstr>
      <vt:lpstr>Availability Set</vt:lpstr>
      <vt:lpstr>Load Balancer</vt:lpstr>
      <vt:lpstr> Azure Container Instance (ACI)</vt:lpstr>
      <vt:lpstr>App Services</vt:lpstr>
      <vt:lpstr>Azure Functions</vt:lpstr>
      <vt:lpstr>                                            Quiz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Vanessa Correa</dc:creator>
  <cp:lastModifiedBy>Prabhakar Borra</cp:lastModifiedBy>
  <cp:revision>747</cp:revision>
  <cp:lastPrinted>2018-09-10T21:50:39Z</cp:lastPrinted>
  <dcterms:created xsi:type="dcterms:W3CDTF">2018-08-21T17:33:32Z</dcterms:created>
  <dcterms:modified xsi:type="dcterms:W3CDTF">2023-06-20T09:12:17Z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0x010100271F75A93D707E40B8BEBF5CED4CC2BA</vt:lpwstr>
  </property>
</Properties>
</file>