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1822" r:id="rId5"/>
    <p:sldId id="1729" r:id="rId6"/>
    <p:sldId id="1734" r:id="rId7"/>
    <p:sldId id="1756" r:id="rId8"/>
    <p:sldId id="1757" r:id="rId9"/>
    <p:sldId id="1758" r:id="rId10"/>
    <p:sldId id="1759" r:id="rId11"/>
    <p:sldId id="1760" r:id="rId12"/>
    <p:sldId id="1761" r:id="rId13"/>
    <p:sldId id="1752" r:id="rId14"/>
    <p:sldId id="1770" r:id="rId15"/>
    <p:sldId id="1772" r:id="rId16"/>
    <p:sldId id="1771" r:id="rId17"/>
    <p:sldId id="1774" r:id="rId18"/>
    <p:sldId id="1811" r:id="rId19"/>
    <p:sldId id="1812" r:id="rId20"/>
    <p:sldId id="1773" r:id="rId21"/>
    <p:sldId id="1808" r:id="rId22"/>
    <p:sldId id="1732" r:id="rId23"/>
    <p:sldId id="1779" r:id="rId24"/>
    <p:sldId id="1780" r:id="rId25"/>
    <p:sldId id="1781" r:id="rId26"/>
    <p:sldId id="1813" r:id="rId27"/>
    <p:sldId id="1809" r:id="rId28"/>
    <p:sldId id="1753" r:id="rId29"/>
    <p:sldId id="1775" r:id="rId30"/>
    <p:sldId id="1776" r:id="rId31"/>
    <p:sldId id="1777" r:id="rId32"/>
    <p:sldId id="1810" r:id="rId33"/>
    <p:sldId id="1738" r:id="rId34"/>
    <p:sldId id="165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C74"/>
    <a:srgbClr val="125798"/>
    <a:srgbClr val="FFCA0D"/>
    <a:srgbClr val="022D75"/>
    <a:srgbClr val="626262"/>
    <a:srgbClr val="4F9AFD"/>
    <a:srgbClr val="000000"/>
    <a:srgbClr val="4F4F4F"/>
    <a:srgbClr val="012B73"/>
    <a:srgbClr val="01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53141" autoAdjust="0"/>
  </p:normalViewPr>
  <p:slideViewPr>
    <p:cSldViewPr snapToGrid="0" snapToObjects="1" showGuides="1">
      <p:cViewPr varScale="1">
        <p:scale>
          <a:sx n="86" d="100"/>
          <a:sy n="86" d="100"/>
        </p:scale>
        <p:origin x="552" y="5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1" d="100"/>
          <a:sy n="81" d="100"/>
        </p:scale>
        <p:origin x="35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4BF86-1EFE-2842-94C9-920456C2772A}" type="datetimeFigureOut">
              <a:rPr lang="en-US" smtClean="0"/>
              <a:t>6/26/2023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13D54-9B26-B541-9C21-5C3EB8D7D8B2}" type="slidenum">
              <a:rPr lang="en-US" smtClean="0"/>
              <a:t>‹#›</a:t>
            </a:fld>
            <a:endParaRPr lang="en-US"/>
          </a:p>
        </p:txBody>
      </p:sp>
    </p:spTree>
    <p:extLst>
      <p:ext uri="{BB962C8B-B14F-4D97-AF65-F5344CB8AC3E}">
        <p14:creationId xmlns:p14="http://schemas.microsoft.com/office/powerpoint/2010/main" val="164280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2664F-8401-6244-8696-4F0AC0763244}"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E7D6-B9F5-D840-9840-FB1876016570}" type="slidenum">
              <a:rPr lang="en-US" smtClean="0"/>
              <a:t>‹#›</a:t>
            </a:fld>
            <a:endParaRPr lang="en-US"/>
          </a:p>
        </p:txBody>
      </p:sp>
    </p:spTree>
    <p:extLst>
      <p:ext uri="{BB962C8B-B14F-4D97-AF65-F5344CB8AC3E}">
        <p14:creationId xmlns:p14="http://schemas.microsoft.com/office/powerpoint/2010/main" val="6518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a:t>
            </a:fld>
            <a:endParaRPr lang="en-US"/>
          </a:p>
        </p:txBody>
      </p:sp>
    </p:spTree>
    <p:extLst>
      <p:ext uri="{BB962C8B-B14F-4D97-AF65-F5344CB8AC3E}">
        <p14:creationId xmlns:p14="http://schemas.microsoft.com/office/powerpoint/2010/main" val="3340290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Gather ,analyze and visualize logs and metrics</a:t>
            </a:r>
          </a:p>
          <a:p>
            <a:r>
              <a:rPr lang="en-US" dirty="0"/>
              <a:t>From Azure and on-premise resources</a:t>
            </a:r>
          </a:p>
          <a:p>
            <a:r>
              <a:rPr lang="en-US" dirty="0"/>
              <a:t>Monitor resources across multiple subscriptions</a:t>
            </a:r>
          </a:p>
          <a:p>
            <a:r>
              <a:rPr lang="en-US" dirty="0"/>
              <a:t>identify issues and trigger alerts/ automated actions</a:t>
            </a:r>
          </a:p>
          <a:p>
            <a:r>
              <a:rPr lang="en-US" dirty="0"/>
              <a:t>Monitor Azure Active directory logs</a:t>
            </a:r>
          </a:p>
        </p:txBody>
      </p:sp>
      <p:sp>
        <p:nvSpPr>
          <p:cNvPr id="4" name="Slide Number Placeholder 3"/>
          <p:cNvSpPr>
            <a:spLocks noGrp="1"/>
          </p:cNvSpPr>
          <p:nvPr>
            <p:ph type="sldNum" sz="quarter" idx="5"/>
          </p:nvPr>
        </p:nvSpPr>
        <p:spPr/>
        <p:txBody>
          <a:bodyPr/>
          <a:lstStyle/>
          <a:p>
            <a:fld id="{01EDE7D6-B9F5-D840-9840-FB1876016570}" type="slidenum">
              <a:rPr lang="en-US" smtClean="0"/>
              <a:t>28</a:t>
            </a:fld>
            <a:endParaRPr lang="en-US"/>
          </a:p>
        </p:txBody>
      </p:sp>
    </p:spTree>
    <p:extLst>
      <p:ext uri="{BB962C8B-B14F-4D97-AF65-F5344CB8AC3E}">
        <p14:creationId xmlns:p14="http://schemas.microsoft.com/office/powerpoint/2010/main" val="318096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 VMs and Storage accounts</a:t>
            </a:r>
          </a:p>
          <a:p>
            <a:r>
              <a:rPr lang="en-US" dirty="0"/>
              <a:t>Pay as you go and reservations</a:t>
            </a:r>
          </a:p>
          <a:p>
            <a:r>
              <a:rPr lang="en-US" dirty="0"/>
              <a:t>Remove unwanted resource </a:t>
            </a:r>
            <a:r>
              <a:rPr lang="en-US" dirty="0" err="1"/>
              <a:t>dependenses</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5</a:t>
            </a:fld>
            <a:endParaRPr lang="en-US"/>
          </a:p>
        </p:txBody>
      </p:sp>
    </p:spTree>
    <p:extLst>
      <p:ext uri="{BB962C8B-B14F-4D97-AF65-F5344CB8AC3E}">
        <p14:creationId xmlns:p14="http://schemas.microsoft.com/office/powerpoint/2010/main" val="1330964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https://azure.microsoft.com/en-in/pricing/calculator/</a:t>
            </a:r>
          </a:p>
        </p:txBody>
      </p:sp>
      <p:sp>
        <p:nvSpPr>
          <p:cNvPr id="4" name="Slide Number Placeholder 3"/>
          <p:cNvSpPr>
            <a:spLocks noGrp="1"/>
          </p:cNvSpPr>
          <p:nvPr>
            <p:ph type="sldNum" sz="quarter" idx="5"/>
          </p:nvPr>
        </p:nvSpPr>
        <p:spPr/>
        <p:txBody>
          <a:bodyPr/>
          <a:lstStyle/>
          <a:p>
            <a:fld id="{01EDE7D6-B9F5-D840-9840-FB1876016570}" type="slidenum">
              <a:rPr lang="en-US" smtClean="0"/>
              <a:t>6</a:t>
            </a:fld>
            <a:endParaRPr lang="en-US"/>
          </a:p>
        </p:txBody>
      </p:sp>
    </p:spTree>
    <p:extLst>
      <p:ext uri="{BB962C8B-B14F-4D97-AF65-F5344CB8AC3E}">
        <p14:creationId xmlns:p14="http://schemas.microsoft.com/office/powerpoint/2010/main" val="326277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D5156"/>
                </a:solidFill>
                <a:effectLst/>
                <a:latin typeface="Google Sans"/>
              </a:rPr>
              <a:t>The TCO Calculator </a:t>
            </a:r>
            <a:r>
              <a:rPr lang="en-US" b="0" i="0" dirty="0">
                <a:solidFill>
                  <a:srgbClr val="040C28"/>
                </a:solidFill>
                <a:effectLst/>
                <a:latin typeface="Google Sans"/>
              </a:rPr>
              <a:t>helps you understand the cost areas that affect your applications today, such as server hardware, software licenses, electricity, and labor</a:t>
            </a:r>
            <a:r>
              <a:rPr lang="en-US" b="0" i="0" dirty="0">
                <a:solidFill>
                  <a:srgbClr val="4D5156"/>
                </a:solidFill>
                <a:effectLst/>
                <a:latin typeface="Google Sans"/>
              </a:rPr>
              <a:t>.</a:t>
            </a:r>
            <a:endParaRPr lang="en-US" b="0" i="0" dirty="0">
              <a:solidFill>
                <a:srgbClr val="202124"/>
              </a:solidFill>
              <a:effectLst/>
              <a:latin typeface="arial" panose="020B0604020202020204" pitchFamily="34" charset="0"/>
            </a:endParaRPr>
          </a:p>
          <a:p>
            <a:pPr algn="l"/>
            <a:br>
              <a:rPr lang="en-US" b="0" i="0" dirty="0">
                <a:solidFill>
                  <a:srgbClr val="202124"/>
                </a:solidFill>
                <a:effectLst/>
                <a:latin typeface="arial" panose="020B0604020202020204" pitchFamily="34" charset="0"/>
              </a:rPr>
            </a:br>
            <a:r>
              <a:rPr lang="en-US" b="0" i="0" dirty="0">
                <a:solidFill>
                  <a:srgbClr val="CCCDCE"/>
                </a:solidFill>
                <a:effectLst/>
                <a:latin typeface="Segoe UI" panose="020B0502040204020203" pitchFamily="34" charset="0"/>
              </a:rPr>
              <a:t>Estimate the cost savings you can realize by migrating your workloads to Azure</a:t>
            </a:r>
          </a:p>
          <a:p>
            <a:pPr algn="l"/>
            <a:endParaRPr lang="en-US" b="0" i="0" dirty="0">
              <a:solidFill>
                <a:srgbClr val="CCCDCE"/>
              </a:solidFill>
              <a:effectLst/>
              <a:latin typeface="Segoe UI" panose="020B0502040204020203" pitchFamily="34" charset="0"/>
            </a:endParaRPr>
          </a:p>
          <a:p>
            <a:pPr algn="l"/>
            <a:r>
              <a:rPr lang="en-US" b="0" i="0" dirty="0">
                <a:solidFill>
                  <a:srgbClr val="CCCDCE"/>
                </a:solidFill>
                <a:effectLst/>
                <a:latin typeface="Segoe UI" panose="020B0502040204020203" pitchFamily="34" charset="0"/>
              </a:rPr>
              <a:t>https://azure.microsoft.com/en-in/pricing/tco/calculator/</a:t>
            </a:r>
          </a:p>
          <a:p>
            <a:br>
              <a:rPr lang="en-US" dirty="0">
                <a:effectLst/>
              </a:rPr>
            </a:b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7</a:t>
            </a:fld>
            <a:endParaRPr lang="en-US"/>
          </a:p>
        </p:txBody>
      </p:sp>
    </p:spTree>
    <p:extLst>
      <p:ext uri="{BB962C8B-B14F-4D97-AF65-F5344CB8AC3E}">
        <p14:creationId xmlns:p14="http://schemas.microsoft.com/office/powerpoint/2010/main" val="1040705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B3F4C"/>
                </a:solidFill>
                <a:effectLst/>
                <a:latin typeface="Roboto" panose="02000000000000000000" pitchFamily="2" charset="0"/>
              </a:rPr>
              <a:t>Microsoft is extending the </a:t>
            </a:r>
            <a:r>
              <a:rPr lang="en-US" b="0" i="0" dirty="0">
                <a:solidFill>
                  <a:srgbClr val="000000"/>
                </a:solidFill>
                <a:effectLst/>
                <a:latin typeface="Roboto" panose="02000000000000000000" pitchFamily="2" charset="0"/>
              </a:rPr>
              <a:t>hybrid cloud</a:t>
            </a:r>
            <a:r>
              <a:rPr lang="en-US" b="0" i="0" dirty="0">
                <a:solidFill>
                  <a:srgbClr val="2B3F4C"/>
                </a:solidFill>
                <a:effectLst/>
                <a:latin typeface="Roboto" panose="02000000000000000000" pitchFamily="2" charset="0"/>
              </a:rPr>
              <a:t> management technologies to </a:t>
            </a:r>
            <a:r>
              <a:rPr lang="en-US" b="0" i="0" dirty="0">
                <a:solidFill>
                  <a:srgbClr val="000000"/>
                </a:solidFill>
                <a:effectLst/>
                <a:latin typeface="Roboto" panose="02000000000000000000" pitchFamily="2" charset="0"/>
              </a:rPr>
              <a:t>Linux</a:t>
            </a:r>
            <a:r>
              <a:rPr lang="en-US" b="0" i="0" dirty="0">
                <a:solidFill>
                  <a:srgbClr val="2B3F4C"/>
                </a:solidFill>
                <a:effectLst/>
                <a:latin typeface="Roboto" panose="02000000000000000000" pitchFamily="2" charset="0"/>
              </a:rPr>
              <a:t> and Windows server platforms and Kubernetes clusters running on any infrastructure. With Azure Arc, users can deploy, manage and secure apps and run data services in their own servers, multiple cloud platforms, and edge computing scenarios to the connected devices in the remote locations.</a:t>
            </a:r>
          </a:p>
          <a:p>
            <a:endParaRPr lang="en-US" b="0" i="0" dirty="0">
              <a:solidFill>
                <a:srgbClr val="2B3F4C"/>
              </a:solidFill>
              <a:effectLst/>
              <a:latin typeface="Roboto" panose="02000000000000000000" pitchFamily="2" charset="0"/>
            </a:endParaRPr>
          </a:p>
          <a:p>
            <a:r>
              <a:rPr lang="en-US" dirty="0"/>
              <a:t>https://www.youtube.com/watch?v=HwmRsDRuskk&amp;ab_channel=ConceptsWork</a:t>
            </a:r>
          </a:p>
        </p:txBody>
      </p:sp>
      <p:sp>
        <p:nvSpPr>
          <p:cNvPr id="4" name="Slide Number Placeholder 3"/>
          <p:cNvSpPr>
            <a:spLocks noGrp="1"/>
          </p:cNvSpPr>
          <p:nvPr>
            <p:ph type="sldNum" sz="quarter" idx="5"/>
          </p:nvPr>
        </p:nvSpPr>
        <p:spPr/>
        <p:txBody>
          <a:bodyPr/>
          <a:lstStyle/>
          <a:p>
            <a:fld id="{01EDE7D6-B9F5-D840-9840-FB1876016570}" type="slidenum">
              <a:rPr lang="en-US" smtClean="0"/>
              <a:t>15</a:t>
            </a:fld>
            <a:endParaRPr lang="en-US"/>
          </a:p>
        </p:txBody>
      </p:sp>
    </p:spTree>
    <p:extLst>
      <p:ext uri="{BB962C8B-B14F-4D97-AF65-F5344CB8AC3E}">
        <p14:creationId xmlns:p14="http://schemas.microsoft.com/office/powerpoint/2010/main" val="361953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https://learn.microsoft.com/en-us/azure/azure-resource-manager/management/overview</a:t>
            </a:r>
          </a:p>
        </p:txBody>
      </p:sp>
      <p:sp>
        <p:nvSpPr>
          <p:cNvPr id="4" name="Slide Number Placeholder 3"/>
          <p:cNvSpPr>
            <a:spLocks noGrp="1"/>
          </p:cNvSpPr>
          <p:nvPr>
            <p:ph type="sldNum" sz="quarter" idx="5"/>
          </p:nvPr>
        </p:nvSpPr>
        <p:spPr/>
        <p:txBody>
          <a:bodyPr/>
          <a:lstStyle/>
          <a:p>
            <a:fld id="{01EDE7D6-B9F5-D840-9840-FB1876016570}" type="slidenum">
              <a:rPr lang="en-US" smtClean="0"/>
              <a:t>16</a:t>
            </a:fld>
            <a:endParaRPr lang="en-US"/>
          </a:p>
        </p:txBody>
      </p:sp>
    </p:spTree>
    <p:extLst>
      <p:ext uri="{BB962C8B-B14F-4D97-AF65-F5344CB8AC3E}">
        <p14:creationId xmlns:p14="http://schemas.microsoft.com/office/powerpoint/2010/main" val="1294446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161616"/>
                </a:solidFill>
                <a:effectLst/>
                <a:latin typeface="Segoe UI" panose="020B0502040204020203" pitchFamily="34" charset="0"/>
              </a:rPr>
              <a:t>Service Trust Portal</a:t>
            </a:r>
            <a:r>
              <a:rPr lang="en-US" b="0" i="0" dirty="0">
                <a:solidFill>
                  <a:srgbClr val="161616"/>
                </a:solidFill>
                <a:effectLst/>
                <a:latin typeface="Segoe UI" panose="020B0502040204020203" pitchFamily="34" charset="0"/>
              </a:rPr>
              <a:t> provides a quick access hyperlink to return to the Service Trust Portal home page.</a:t>
            </a:r>
          </a:p>
          <a:p>
            <a:pPr algn="l">
              <a:buFont typeface="Arial" panose="020B0604020202020204" pitchFamily="34" charset="0"/>
              <a:buChar char="•"/>
            </a:pPr>
            <a:r>
              <a:rPr lang="en-US" b="1" i="0" dirty="0">
                <a:solidFill>
                  <a:srgbClr val="161616"/>
                </a:solidFill>
                <a:effectLst/>
                <a:latin typeface="Segoe UI" panose="020B0502040204020203" pitchFamily="34" charset="0"/>
              </a:rPr>
              <a:t>My Library</a:t>
            </a:r>
            <a:r>
              <a:rPr lang="en-US" b="0" i="0" dirty="0">
                <a:solidFill>
                  <a:srgbClr val="161616"/>
                </a:solidFill>
                <a:effectLst/>
                <a:latin typeface="Segoe UI" panose="020B0502040204020203" pitchFamily="34" charset="0"/>
              </a:rPr>
              <a:t> lets you save (or pin) documents to quickly access them on your My Library page. You can also set up to receive notifications when documents in your My Library are updated.</a:t>
            </a:r>
          </a:p>
          <a:p>
            <a:pPr algn="l">
              <a:buFont typeface="Arial" panose="020B0604020202020204" pitchFamily="34" charset="0"/>
              <a:buChar char="•"/>
            </a:pPr>
            <a:r>
              <a:rPr lang="en-US" b="1" i="0" dirty="0">
                <a:solidFill>
                  <a:srgbClr val="161616"/>
                </a:solidFill>
                <a:effectLst/>
                <a:latin typeface="Segoe UI" panose="020B0502040204020203" pitchFamily="34" charset="0"/>
              </a:rPr>
              <a:t>All Documents</a:t>
            </a:r>
            <a:r>
              <a:rPr lang="en-US" b="0" i="0" dirty="0">
                <a:solidFill>
                  <a:srgbClr val="161616"/>
                </a:solidFill>
                <a:effectLst/>
                <a:latin typeface="Segoe UI" panose="020B0502040204020203" pitchFamily="34" charset="0"/>
              </a:rPr>
              <a:t> is a single landing place for documents on the service trust portal. From </a:t>
            </a:r>
            <a:r>
              <a:rPr lang="en-US" b="1" i="0" dirty="0">
                <a:solidFill>
                  <a:srgbClr val="161616"/>
                </a:solidFill>
                <a:effectLst/>
                <a:latin typeface="Segoe UI" panose="020B0502040204020203" pitchFamily="34" charset="0"/>
              </a:rPr>
              <a:t>All Documents</a:t>
            </a:r>
            <a:r>
              <a:rPr lang="en-US" b="0" i="0" dirty="0">
                <a:solidFill>
                  <a:srgbClr val="161616"/>
                </a:solidFill>
                <a:effectLst/>
                <a:latin typeface="Segoe UI" panose="020B0502040204020203" pitchFamily="34" charset="0"/>
              </a:rPr>
              <a:t>, you can pin documents to have them show up in your </a:t>
            </a:r>
            <a:r>
              <a:rPr lang="en-US" b="1" i="0" dirty="0">
                <a:solidFill>
                  <a:srgbClr val="161616"/>
                </a:solidFill>
                <a:effectLst/>
                <a:latin typeface="Segoe UI" panose="020B0502040204020203" pitchFamily="34" charset="0"/>
              </a:rPr>
              <a:t>My Library</a:t>
            </a:r>
            <a:r>
              <a:rPr lang="en-US" b="0" i="0" dirty="0">
                <a:solidFill>
                  <a:srgbClr val="161616"/>
                </a:solidFill>
                <a:effectLst/>
                <a:latin typeface="Segoe UI" panose="020B0502040204020203" pitchFamily="34" charset="0"/>
              </a:rPr>
              <a:t>.</a:t>
            </a:r>
          </a:p>
          <a:p>
            <a:br>
              <a:rPr lang="en-US" dirty="0"/>
            </a:b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23</a:t>
            </a:fld>
            <a:endParaRPr lang="en-US"/>
          </a:p>
        </p:txBody>
      </p:sp>
    </p:spTree>
    <p:extLst>
      <p:ext uri="{BB962C8B-B14F-4D97-AF65-F5344CB8AC3E}">
        <p14:creationId xmlns:p14="http://schemas.microsoft.com/office/powerpoint/2010/main" val="264552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https://www.youtube.com/watch?v=zWTyR1zl59Q</a:t>
            </a:r>
          </a:p>
        </p:txBody>
      </p:sp>
      <p:sp>
        <p:nvSpPr>
          <p:cNvPr id="4" name="Slide Number Placeholder 3"/>
          <p:cNvSpPr>
            <a:spLocks noGrp="1"/>
          </p:cNvSpPr>
          <p:nvPr>
            <p:ph type="sldNum" sz="quarter" idx="5"/>
          </p:nvPr>
        </p:nvSpPr>
        <p:spPr/>
        <p:txBody>
          <a:bodyPr/>
          <a:lstStyle/>
          <a:p>
            <a:fld id="{01EDE7D6-B9F5-D840-9840-FB1876016570}" type="slidenum">
              <a:rPr lang="en-US" smtClean="0"/>
              <a:t>25</a:t>
            </a:fld>
            <a:endParaRPr lang="en-US"/>
          </a:p>
        </p:txBody>
      </p:sp>
    </p:spTree>
    <p:extLst>
      <p:ext uri="{BB962C8B-B14F-4D97-AF65-F5344CB8AC3E}">
        <p14:creationId xmlns:p14="http://schemas.microsoft.com/office/powerpoint/2010/main" val="3033398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Status : Global view of the health of Azure services and regions</a:t>
            </a:r>
          </a:p>
          <a:p>
            <a:r>
              <a:rPr lang="en-US" dirty="0"/>
              <a:t>Azure Service Health : Personalized dashboard based on your Azure usage</a:t>
            </a:r>
          </a:p>
          <a:p>
            <a:r>
              <a:rPr lang="en-US" dirty="0"/>
              <a:t>Azure Resource Health : Provides information about the health of your individual cloud resources</a:t>
            </a:r>
          </a:p>
          <a:p>
            <a:r>
              <a:rPr lang="en-US" dirty="0"/>
              <a:t>                        such a specific virtual machine instance</a:t>
            </a: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27</a:t>
            </a:fld>
            <a:endParaRPr lang="en-US"/>
          </a:p>
        </p:txBody>
      </p:sp>
    </p:spTree>
    <p:extLst>
      <p:ext uri="{BB962C8B-B14F-4D97-AF65-F5344CB8AC3E}">
        <p14:creationId xmlns:p14="http://schemas.microsoft.com/office/powerpoint/2010/main" val="2180394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cle theme titl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B89783C-C0F6-48DE-A717-990FA4CFDF58}"/>
              </a:ext>
            </a:extLst>
          </p:cNvPr>
          <p:cNvPicPr>
            <a:picLocks noChangeAspect="1"/>
          </p:cNvPicPr>
          <p:nvPr userDrawn="1"/>
        </p:nvPicPr>
        <p:blipFill>
          <a:blip r:embed="rId2"/>
          <a:stretch>
            <a:fillRect/>
          </a:stretch>
        </p:blipFill>
        <p:spPr>
          <a:xfrm>
            <a:off x="520589" y="713973"/>
            <a:ext cx="1987129" cy="439074"/>
          </a:xfrm>
          <a:prstGeom prst="rect">
            <a:avLst/>
          </a:prstGeom>
        </p:spPr>
      </p:pic>
      <p:pic>
        <p:nvPicPr>
          <p:cNvPr id="10" name="Graphic 9">
            <a:extLst>
              <a:ext uri="{FF2B5EF4-FFF2-40B4-BE49-F238E27FC236}">
                <a16:creationId xmlns:a16="http://schemas.microsoft.com/office/drawing/2014/main" id="{2BDF4758-533D-4751-9167-3706B61302B5}"/>
              </a:ext>
            </a:extLst>
          </p:cNvPr>
          <p:cNvPicPr>
            <a:picLocks noChangeAspect="1"/>
          </p:cNvPicPr>
          <p:nvPr userDrawn="1"/>
        </p:nvPicPr>
        <p:blipFill rotWithShape="1">
          <a:blip r:embed="rId3">
            <a:alphaModFix amt="18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1" name="Untertitel 2">
            <a:extLst>
              <a:ext uri="{FF2B5EF4-FFF2-40B4-BE49-F238E27FC236}">
                <a16:creationId xmlns:a16="http://schemas.microsoft.com/office/drawing/2014/main" id="{D6B48304-2A99-455F-A82F-FFE7A69E2DD6}"/>
              </a:ext>
            </a:extLst>
          </p:cNvPr>
          <p:cNvSpPr>
            <a:spLocks noGrp="1"/>
          </p:cNvSpPr>
          <p:nvPr>
            <p:ph type="subTitle" idx="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85B21143-8A8D-429E-95BC-E770FF515238}"/>
              </a:ext>
            </a:extLst>
          </p:cNvPr>
          <p:cNvSpPr>
            <a:spLocks noGrp="1"/>
          </p:cNvSpPr>
          <p:nvPr>
            <p:ph type="body" sz="quarter" idx="10" hasCustomPrompt="1"/>
          </p:nvPr>
        </p:nvSpPr>
        <p:spPr>
          <a:xfrm>
            <a:off x="548640" y="4959960"/>
            <a:ext cx="9491832" cy="603192"/>
          </a:xfrm>
        </p:spPr>
        <p:txBody>
          <a:bodyPr anchor="t" anchorCtr="0">
            <a:normAutofit/>
          </a:bodyPr>
          <a:lstStyle>
            <a:lvl1pPr marL="0" indent="0">
              <a:buNone/>
              <a:defRPr sz="1600" baseline="0">
                <a:solidFill>
                  <a:schemeClr val="bg2"/>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D3625A12-AE06-44F3-BEDD-2613F9F6225B}"/>
              </a:ext>
            </a:extLst>
          </p:cNvPr>
          <p:cNvSpPr>
            <a:spLocks noGrp="1"/>
          </p:cNvSpPr>
          <p:nvPr>
            <p:ph type="ctrTitle" hasCustomPrompt="1"/>
          </p:nvPr>
        </p:nvSpPr>
        <p:spPr>
          <a:xfrm>
            <a:off x="548639" y="2130005"/>
            <a:ext cx="9491832" cy="852488"/>
          </a:xfrm>
        </p:spPr>
        <p:txBody>
          <a:bodyPr anchor="b"/>
          <a:lstStyle>
            <a:lvl1pPr algn="l">
              <a:defRPr sz="4200" b="1" i="0">
                <a:solidFill>
                  <a:schemeClr val="bg2"/>
                </a:solidFill>
              </a:defRPr>
            </a:lvl1pPr>
          </a:lstStyle>
          <a:p>
            <a:r>
              <a:rPr lang="en-US" dirty="0"/>
              <a:t>Click to edit title</a:t>
            </a:r>
          </a:p>
        </p:txBody>
      </p:sp>
    </p:spTree>
    <p:extLst>
      <p:ext uri="{BB962C8B-B14F-4D97-AF65-F5344CB8AC3E}">
        <p14:creationId xmlns:p14="http://schemas.microsoft.com/office/powerpoint/2010/main" val="3368220270"/>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ticle+headline+plcehldr+footers w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7FCC498-09D6-4B3F-ACA9-A10F25A7CEA1}"/>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8" name="Content Placeholder 15">
            <a:extLst>
              <a:ext uri="{FF2B5EF4-FFF2-40B4-BE49-F238E27FC236}">
                <a16:creationId xmlns:a16="http://schemas.microsoft.com/office/drawing/2014/main" id="{2A4CAC8E-4600-4DB2-977B-ED1FED7E99ED}"/>
              </a:ext>
            </a:extLst>
          </p:cNvPr>
          <p:cNvSpPr>
            <a:spLocks noGrp="1"/>
          </p:cNvSpPr>
          <p:nvPr>
            <p:ph sz="quarter" idx="13" hasCustomPrompt="1"/>
          </p:nvPr>
        </p:nvSpPr>
        <p:spPr>
          <a:xfrm>
            <a:off x="548640" y="1920240"/>
            <a:ext cx="10687175"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6">
            <a:extLst>
              <a:ext uri="{FF2B5EF4-FFF2-40B4-BE49-F238E27FC236}">
                <a16:creationId xmlns:a16="http://schemas.microsoft.com/office/drawing/2014/main" id="{37E667BE-06C8-4A62-A350-6A491D391185}"/>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CA36432D-EF34-4917-BD42-A9D6D7BF7D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AEF496A-F20C-485C-8158-8B4330ECD9B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C4E4A2E-C4E9-42E4-A8A5-BF47BED452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8886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ticle headline+footers w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A019DA0-A358-48A3-B7EC-E871A4C43EE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6" name="Title 6">
            <a:extLst>
              <a:ext uri="{FF2B5EF4-FFF2-40B4-BE49-F238E27FC236}">
                <a16:creationId xmlns:a16="http://schemas.microsoft.com/office/drawing/2014/main" id="{A734AB36-59E4-48B9-BD11-8A4B3014DF56}"/>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DE06DF5F-64FE-467D-B929-3410C8D03CA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0345F583-F8B6-446F-9D79-885D461B831C}"/>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CB73707-0D49-46F2-8FD6-3506FA8DD2B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86891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ticle theme footers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5483B1-BC00-4E32-8270-A2A863E68985}"/>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2" name="Date Placeholder 1">
            <a:extLst>
              <a:ext uri="{FF2B5EF4-FFF2-40B4-BE49-F238E27FC236}">
                <a16:creationId xmlns:a16="http://schemas.microsoft.com/office/drawing/2014/main" id="{2D9DCC59-3B51-4DBB-A44F-455C03CF314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A8DB589-A59E-472C-BEAF-E1CAA2212F3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83A3620-B9E7-46A8-B92E-B84A51B61345}"/>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08566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theme title + footer ">
    <p:bg>
      <p:bgPr>
        <a:solidFill>
          <a:schemeClr val="bg2"/>
        </a:solidFill>
        <a:effectLst/>
      </p:bgPr>
    </p:bg>
    <p:spTree>
      <p:nvGrpSpPr>
        <p:cNvPr id="1" name=""/>
        <p:cNvGrpSpPr/>
        <p:nvPr/>
      </p:nvGrpSpPr>
      <p:grpSpPr>
        <a:xfrm>
          <a:off x="0" y="0"/>
          <a:ext cx="0" cy="0"/>
          <a:chOff x="0" y="0"/>
          <a:chExt cx="0" cy="0"/>
        </a:xfrm>
      </p:grpSpPr>
      <p:sp>
        <p:nvSpPr>
          <p:cNvPr id="7" name="Untertitel 2"/>
          <p:cNvSpPr>
            <a:spLocks noGrp="1"/>
          </p:cNvSpPr>
          <p:nvPr>
            <p:ph type="subTitle" idx="1" hasCustomPrompt="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r>
              <a:rPr lang="en-US" noProof="0" dirty="0"/>
              <a:t>Click to add subtitle</a:t>
            </a:r>
          </a:p>
        </p:txBody>
      </p:sp>
      <p:sp>
        <p:nvSpPr>
          <p:cNvPr id="9" name="Text Placeholder 8"/>
          <p:cNvSpPr>
            <a:spLocks noGrp="1"/>
          </p:cNvSpPr>
          <p:nvPr>
            <p:ph type="body" sz="quarter" idx="10" hasCustomPrompt="1"/>
          </p:nvPr>
        </p:nvSpPr>
        <p:spPr>
          <a:xfrm>
            <a:off x="548640" y="4959960"/>
            <a:ext cx="9491831"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22" name="Title 1">
            <a:extLst>
              <a:ext uri="{FF2B5EF4-FFF2-40B4-BE49-F238E27FC236}">
                <a16:creationId xmlns:a16="http://schemas.microsoft.com/office/drawing/2014/main" id="{F61AB37E-D34A-403E-B4EA-40B2E24F1ADA}"/>
              </a:ext>
            </a:extLst>
          </p:cNvPr>
          <p:cNvSpPr>
            <a:spLocks noGrp="1"/>
          </p:cNvSpPr>
          <p:nvPr>
            <p:ph type="ctrTitle" hasCustomPrompt="1"/>
          </p:nvPr>
        </p:nvSpPr>
        <p:spPr>
          <a:xfrm>
            <a:off x="548639" y="2130005"/>
            <a:ext cx="9491832" cy="852488"/>
          </a:xfrm>
        </p:spPr>
        <p:txBody>
          <a:bodyPr anchor="b"/>
          <a:lstStyle>
            <a:lvl1pPr algn="l">
              <a:defRPr sz="4200" b="1" i="0">
                <a:solidFill>
                  <a:schemeClr val="accent2"/>
                </a:solidFill>
              </a:defRPr>
            </a:lvl1pPr>
          </a:lstStyle>
          <a:p>
            <a:r>
              <a:rPr lang="en-US" dirty="0"/>
              <a:t>Click to edit title</a:t>
            </a:r>
          </a:p>
        </p:txBody>
      </p:sp>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pic>
        <p:nvPicPr>
          <p:cNvPr id="11" name="Picture 10">
            <a:extLst>
              <a:ext uri="{FF2B5EF4-FFF2-40B4-BE49-F238E27FC236}">
                <a16:creationId xmlns:a16="http://schemas.microsoft.com/office/drawing/2014/main" id="{4C562643-9211-44B6-A8CC-D87E7BC4C023}"/>
              </a:ext>
            </a:extLst>
          </p:cNvPr>
          <p:cNvPicPr>
            <a:picLocks noChangeAspect="1"/>
          </p:cNvPicPr>
          <p:nvPr userDrawn="1"/>
        </p:nvPicPr>
        <p:blipFill>
          <a:blip r:embed="rId2"/>
          <a:srcRect/>
          <a:stretch/>
        </p:blipFill>
        <p:spPr>
          <a:xfrm>
            <a:off x="509430" y="713973"/>
            <a:ext cx="1987127" cy="439074"/>
          </a:xfrm>
          <a:prstGeom prst="rect">
            <a:avLst/>
          </a:prstGeom>
        </p:spPr>
      </p:pic>
    </p:spTree>
    <p:extLst>
      <p:ext uri="{BB962C8B-B14F-4D97-AF65-F5344CB8AC3E}">
        <p14:creationId xmlns:p14="http://schemas.microsoft.com/office/powerpoint/2010/main" val="1896873591"/>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heme section+ 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56292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section divide style</a:t>
            </a:r>
          </a:p>
        </p:txBody>
      </p:sp>
      <p:sp>
        <p:nvSpPr>
          <p:cNvPr id="2" name="Date Placeholder 1">
            <a:extLst>
              <a:ext uri="{FF2B5EF4-FFF2-40B4-BE49-F238E27FC236}">
                <a16:creationId xmlns:a16="http://schemas.microsoft.com/office/drawing/2014/main" id="{836FA3CC-605F-4890-AE98-B5349533307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08422B-5988-4135-99A5-D05A7B7838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893471E-32F1-4A76-A7C5-9D69ED0F1A3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28410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theme subsection+foot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subsection divide style</a:t>
            </a:r>
          </a:p>
        </p:txBody>
      </p:sp>
      <p:sp>
        <p:nvSpPr>
          <p:cNvPr id="2" name="Date Placeholder 1">
            <a:extLst>
              <a:ext uri="{FF2B5EF4-FFF2-40B4-BE49-F238E27FC236}">
                <a16:creationId xmlns:a16="http://schemas.microsoft.com/office/drawing/2014/main" id="{43E8087A-6180-4165-9634-C55B23CFFFF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D1E74DC3-F493-4C01-999B-6C018FC739B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7080DAD-CFA5-490A-BEA2-3DB5032DD184}"/>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55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heme title + text + footer">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1C1B351-A54E-4567-B5D8-775E45CA1FBD}"/>
              </a:ext>
            </a:extLst>
          </p:cNvPr>
          <p:cNvSpPr>
            <a:spLocks noGrp="1"/>
          </p:cNvSpPr>
          <p:nvPr>
            <p:ph sz="quarter" idx="13" hasCustomPrompt="1"/>
          </p:nvPr>
        </p:nvSpPr>
        <p:spPr>
          <a:xfrm>
            <a:off x="548640" y="1920240"/>
            <a:ext cx="10935148"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0A45E86-D440-4E9F-B37E-9862C1149A85}"/>
              </a:ext>
            </a:extLst>
          </p:cNvPr>
          <p:cNvSpPr>
            <a:spLocks noGrp="1"/>
          </p:cNvSpPr>
          <p:nvPr>
            <p:ph type="title" hasCustomPrompt="1"/>
          </p:nvPr>
        </p:nvSpPr>
        <p:spPr>
          <a:xfrm>
            <a:off x="548640" y="488561"/>
            <a:ext cx="10935148" cy="915366"/>
          </a:xfrm>
        </p:spPr>
        <p:txBody>
          <a:bodyPr/>
          <a:lstStyle>
            <a:lvl1pPr>
              <a:defRPr/>
            </a:lvl1pPr>
          </a:lstStyle>
          <a:p>
            <a:r>
              <a:rPr lang="en-US" dirty="0"/>
              <a:t>Click to edit master title style</a:t>
            </a:r>
          </a:p>
        </p:txBody>
      </p:sp>
      <p:sp>
        <p:nvSpPr>
          <p:cNvPr id="12" name="Date Placeholder 11">
            <a:extLst>
              <a:ext uri="{FF2B5EF4-FFF2-40B4-BE49-F238E27FC236}">
                <a16:creationId xmlns:a16="http://schemas.microsoft.com/office/drawing/2014/main" id="{74A7F8EC-6B2C-4D57-9718-25F0193738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13" name="Footer Placeholder 12">
            <a:extLst>
              <a:ext uri="{FF2B5EF4-FFF2-40B4-BE49-F238E27FC236}">
                <a16:creationId xmlns:a16="http://schemas.microsoft.com/office/drawing/2014/main" id="{E3E19187-990D-4EFF-AFD3-B769112BBD5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14" name="Slide Number Placeholder 13">
            <a:extLst>
              <a:ext uri="{FF2B5EF4-FFF2-40B4-BE49-F238E27FC236}">
                <a16:creationId xmlns:a16="http://schemas.microsoft.com/office/drawing/2014/main" id="{C89B0292-13BC-4DC1-B535-3B5BB8D39345}"/>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12909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theme title + 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9E0-5BF8-457B-9E96-62DACEDD3131}"/>
              </a:ext>
            </a:extLst>
          </p:cNvPr>
          <p:cNvSpPr>
            <a:spLocks noGrp="1"/>
          </p:cNvSpPr>
          <p:nvPr>
            <p:ph type="title" hasCustomPrompt="1"/>
          </p:nvPr>
        </p:nvSpPr>
        <p:spPr/>
        <p:txBody>
          <a:bodyPr/>
          <a:lstStyle>
            <a:lvl1pPr>
              <a:defRPr/>
            </a:lvl1pPr>
          </a:lstStyle>
          <a:p>
            <a:r>
              <a:rPr lang="en-US" dirty="0"/>
              <a:t>Click to edit master title</a:t>
            </a:r>
          </a:p>
        </p:txBody>
      </p:sp>
      <p:sp>
        <p:nvSpPr>
          <p:cNvPr id="15" name="Date Placeholder 14">
            <a:extLst>
              <a:ext uri="{FF2B5EF4-FFF2-40B4-BE49-F238E27FC236}">
                <a16:creationId xmlns:a16="http://schemas.microsoft.com/office/drawing/2014/main" id="{6717A396-7523-4B1D-9958-ADC1C12D4D9B}"/>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16" name="Footer Placeholder 15">
            <a:extLst>
              <a:ext uri="{FF2B5EF4-FFF2-40B4-BE49-F238E27FC236}">
                <a16:creationId xmlns:a16="http://schemas.microsoft.com/office/drawing/2014/main" id="{7F13F153-219E-4911-BBB5-C03F51B3C782}"/>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17" name="Slide Number Placeholder 16">
            <a:extLst>
              <a:ext uri="{FF2B5EF4-FFF2-40B4-BE49-F238E27FC236}">
                <a16:creationId xmlns:a16="http://schemas.microsoft.com/office/drawing/2014/main" id="{B15D003F-CF6E-44B6-831B-E7CD2ACADE5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43101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theme blank+ footer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D2FC0-2954-4F3B-A280-B1787D1700A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3E45F04-68E2-429C-98EE-FED620B01DC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3DD42BC-8BF5-4DA0-B345-F61703198101}"/>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84851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 theme end slide">
    <p:bg>
      <p:bgPr>
        <a:solidFill>
          <a:schemeClr val="bg2"/>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7F7B602-D9C9-40B4-A2CB-3666C2FDB33F}"/>
              </a:ext>
            </a:extLst>
          </p:cNvPr>
          <p:cNvSpPr>
            <a:spLocks noGrp="1"/>
          </p:cNvSpPr>
          <p:nvPr>
            <p:ph idx="1" hasCustomPrompt="1"/>
          </p:nvPr>
        </p:nvSpPr>
        <p:spPr>
          <a:xfrm>
            <a:off x="1855694" y="3740082"/>
            <a:ext cx="84806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2"/>
          <a:srcRect/>
          <a:stretch/>
        </p:blipFill>
        <p:spPr>
          <a:xfrm>
            <a:off x="5734907" y="512741"/>
            <a:ext cx="659835" cy="541044"/>
          </a:xfrm>
          <a:prstGeom prst="rect">
            <a:avLst/>
          </a:prstGeom>
        </p:spPr>
      </p:pic>
      <p:sp>
        <p:nvSpPr>
          <p:cNvPr id="2" name="Date Placeholder 1">
            <a:extLst>
              <a:ext uri="{FF2B5EF4-FFF2-40B4-BE49-F238E27FC236}">
                <a16:creationId xmlns:a16="http://schemas.microsoft.com/office/drawing/2014/main" id="{091FB61D-81DF-4562-A168-FC7DD85CC43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54412AEB-5A15-49E0-ACBA-8D5479E4BFE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84D5D6-EBC1-462A-80F3-90B45D7CFE8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6558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rticles Blue Section+footer">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B012F5-A9B2-4E5C-9DA6-1A8AA1F752D3}"/>
              </a:ext>
            </a:extLst>
          </p:cNvPr>
          <p:cNvSpPr/>
          <p:nvPr userDrawn="1"/>
        </p:nvSpPr>
        <p:spPr>
          <a:xfrm>
            <a:off x="0" y="956930"/>
            <a:ext cx="12191999" cy="4965406"/>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7098714"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416251" cy="852488"/>
          </a:xfrm>
        </p:spPr>
        <p:txBody>
          <a:bodyPr anchor="t"/>
          <a:lstStyle>
            <a:lvl1pPr algn="l">
              <a:defRPr sz="4200" b="1" i="0">
                <a:solidFill>
                  <a:schemeClr val="bg2"/>
                </a:solidFill>
              </a:defRPr>
            </a:lvl1pPr>
          </a:lstStyle>
          <a:p>
            <a:r>
              <a:rPr lang="en-US" dirty="0"/>
              <a:t>Click to edit section divide</a:t>
            </a:r>
          </a:p>
        </p:txBody>
      </p:sp>
      <p:pic>
        <p:nvPicPr>
          <p:cNvPr id="10" name="Graphic 9">
            <a:extLst>
              <a:ext uri="{FF2B5EF4-FFF2-40B4-BE49-F238E27FC236}">
                <a16:creationId xmlns:a16="http://schemas.microsoft.com/office/drawing/2014/main" id="{0BBDDBEE-9093-4108-BD59-E58CF5AB2688}"/>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EF91E846-1DB4-4DDB-803A-7DEC3FACC80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03BD0DE-256E-48A0-8F96-F31CD5185E3F}"/>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709A9FB-E5C9-470B-9E00-16BC241DDC85}"/>
              </a:ext>
            </a:extLst>
          </p:cNvPr>
          <p:cNvSpPr>
            <a:spLocks noGrp="1"/>
          </p:cNvSpPr>
          <p:nvPr>
            <p:ph type="sldNum" sz="quarter" idx="12"/>
          </p:nvPr>
        </p:nvSpPr>
        <p:spPr/>
        <p:txBody>
          <a:bodyPr/>
          <a:lstStyle/>
          <a:p>
            <a:fld id="{2533969A-88D7-D043-9145-D433A02B4603}" type="slidenum">
              <a:rPr lang="en-US" smtClean="0"/>
              <a:pPr/>
              <a:t>‹#›</a:t>
            </a:fld>
            <a:endParaRPr lang="en-US" dirty="0"/>
          </a:p>
        </p:txBody>
      </p:sp>
      <p:pic>
        <p:nvPicPr>
          <p:cNvPr id="9" name="Picture 8">
            <a:extLst>
              <a:ext uri="{FF2B5EF4-FFF2-40B4-BE49-F238E27FC236}">
                <a16:creationId xmlns:a16="http://schemas.microsoft.com/office/drawing/2014/main" id="{01A6BA4A-4FBF-4D1F-B7C3-F2C7E0138F65}"/>
              </a:ext>
            </a:extLst>
          </p:cNvPr>
          <p:cNvPicPr>
            <a:picLocks noChangeAspect="1"/>
          </p:cNvPicPr>
          <p:nvPr userDrawn="1"/>
        </p:nvPicPr>
        <p:blipFill>
          <a:blip r:embed="rId4"/>
          <a:srcRect/>
          <a:stretch/>
        </p:blipFill>
        <p:spPr>
          <a:xfrm>
            <a:off x="11314046" y="5308861"/>
            <a:ext cx="478766" cy="392694"/>
          </a:xfrm>
          <a:prstGeom prst="rect">
            <a:avLst/>
          </a:prstGeom>
        </p:spPr>
      </p:pic>
    </p:spTree>
    <p:extLst>
      <p:ext uri="{BB962C8B-B14F-4D97-AF65-F5344CB8AC3E}">
        <p14:creationId xmlns:p14="http://schemas.microsoft.com/office/powerpoint/2010/main" val="370328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 theme 2content headline + placeholders + footers (both white)">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CD5A3FC-4265-44C2-9C05-7E7953900EAE}"/>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975D1A1-ED31-4E0E-80A0-0DDE4CE60B4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99FF25A-5401-4DC4-A533-F53630FBD8AF}"/>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37FFEC-0F2A-4628-A406-4F03DB2B250F}"/>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71BA7DE9-E988-405B-8B21-4B1373C5F050}"/>
              </a:ext>
            </a:extLst>
          </p:cNvPr>
          <p:cNvSpPr>
            <a:spLocks noGrp="1"/>
          </p:cNvSpPr>
          <p:nvPr>
            <p:ph idx="1" hasCustomPrompt="1"/>
          </p:nvPr>
        </p:nvSpPr>
        <p:spPr>
          <a:xfrm>
            <a:off x="54864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8" name="Content Placeholder 2">
            <a:extLst>
              <a:ext uri="{FF2B5EF4-FFF2-40B4-BE49-F238E27FC236}">
                <a16:creationId xmlns:a16="http://schemas.microsoft.com/office/drawing/2014/main" id="{68E08C7E-B666-45FD-BDAA-9A923C7DAE4E}"/>
              </a:ext>
            </a:extLst>
          </p:cNvPr>
          <p:cNvSpPr>
            <a:spLocks noGrp="1"/>
          </p:cNvSpPr>
          <p:nvPr>
            <p:ph idx="14" hasCustomPrompt="1"/>
          </p:nvPr>
        </p:nvSpPr>
        <p:spPr>
          <a:xfrm>
            <a:off x="660551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388836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 theme two content with category titles: headline + paired placeholders + footers (both white)">
    <p:spTree>
      <p:nvGrpSpPr>
        <p:cNvPr id="1" name=""/>
        <p:cNvGrpSpPr/>
        <p:nvPr/>
      </p:nvGrpSpPr>
      <p:grpSpPr>
        <a:xfrm>
          <a:off x="0" y="0"/>
          <a:ext cx="0" cy="0"/>
          <a:chOff x="0" y="0"/>
          <a:chExt cx="0" cy="0"/>
        </a:xfrm>
      </p:grpSpPr>
      <p:sp>
        <p:nvSpPr>
          <p:cNvPr id="20" name="Content Placeholder 5">
            <a:extLst>
              <a:ext uri="{FF2B5EF4-FFF2-40B4-BE49-F238E27FC236}">
                <a16:creationId xmlns:a16="http://schemas.microsoft.com/office/drawing/2014/main" id="{731B6D7A-B331-42E3-9A8D-FC61EDE482DE}"/>
              </a:ext>
            </a:extLst>
          </p:cNvPr>
          <p:cNvSpPr>
            <a:spLocks noGrp="1"/>
          </p:cNvSpPr>
          <p:nvPr>
            <p:ph sz="quarter" idx="11" hasCustomPrompt="1"/>
          </p:nvPr>
        </p:nvSpPr>
        <p:spPr>
          <a:xfrm>
            <a:off x="54864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97BB6454-9586-44D3-AE7B-C6BD8D6EC862}"/>
              </a:ext>
            </a:extLst>
          </p:cNvPr>
          <p:cNvSpPr>
            <a:spLocks noGrp="1"/>
          </p:cNvSpPr>
          <p:nvPr>
            <p:ph idx="1" hasCustomPrompt="1"/>
          </p:nvPr>
        </p:nvSpPr>
        <p:spPr>
          <a:xfrm>
            <a:off x="54864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0" name="Title 6">
            <a:extLst>
              <a:ext uri="{FF2B5EF4-FFF2-40B4-BE49-F238E27FC236}">
                <a16:creationId xmlns:a16="http://schemas.microsoft.com/office/drawing/2014/main" id="{BA5B525E-2FE4-4AFE-8F6E-5F0D26D212B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13202E0-DD7A-4C22-B6F4-35A16E511DD3}"/>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E3F2A4C-7A73-4F59-B814-4D65F5CA6F90}"/>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1CF91F1-F56A-4DCB-BA96-AD212A8283D9}"/>
              </a:ext>
            </a:extLst>
          </p:cNvPr>
          <p:cNvSpPr>
            <a:spLocks noGrp="1"/>
          </p:cNvSpPr>
          <p:nvPr>
            <p:ph type="sldNum" sz="quarter" idx="15"/>
          </p:nvPr>
        </p:nvSpPr>
        <p:spPr/>
        <p:txBody>
          <a:bodyPr/>
          <a:lstStyle/>
          <a:p>
            <a:fld id="{2533969A-88D7-D043-9145-D433A02B4603}" type="slidenum">
              <a:rPr lang="en-US" smtClean="0"/>
              <a:pPr/>
              <a:t>‹#›</a:t>
            </a:fld>
            <a:endParaRPr lang="en-US" dirty="0"/>
          </a:p>
        </p:txBody>
      </p:sp>
      <p:sp>
        <p:nvSpPr>
          <p:cNvPr id="11" name="Content Placeholder 5">
            <a:extLst>
              <a:ext uri="{FF2B5EF4-FFF2-40B4-BE49-F238E27FC236}">
                <a16:creationId xmlns:a16="http://schemas.microsoft.com/office/drawing/2014/main" id="{E47867C5-6F12-4B18-9CB6-E60F1A05DB9E}"/>
              </a:ext>
            </a:extLst>
          </p:cNvPr>
          <p:cNvSpPr>
            <a:spLocks noGrp="1"/>
          </p:cNvSpPr>
          <p:nvPr>
            <p:ph sz="quarter" idx="16" hasCustomPrompt="1"/>
          </p:nvPr>
        </p:nvSpPr>
        <p:spPr>
          <a:xfrm>
            <a:off x="660551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7B8A4FE0-2FB1-46FB-AE62-CEDA9B8899D8}"/>
              </a:ext>
            </a:extLst>
          </p:cNvPr>
          <p:cNvSpPr>
            <a:spLocks noGrp="1"/>
          </p:cNvSpPr>
          <p:nvPr>
            <p:ph idx="17" hasCustomPrompt="1"/>
          </p:nvPr>
        </p:nvSpPr>
        <p:spPr>
          <a:xfrm>
            <a:off x="660551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767618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D47986-77EE-4447-B1A0-5A0C74B7A4D8}"/>
              </a:ext>
            </a:extLst>
          </p:cNvPr>
          <p:cNvSpPr/>
          <p:nvPr userDrawn="1"/>
        </p:nvSpPr>
        <p:spPr>
          <a:xfrm>
            <a:off x="0"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9"/>
          <p:cNvSpPr>
            <a:spLocks noGrp="1"/>
          </p:cNvSpPr>
          <p:nvPr>
            <p:ph sz="quarter" idx="12" hasCustomPrompt="1"/>
          </p:nvPr>
        </p:nvSpPr>
        <p:spPr>
          <a:xfrm>
            <a:off x="548640" y="1934197"/>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9">
            <a:extLst>
              <a:ext uri="{FF2B5EF4-FFF2-40B4-BE49-F238E27FC236}">
                <a16:creationId xmlns:a16="http://schemas.microsoft.com/office/drawing/2014/main" id="{B0E4A996-5048-4141-8654-2D7F5CC6CAEF}"/>
              </a:ext>
            </a:extLst>
          </p:cNvPr>
          <p:cNvSpPr>
            <a:spLocks noGrp="1"/>
          </p:cNvSpPr>
          <p:nvPr>
            <p:ph sz="quarter" idx="13" hasCustomPrompt="1"/>
          </p:nvPr>
        </p:nvSpPr>
        <p:spPr>
          <a:xfrm>
            <a:off x="7175582" y="1934197"/>
            <a:ext cx="4459128"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6">
            <a:extLst>
              <a:ext uri="{FF2B5EF4-FFF2-40B4-BE49-F238E27FC236}">
                <a16:creationId xmlns:a16="http://schemas.microsoft.com/office/drawing/2014/main" id="{011CB211-0293-4DE2-9A42-F80D4B8D6CE4}"/>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52C3A75-21EE-4BD9-B2E6-961225A17A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896F9EE-1778-4481-B1FF-5560A0976EF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81E4A248-FE9B-4AB8-92E5-7B99367A657B}"/>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09298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A3215B-DE75-4C92-B19D-2102F1C73CCD}"/>
              </a:ext>
            </a:extLst>
          </p:cNvPr>
          <p:cNvSpPr/>
          <p:nvPr userDrawn="1"/>
        </p:nvSpPr>
        <p:spPr>
          <a:xfrm>
            <a:off x="5565058"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481E3CA9-BDFC-4FDD-8B45-23B9CE4B57C5}"/>
              </a:ext>
            </a:extLst>
          </p:cNvPr>
          <p:cNvSpPr>
            <a:spLocks noGrp="1"/>
          </p:cNvSpPr>
          <p:nvPr>
            <p:ph sz="quarter" idx="12" hasCustomPrompt="1"/>
          </p:nvPr>
        </p:nvSpPr>
        <p:spPr>
          <a:xfrm>
            <a:off x="5914113" y="1932698"/>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8ED8CF8-9B7C-4024-9C8F-20250F79A690}"/>
              </a:ext>
            </a:extLst>
          </p:cNvPr>
          <p:cNvSpPr>
            <a:spLocks noGrp="1"/>
          </p:cNvSpPr>
          <p:nvPr>
            <p:ph sz="quarter" idx="13" hasCustomPrompt="1"/>
          </p:nvPr>
        </p:nvSpPr>
        <p:spPr>
          <a:xfrm>
            <a:off x="548640" y="1932698"/>
            <a:ext cx="4176457"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6">
            <a:extLst>
              <a:ext uri="{FF2B5EF4-FFF2-40B4-BE49-F238E27FC236}">
                <a16:creationId xmlns:a16="http://schemas.microsoft.com/office/drawing/2014/main" id="{C9815E74-5D89-402B-865F-503F9CA2691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2A358F71-100B-4317-A947-EB8D743A90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4C36CAC-137B-46A1-8A5E-6A5CA2D4C5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4B9A2D4-7232-4759-BEF0-91D0EA69B2E8}"/>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35867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0377C7-D99A-4580-BB1A-AC251957A095}"/>
              </a:ext>
            </a:extLst>
          </p:cNvPr>
          <p:cNvSpPr/>
          <p:nvPr userDrawn="1"/>
        </p:nvSpPr>
        <p:spPr>
          <a:xfrm>
            <a:off x="54864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Content Placeholder 2">
            <a:extLst>
              <a:ext uri="{FF2B5EF4-FFF2-40B4-BE49-F238E27FC236}">
                <a16:creationId xmlns:a16="http://schemas.microsoft.com/office/drawing/2014/main" id="{2B16D434-725E-4D46-90F7-BC2C8B66BDE6}"/>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6" name="Content Placeholder 2">
            <a:extLst>
              <a:ext uri="{FF2B5EF4-FFF2-40B4-BE49-F238E27FC236}">
                <a16:creationId xmlns:a16="http://schemas.microsoft.com/office/drawing/2014/main" id="{01B767D9-0FAC-46F2-907A-C24E1DF74CC5}"/>
              </a:ext>
            </a:extLst>
          </p:cNvPr>
          <p:cNvSpPr>
            <a:spLocks noGrp="1"/>
          </p:cNvSpPr>
          <p:nvPr>
            <p:ph idx="10" hasCustomPrompt="1"/>
          </p:nvPr>
        </p:nvSpPr>
        <p:spPr>
          <a:xfrm>
            <a:off x="6494188" y="2263570"/>
            <a:ext cx="4974814"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279C3579-33EE-448B-9669-4A8EBCE95D6C}"/>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B532F66-3103-40A5-9DAE-3909AA2260F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4278F6D-220F-42E8-BA7E-C8145743934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CBA01FC-D4B6-431A-A01C-606676958698}"/>
              </a:ext>
            </a:extLst>
          </p:cNvPr>
          <p:cNvSpPr>
            <a:spLocks noGrp="1"/>
          </p:cNvSpPr>
          <p:nvPr>
            <p:ph type="sldNum" sz="quarter" idx="1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53310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right)">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269003-910B-4939-A96F-31FF4FFC8BD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13" name="Rectangle 12">
            <a:extLst>
              <a:ext uri="{FF2B5EF4-FFF2-40B4-BE49-F238E27FC236}">
                <a16:creationId xmlns:a16="http://schemas.microsoft.com/office/drawing/2014/main" id="{34C668C8-5EEB-479C-AFB1-F666D6480F12}"/>
              </a:ext>
            </a:extLst>
          </p:cNvPr>
          <p:cNvSpPr/>
          <p:nvPr userDrawn="1"/>
        </p:nvSpPr>
        <p:spPr>
          <a:xfrm>
            <a:off x="608735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B2137E7-FDB6-4F44-B971-674DB0EC5AC7}"/>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Content Placeholder 2">
            <a:extLst>
              <a:ext uri="{FF2B5EF4-FFF2-40B4-BE49-F238E27FC236}">
                <a16:creationId xmlns:a16="http://schemas.microsoft.com/office/drawing/2014/main" id="{7F7BD571-98EF-490A-9C9F-E96B93A88C3E}"/>
              </a:ext>
            </a:extLst>
          </p:cNvPr>
          <p:cNvSpPr>
            <a:spLocks noGrp="1"/>
          </p:cNvSpPr>
          <p:nvPr>
            <p:ph idx="12" hasCustomPrompt="1"/>
          </p:nvPr>
        </p:nvSpPr>
        <p:spPr>
          <a:xfrm>
            <a:off x="64941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2" name="Date Placeholder 1">
            <a:extLst>
              <a:ext uri="{FF2B5EF4-FFF2-40B4-BE49-F238E27FC236}">
                <a16:creationId xmlns:a16="http://schemas.microsoft.com/office/drawing/2014/main" id="{6E411717-777C-4C76-ACB9-3D22EEF2C739}"/>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409A29D-D244-4FFB-87C2-73F36E0FDD17}"/>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F472519-AD6C-4A1C-AB27-316501AA216B}"/>
              </a:ext>
            </a:extLst>
          </p:cNvPr>
          <p:cNvSpPr>
            <a:spLocks noGrp="1"/>
          </p:cNvSpPr>
          <p:nvPr>
            <p:ph type="sldNum" sz="quarter" idx="15"/>
          </p:nvPr>
        </p:nvSpPr>
        <p:spPr/>
        <p:txBody>
          <a:bodyPr/>
          <a:lstStyle/>
          <a:p>
            <a:fld id="{2533969A-88D7-D043-9145-D433A02B4603}"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theme three content: headline +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4E9BDBBD-EAB9-4F63-9463-A531EA0138E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68ECAE9D-F343-431E-814F-01648479BD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7E6A687-E165-493B-9E06-46BC0AEB954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E7090472-5B62-40A7-A944-691E2B3945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930D4042-EED7-44E8-B3BC-B84FAD224B53}"/>
              </a:ext>
            </a:extLst>
          </p:cNvPr>
          <p:cNvSpPr>
            <a:spLocks noGrp="1"/>
          </p:cNvSpPr>
          <p:nvPr>
            <p:ph idx="17" hasCustomPrompt="1"/>
          </p:nvPr>
        </p:nvSpPr>
        <p:spPr>
          <a:xfrm>
            <a:off x="834287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1" name="Content Placeholder 2">
            <a:extLst>
              <a:ext uri="{FF2B5EF4-FFF2-40B4-BE49-F238E27FC236}">
                <a16:creationId xmlns:a16="http://schemas.microsoft.com/office/drawing/2014/main" id="{85CEC87E-8E18-4360-B1AA-DAC79848AAFF}"/>
              </a:ext>
            </a:extLst>
          </p:cNvPr>
          <p:cNvSpPr>
            <a:spLocks noGrp="1"/>
          </p:cNvSpPr>
          <p:nvPr>
            <p:ph idx="18" hasCustomPrompt="1"/>
          </p:nvPr>
        </p:nvSpPr>
        <p:spPr>
          <a:xfrm>
            <a:off x="4445755"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theme three content with category titles: headline + paired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6" name="Content Placeholder 5"/>
          <p:cNvSpPr>
            <a:spLocks noGrp="1"/>
          </p:cNvSpPr>
          <p:nvPr>
            <p:ph sz="quarter" idx="10" hasCustomPrompt="1"/>
          </p:nvPr>
        </p:nvSpPr>
        <p:spPr>
          <a:xfrm>
            <a:off x="54927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4" name="Content Placeholder 2"/>
          <p:cNvSpPr>
            <a:spLocks noGrp="1"/>
          </p:cNvSpPr>
          <p:nvPr>
            <p:ph idx="11" hasCustomPrompt="1"/>
          </p:nvPr>
        </p:nvSpPr>
        <p:spPr>
          <a:xfrm>
            <a:off x="445008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5" name="Content Placeholder 5"/>
          <p:cNvSpPr>
            <a:spLocks noGrp="1"/>
          </p:cNvSpPr>
          <p:nvPr>
            <p:ph sz="quarter" idx="12" hasCustomPrompt="1"/>
          </p:nvPr>
        </p:nvSpPr>
        <p:spPr>
          <a:xfrm>
            <a:off x="445071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6" name="Content Placeholder 2"/>
          <p:cNvSpPr>
            <a:spLocks noGrp="1"/>
          </p:cNvSpPr>
          <p:nvPr>
            <p:ph idx="13" hasCustomPrompt="1"/>
          </p:nvPr>
        </p:nvSpPr>
        <p:spPr>
          <a:xfrm>
            <a:off x="8366760" y="2928395"/>
            <a:ext cx="326795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7" name="Content Placeholder 5"/>
          <p:cNvSpPr>
            <a:spLocks noGrp="1"/>
          </p:cNvSpPr>
          <p:nvPr>
            <p:ph sz="quarter" idx="14" hasCustomPrompt="1"/>
          </p:nvPr>
        </p:nvSpPr>
        <p:spPr>
          <a:xfrm>
            <a:off x="8366761" y="1828800"/>
            <a:ext cx="3267950"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0" name="Title 6">
            <a:extLst>
              <a:ext uri="{FF2B5EF4-FFF2-40B4-BE49-F238E27FC236}">
                <a16:creationId xmlns:a16="http://schemas.microsoft.com/office/drawing/2014/main" id="{29311360-91C1-43E3-BB81-4614781CEB2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82EEC0F3-F2A2-48BD-B425-9E9AF880B2C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72D440F-05E9-408C-96E9-6D1F2D895FE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854CA44-852A-443A-9050-DA334188816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9798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838200" y="3429000"/>
            <a:ext cx="3052013"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4" name="Text Placeholder 4"/>
          <p:cNvSpPr>
            <a:spLocks noGrp="1"/>
          </p:cNvSpPr>
          <p:nvPr>
            <p:ph type="body" sz="quarter" idx="21" hasCustomPrompt="1"/>
          </p:nvPr>
        </p:nvSpPr>
        <p:spPr>
          <a:xfrm>
            <a:off x="4569994" y="3450400"/>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5" name="Text Placeholder 4"/>
          <p:cNvSpPr>
            <a:spLocks noGrp="1"/>
          </p:cNvSpPr>
          <p:nvPr>
            <p:ph type="body" sz="quarter" idx="24" hasCustomPrompt="1"/>
          </p:nvPr>
        </p:nvSpPr>
        <p:spPr>
          <a:xfrm>
            <a:off x="8301788" y="3438083"/>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38200" y="1881214"/>
            <a:ext cx="3052013"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7" name="Text Placeholder 4"/>
          <p:cNvSpPr>
            <a:spLocks noGrp="1"/>
          </p:cNvSpPr>
          <p:nvPr>
            <p:ph type="body" sz="quarter" idx="26" hasCustomPrompt="1"/>
          </p:nvPr>
        </p:nvSpPr>
        <p:spPr>
          <a:xfrm>
            <a:off x="4569994" y="1886574"/>
            <a:ext cx="3052012" cy="830997"/>
          </a:xfrm>
          <a:noFill/>
        </p:spPr>
        <p:txBody>
          <a:bodyPr wrap="square" rtlCol="0" anchor="ctr">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8" name="Text Placeholder 4"/>
          <p:cNvSpPr>
            <a:spLocks noGrp="1"/>
          </p:cNvSpPr>
          <p:nvPr>
            <p:ph type="body" sz="quarter" idx="27" hasCustomPrompt="1"/>
          </p:nvPr>
        </p:nvSpPr>
        <p:spPr>
          <a:xfrm>
            <a:off x="8301788" y="1890298"/>
            <a:ext cx="3052012" cy="830997"/>
          </a:xfrm>
          <a:noFill/>
        </p:spPr>
        <p:txBody>
          <a:bodyPr wrap="square" rtlCol="0" anchor="ctr">
            <a:spAutoFit/>
          </a:bodyPr>
          <a:lstStyle>
            <a:lvl1pPr marL="0" indent="0" algn="ctr">
              <a:lnSpc>
                <a:spcPct val="100000"/>
              </a:lnSpc>
              <a:buNone/>
              <a:defRPr lang="en-US" sz="5400" b="1" spc="60" baseline="0" dirty="0">
                <a:solidFill>
                  <a:srgbClr val="4F9AFD"/>
                </a:solidFill>
              </a:defRPr>
            </a:lvl1pPr>
          </a:lstStyle>
          <a:p>
            <a:pPr marL="0" lvl="0" algn="ctr"/>
            <a:r>
              <a:rPr lang="en-US" dirty="0"/>
              <a:t>$8M</a:t>
            </a:r>
          </a:p>
        </p:txBody>
      </p:sp>
      <p:sp>
        <p:nvSpPr>
          <p:cNvPr id="9" name="Text Placeholder 4"/>
          <p:cNvSpPr>
            <a:spLocks noGrp="1"/>
          </p:cNvSpPr>
          <p:nvPr>
            <p:ph type="body" sz="quarter" idx="28" hasCustomPrompt="1"/>
          </p:nvPr>
        </p:nvSpPr>
        <p:spPr>
          <a:xfrm>
            <a:off x="838201" y="2704440"/>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2" name="Text Placeholder 4">
            <a:extLst>
              <a:ext uri="{FF2B5EF4-FFF2-40B4-BE49-F238E27FC236}">
                <a16:creationId xmlns:a16="http://schemas.microsoft.com/office/drawing/2014/main" id="{12FA55E3-5812-4B68-A987-5626CCB4B8D2}"/>
              </a:ext>
            </a:extLst>
          </p:cNvPr>
          <p:cNvSpPr>
            <a:spLocks noGrp="1"/>
          </p:cNvSpPr>
          <p:nvPr>
            <p:ph type="body" sz="quarter" idx="29" hasCustomPrompt="1"/>
          </p:nvPr>
        </p:nvSpPr>
        <p:spPr>
          <a:xfrm>
            <a:off x="4569994" y="2709799"/>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3" name="Text Placeholder 4">
            <a:extLst>
              <a:ext uri="{FF2B5EF4-FFF2-40B4-BE49-F238E27FC236}">
                <a16:creationId xmlns:a16="http://schemas.microsoft.com/office/drawing/2014/main" id="{6CBAA50C-6B47-4701-A0BC-14A9E329BCA4}"/>
              </a:ext>
            </a:extLst>
          </p:cNvPr>
          <p:cNvSpPr>
            <a:spLocks noGrp="1"/>
          </p:cNvSpPr>
          <p:nvPr>
            <p:ph type="body" sz="quarter" idx="30" hasCustomPrompt="1"/>
          </p:nvPr>
        </p:nvSpPr>
        <p:spPr>
          <a:xfrm>
            <a:off x="8300027" y="2713523"/>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 name="Date Placeholder 1">
            <a:extLst>
              <a:ext uri="{FF2B5EF4-FFF2-40B4-BE49-F238E27FC236}">
                <a16:creationId xmlns:a16="http://schemas.microsoft.com/office/drawing/2014/main" id="{3468B5E6-F4D6-47A3-9755-31ED78EFA555}"/>
              </a:ext>
            </a:extLst>
          </p:cNvPr>
          <p:cNvSpPr>
            <a:spLocks noGrp="1"/>
          </p:cNvSpPr>
          <p:nvPr>
            <p:ph type="dt" sz="half" idx="31"/>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10" name="Footer Placeholder 9">
            <a:extLst>
              <a:ext uri="{FF2B5EF4-FFF2-40B4-BE49-F238E27FC236}">
                <a16:creationId xmlns:a16="http://schemas.microsoft.com/office/drawing/2014/main" id="{0EE3FA79-F261-468C-94F2-A1614C17FCC8}"/>
              </a:ext>
            </a:extLst>
          </p:cNvPr>
          <p:cNvSpPr>
            <a:spLocks noGrp="1"/>
          </p:cNvSpPr>
          <p:nvPr>
            <p:ph type="ftr" sz="quarter" idx="32"/>
          </p:nvPr>
        </p:nvSpPr>
        <p:spPr/>
        <p:txBody>
          <a:bodyPr/>
          <a:lstStyle/>
          <a:p>
            <a:r>
              <a:rPr lang="en-US" dirty="0">
                <a:solidFill>
                  <a:srgbClr val="FFFFFF">
                    <a:lumMod val="75000"/>
                  </a:srgbClr>
                </a:solidFill>
              </a:rPr>
              <a:t>© 2021 Trellance, Inc. All rights reserved.</a:t>
            </a:r>
          </a:p>
        </p:txBody>
      </p:sp>
      <p:sp>
        <p:nvSpPr>
          <p:cNvPr id="11" name="Slide Number Placeholder 10">
            <a:extLst>
              <a:ext uri="{FF2B5EF4-FFF2-40B4-BE49-F238E27FC236}">
                <a16:creationId xmlns:a16="http://schemas.microsoft.com/office/drawing/2014/main" id="{0B1108C8-1F26-45CC-BF4C-D7763FD2DD0F}"/>
              </a:ext>
            </a:extLst>
          </p:cNvPr>
          <p:cNvSpPr>
            <a:spLocks noGrp="1"/>
          </p:cNvSpPr>
          <p:nvPr>
            <p:ph type="sldNum" sz="quarter" idx="33"/>
          </p:nvPr>
        </p:nvSpPr>
        <p:spPr/>
        <p:txBody>
          <a:bodyPr/>
          <a:lstStyle/>
          <a:p>
            <a:fld id="{2533969A-88D7-D043-9145-D433A02B4603}" type="slidenum">
              <a:rPr lang="en-US" smtClean="0"/>
              <a:pPr/>
              <a:t>‹#›</a:t>
            </a:fld>
            <a:endParaRPr lang="en-US" dirty="0"/>
          </a:p>
        </p:txBody>
      </p:sp>
      <p:sp>
        <p:nvSpPr>
          <p:cNvPr id="15" name="Title 6">
            <a:extLst>
              <a:ext uri="{FF2B5EF4-FFF2-40B4-BE49-F238E27FC236}">
                <a16:creationId xmlns:a16="http://schemas.microsoft.com/office/drawing/2014/main" id="{73676824-F1E7-486C-8A86-63FD8A9AAE94}"/>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83394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theme four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548640"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548640"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13" name="Text Placeholder 4"/>
          <p:cNvSpPr>
            <a:spLocks noGrp="1"/>
          </p:cNvSpPr>
          <p:nvPr>
            <p:ph type="body" sz="quarter" idx="29" hasCustomPrompt="1"/>
          </p:nvPr>
        </p:nvSpPr>
        <p:spPr>
          <a:xfrm>
            <a:off x="344443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4" name="Text Placeholder 4"/>
          <p:cNvSpPr>
            <a:spLocks noGrp="1"/>
          </p:cNvSpPr>
          <p:nvPr>
            <p:ph type="body" sz="quarter" idx="30" hasCustomPrompt="1"/>
          </p:nvPr>
        </p:nvSpPr>
        <p:spPr>
          <a:xfrm>
            <a:off x="344443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15%</a:t>
            </a:r>
          </a:p>
        </p:txBody>
      </p:sp>
      <p:sp>
        <p:nvSpPr>
          <p:cNvPr id="16" name="Text Placeholder 4"/>
          <p:cNvSpPr>
            <a:spLocks noGrp="1"/>
          </p:cNvSpPr>
          <p:nvPr>
            <p:ph type="body" sz="quarter" idx="32" hasCustomPrompt="1"/>
          </p:nvPr>
        </p:nvSpPr>
        <p:spPr>
          <a:xfrm>
            <a:off x="6328456"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7" name="Text Placeholder 4"/>
          <p:cNvSpPr>
            <a:spLocks noGrp="1"/>
          </p:cNvSpPr>
          <p:nvPr>
            <p:ph type="body" sz="quarter" idx="33" hasCustomPrompt="1"/>
          </p:nvPr>
        </p:nvSpPr>
        <p:spPr>
          <a:xfrm>
            <a:off x="6328456"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$8M</a:t>
            </a:r>
          </a:p>
        </p:txBody>
      </p:sp>
      <p:sp>
        <p:nvSpPr>
          <p:cNvPr id="19" name="Text Placeholder 4"/>
          <p:cNvSpPr>
            <a:spLocks noGrp="1"/>
          </p:cNvSpPr>
          <p:nvPr>
            <p:ph type="body" sz="quarter" idx="35" hasCustomPrompt="1"/>
          </p:nvPr>
        </p:nvSpPr>
        <p:spPr>
          <a:xfrm>
            <a:off x="921532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0" name="Text Placeholder 4"/>
          <p:cNvSpPr>
            <a:spLocks noGrp="1"/>
          </p:cNvSpPr>
          <p:nvPr>
            <p:ph type="body" sz="quarter" idx="36" hasCustomPrompt="1"/>
          </p:nvPr>
        </p:nvSpPr>
        <p:spPr>
          <a:xfrm>
            <a:off x="921532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345+</a:t>
            </a:r>
          </a:p>
        </p:txBody>
      </p:sp>
      <p:sp>
        <p:nvSpPr>
          <p:cNvPr id="30" name="Text Placeholder 4">
            <a:extLst>
              <a:ext uri="{FF2B5EF4-FFF2-40B4-BE49-F238E27FC236}">
                <a16:creationId xmlns:a16="http://schemas.microsoft.com/office/drawing/2014/main" id="{419DCD08-50BD-478B-85F3-B30C3706317E}"/>
              </a:ext>
            </a:extLst>
          </p:cNvPr>
          <p:cNvSpPr>
            <a:spLocks noGrp="1"/>
          </p:cNvSpPr>
          <p:nvPr>
            <p:ph type="body" sz="quarter" idx="28" hasCustomPrompt="1"/>
          </p:nvPr>
        </p:nvSpPr>
        <p:spPr>
          <a:xfrm>
            <a:off x="548640"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2" name="Text Placeholder 4">
            <a:extLst>
              <a:ext uri="{FF2B5EF4-FFF2-40B4-BE49-F238E27FC236}">
                <a16:creationId xmlns:a16="http://schemas.microsoft.com/office/drawing/2014/main" id="{1E729660-6416-4683-8F9F-51D075065F25}"/>
              </a:ext>
            </a:extLst>
          </p:cNvPr>
          <p:cNvSpPr>
            <a:spLocks noGrp="1"/>
          </p:cNvSpPr>
          <p:nvPr>
            <p:ph type="body" sz="quarter" idx="38" hasCustomPrompt="1"/>
          </p:nvPr>
        </p:nvSpPr>
        <p:spPr>
          <a:xfrm>
            <a:off x="6328454"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3" name="Text Placeholder 4">
            <a:extLst>
              <a:ext uri="{FF2B5EF4-FFF2-40B4-BE49-F238E27FC236}">
                <a16:creationId xmlns:a16="http://schemas.microsoft.com/office/drawing/2014/main" id="{BA782FB8-0BDD-4C39-B7FB-24CB6B66FFC4}"/>
              </a:ext>
            </a:extLst>
          </p:cNvPr>
          <p:cNvSpPr>
            <a:spLocks noGrp="1"/>
          </p:cNvSpPr>
          <p:nvPr>
            <p:ph type="body" sz="quarter" idx="39" hasCustomPrompt="1"/>
          </p:nvPr>
        </p:nvSpPr>
        <p:spPr>
          <a:xfrm>
            <a:off x="9215321"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21" name="Title 6">
            <a:extLst>
              <a:ext uri="{FF2B5EF4-FFF2-40B4-BE49-F238E27FC236}">
                <a16:creationId xmlns:a16="http://schemas.microsoft.com/office/drawing/2014/main" id="{47802E1A-14DF-408D-BD0B-F0B32E03F2E6}"/>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D6C55ED-D272-40D1-9BD0-347F185BBD64}"/>
              </a:ext>
            </a:extLst>
          </p:cNvPr>
          <p:cNvSpPr>
            <a:spLocks noGrp="1"/>
          </p:cNvSpPr>
          <p:nvPr>
            <p:ph type="dt" sz="half" idx="4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A4308F9-8E82-40E4-B932-2824E4CEC3DE}"/>
              </a:ext>
            </a:extLst>
          </p:cNvPr>
          <p:cNvSpPr>
            <a:spLocks noGrp="1"/>
          </p:cNvSpPr>
          <p:nvPr>
            <p:ph type="ftr" sz="quarter" idx="4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5B7FE179-E2FF-4DD1-90AF-860D39DAACDD}"/>
              </a:ext>
            </a:extLst>
          </p:cNvPr>
          <p:cNvSpPr>
            <a:spLocks noGrp="1"/>
          </p:cNvSpPr>
          <p:nvPr>
            <p:ph type="sldNum" sz="quarter" idx="42"/>
          </p:nvPr>
        </p:nvSpPr>
        <p:spPr/>
        <p:txBody>
          <a:bodyPr/>
          <a:lstStyle/>
          <a:p>
            <a:fld id="{2533969A-88D7-D043-9145-D433A02B4603}" type="slidenum">
              <a:rPr lang="en-US" smtClean="0"/>
              <a:pPr/>
              <a:t>‹#›</a:t>
            </a:fld>
            <a:endParaRPr lang="en-US" dirty="0"/>
          </a:p>
        </p:txBody>
      </p:sp>
      <p:sp>
        <p:nvSpPr>
          <p:cNvPr id="18" name="Text Placeholder 4">
            <a:extLst>
              <a:ext uri="{FF2B5EF4-FFF2-40B4-BE49-F238E27FC236}">
                <a16:creationId xmlns:a16="http://schemas.microsoft.com/office/drawing/2014/main" id="{2235D9F2-E327-4C78-9F46-F3F619484D56}"/>
              </a:ext>
            </a:extLst>
          </p:cNvPr>
          <p:cNvSpPr>
            <a:spLocks noGrp="1"/>
          </p:cNvSpPr>
          <p:nvPr>
            <p:ph type="body" sz="quarter" idx="43" hasCustomPrompt="1"/>
          </p:nvPr>
        </p:nvSpPr>
        <p:spPr>
          <a:xfrm>
            <a:off x="3451189"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Tree>
    <p:extLst>
      <p:ext uri="{BB962C8B-B14F-4D97-AF65-F5344CB8AC3E}">
        <p14:creationId xmlns:p14="http://schemas.microsoft.com/office/powerpoint/2010/main" val="3507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ticle blue subsctn+footer">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AE73EDF-E5C6-4EE1-ADE2-DE340FC7EDFA}"/>
              </a:ext>
            </a:extLst>
          </p:cNvPr>
          <p:cNvSpPr/>
          <p:nvPr userDrawn="1"/>
        </p:nvSpPr>
        <p:spPr>
          <a:xfrm>
            <a:off x="0" y="956930"/>
            <a:ext cx="12191999" cy="2940239"/>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5FD45847-CC87-4AE3-932E-F47E071C9BF6}"/>
              </a:ext>
            </a:extLst>
          </p:cNvPr>
          <p:cNvSpPr>
            <a:spLocks noGrp="1"/>
          </p:cNvSpPr>
          <p:nvPr>
            <p:ph type="ctrTitle" hasCustomPrompt="1"/>
          </p:nvPr>
        </p:nvSpPr>
        <p:spPr>
          <a:xfrm>
            <a:off x="548641" y="2000805"/>
            <a:ext cx="9307763" cy="852488"/>
          </a:xfrm>
        </p:spPr>
        <p:txBody>
          <a:bodyPr anchor="ctr"/>
          <a:lstStyle>
            <a:lvl1pPr algn="l">
              <a:defRPr sz="4200" b="1" i="0">
                <a:solidFill>
                  <a:schemeClr val="bg2"/>
                </a:solidFill>
              </a:defRPr>
            </a:lvl1pPr>
          </a:lstStyle>
          <a:p>
            <a:r>
              <a:rPr lang="en-US" dirty="0"/>
              <a:t>Click to edit subsection divide</a:t>
            </a:r>
          </a:p>
        </p:txBody>
      </p:sp>
      <p:pic>
        <p:nvPicPr>
          <p:cNvPr id="10" name="Graphic 9">
            <a:extLst>
              <a:ext uri="{FF2B5EF4-FFF2-40B4-BE49-F238E27FC236}">
                <a16:creationId xmlns:a16="http://schemas.microsoft.com/office/drawing/2014/main" id="{4771053F-4431-4872-BBDC-CBFD54BFD45D}"/>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7709D5E8-C633-464D-96FF-0D171E4529E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51BF440-44AC-41A5-B80F-5FE44BA8FC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9A818FC-A7AD-42E2-AD3F-C2DCE4E4FF5C}"/>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79559202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ictures + footers (all of them white)">
    <p:spTree>
      <p:nvGrpSpPr>
        <p:cNvPr id="1" name=""/>
        <p:cNvGrpSpPr/>
        <p:nvPr/>
      </p:nvGrpSpPr>
      <p:grpSpPr>
        <a:xfrm>
          <a:off x="0" y="0"/>
          <a:ext cx="0" cy="0"/>
          <a:chOff x="0" y="0"/>
          <a:chExt cx="0" cy="0"/>
        </a:xfrm>
      </p:grpSpPr>
      <p:sp>
        <p:nvSpPr>
          <p:cNvPr id="4" name="Text Placeholder 4"/>
          <p:cNvSpPr>
            <a:spLocks noGrp="1"/>
          </p:cNvSpPr>
          <p:nvPr>
            <p:ph type="body" sz="quarter" idx="21" hasCustomPrompt="1"/>
          </p:nvPr>
        </p:nvSpPr>
        <p:spPr>
          <a:xfrm>
            <a:off x="4569994"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26030" y="2895042"/>
            <a:ext cx="3052013" cy="830997"/>
          </a:xfrm>
          <a:noFill/>
        </p:spPr>
        <p:txBody>
          <a:bodyPr wrap="square" rtlCol="0" anchor="b">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8" name="Text Placeholder 4"/>
          <p:cNvSpPr>
            <a:spLocks noGrp="1"/>
          </p:cNvSpPr>
          <p:nvPr>
            <p:ph type="body" sz="quarter" idx="27" hasCustomPrompt="1"/>
          </p:nvPr>
        </p:nvSpPr>
        <p:spPr>
          <a:xfrm>
            <a:off x="8289618" y="2895043"/>
            <a:ext cx="3052012" cy="830997"/>
          </a:xfrm>
          <a:noFill/>
        </p:spPr>
        <p:txBody>
          <a:bodyPr wrap="square" rtlCol="0" anchor="b">
            <a:spAutoFit/>
          </a:bodyPr>
          <a:lstStyle>
            <a:lvl1pPr marL="0" indent="0" algn="ctr">
              <a:lnSpc>
                <a:spcPct val="100000"/>
              </a:lnSpc>
              <a:buNone/>
              <a:defRPr lang="en-US" sz="5400" b="1" spc="-150" dirty="0">
                <a:solidFill>
                  <a:srgbClr val="4F9AFD"/>
                </a:solidFill>
              </a:defRPr>
            </a:lvl1pPr>
          </a:lstStyle>
          <a:p>
            <a:pPr marL="0" lvl="0" algn="ctr"/>
            <a:r>
              <a:rPr lang="en-US" dirty="0"/>
              <a:t>$8M</a:t>
            </a:r>
          </a:p>
        </p:txBody>
      </p:sp>
      <p:sp>
        <p:nvSpPr>
          <p:cNvPr id="13" name="Picture Placeholder 11"/>
          <p:cNvSpPr>
            <a:spLocks noGrp="1"/>
          </p:cNvSpPr>
          <p:nvPr>
            <p:ph type="pic" sz="quarter" idx="10"/>
          </p:nvPr>
        </p:nvSpPr>
        <p:spPr>
          <a:xfrm>
            <a:off x="1907006" y="1835508"/>
            <a:ext cx="914400" cy="914400"/>
          </a:xfrm>
        </p:spPr>
        <p:txBody>
          <a:bodyPr anchor="ctr">
            <a:normAutofit/>
          </a:bodyPr>
          <a:lstStyle>
            <a:lvl1pPr marL="0" indent="0" algn="ctr">
              <a:buNone/>
              <a:defRPr sz="1200"/>
            </a:lvl1pPr>
          </a:lstStyle>
          <a:p>
            <a:endParaRPr lang="en-US" dirty="0"/>
          </a:p>
        </p:txBody>
      </p:sp>
      <p:sp>
        <p:nvSpPr>
          <p:cNvPr id="14" name="Picture Placeholder 11"/>
          <p:cNvSpPr>
            <a:spLocks noGrp="1"/>
          </p:cNvSpPr>
          <p:nvPr>
            <p:ph type="pic" sz="quarter" idx="31"/>
          </p:nvPr>
        </p:nvSpPr>
        <p:spPr>
          <a:xfrm>
            <a:off x="5638800" y="1841743"/>
            <a:ext cx="914400" cy="914400"/>
          </a:xfrm>
        </p:spPr>
        <p:txBody>
          <a:bodyPr anchor="ctr">
            <a:normAutofit/>
          </a:bodyPr>
          <a:lstStyle>
            <a:lvl1pPr marL="0" indent="0" algn="ctr">
              <a:buNone/>
              <a:defRPr sz="1200"/>
            </a:lvl1pPr>
          </a:lstStyle>
          <a:p>
            <a:endParaRPr lang="en-US"/>
          </a:p>
        </p:txBody>
      </p:sp>
      <p:sp>
        <p:nvSpPr>
          <p:cNvPr id="15" name="Picture Placeholder 11"/>
          <p:cNvSpPr>
            <a:spLocks noGrp="1"/>
          </p:cNvSpPr>
          <p:nvPr>
            <p:ph type="pic" sz="quarter" idx="32"/>
          </p:nvPr>
        </p:nvSpPr>
        <p:spPr>
          <a:xfrm>
            <a:off x="9370594" y="1835508"/>
            <a:ext cx="914400" cy="914400"/>
          </a:xfrm>
        </p:spPr>
        <p:txBody>
          <a:bodyPr anchor="ctr">
            <a:normAutofit/>
          </a:bodyPr>
          <a:lstStyle>
            <a:lvl1pPr marL="0" indent="0" algn="ctr">
              <a:buNone/>
              <a:defRPr sz="1200"/>
            </a:lvl1pPr>
          </a:lstStyle>
          <a:p>
            <a:endParaRPr lang="en-US"/>
          </a:p>
        </p:txBody>
      </p:sp>
      <p:sp>
        <p:nvSpPr>
          <p:cNvPr id="26" name="Text Placeholder 4">
            <a:extLst>
              <a:ext uri="{FF2B5EF4-FFF2-40B4-BE49-F238E27FC236}">
                <a16:creationId xmlns:a16="http://schemas.microsoft.com/office/drawing/2014/main" id="{092BE246-EBB6-42EC-8EF2-2989ACE56926}"/>
              </a:ext>
            </a:extLst>
          </p:cNvPr>
          <p:cNvSpPr>
            <a:spLocks noGrp="1"/>
          </p:cNvSpPr>
          <p:nvPr>
            <p:ph type="body" sz="quarter" idx="26" hasCustomPrompt="1"/>
          </p:nvPr>
        </p:nvSpPr>
        <p:spPr>
          <a:xfrm>
            <a:off x="4557824" y="2938526"/>
            <a:ext cx="3052012" cy="830997"/>
          </a:xfrm>
          <a:noFill/>
        </p:spPr>
        <p:txBody>
          <a:bodyPr wrap="square" rtlCol="0" anchor="b">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27" name="Text Placeholder 4">
            <a:extLst>
              <a:ext uri="{FF2B5EF4-FFF2-40B4-BE49-F238E27FC236}">
                <a16:creationId xmlns:a16="http://schemas.microsoft.com/office/drawing/2014/main" id="{FCC55181-3713-4A6C-A4B3-5CCDF34DD35D}"/>
              </a:ext>
            </a:extLst>
          </p:cNvPr>
          <p:cNvSpPr>
            <a:spLocks noGrp="1"/>
          </p:cNvSpPr>
          <p:nvPr>
            <p:ph type="body" sz="quarter" idx="28" hasCustomPrompt="1"/>
          </p:nvPr>
        </p:nvSpPr>
        <p:spPr>
          <a:xfrm>
            <a:off x="826031"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8" name="Text Placeholder 4">
            <a:extLst>
              <a:ext uri="{FF2B5EF4-FFF2-40B4-BE49-F238E27FC236}">
                <a16:creationId xmlns:a16="http://schemas.microsoft.com/office/drawing/2014/main" id="{519FD85C-CBDE-435F-86E8-0A556C05C1D3}"/>
              </a:ext>
            </a:extLst>
          </p:cNvPr>
          <p:cNvSpPr>
            <a:spLocks noGrp="1"/>
          </p:cNvSpPr>
          <p:nvPr>
            <p:ph type="body" sz="quarter" idx="29" hasCustomPrompt="1"/>
          </p:nvPr>
        </p:nvSpPr>
        <p:spPr>
          <a:xfrm>
            <a:off x="4557824"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9" name="Text Placeholder 4">
            <a:extLst>
              <a:ext uri="{FF2B5EF4-FFF2-40B4-BE49-F238E27FC236}">
                <a16:creationId xmlns:a16="http://schemas.microsoft.com/office/drawing/2014/main" id="{92618990-E635-49A3-9716-2BF23AE51951}"/>
              </a:ext>
            </a:extLst>
          </p:cNvPr>
          <p:cNvSpPr>
            <a:spLocks noGrp="1"/>
          </p:cNvSpPr>
          <p:nvPr>
            <p:ph type="body" sz="quarter" idx="30" hasCustomPrompt="1"/>
          </p:nvPr>
        </p:nvSpPr>
        <p:spPr>
          <a:xfrm>
            <a:off x="8287857"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17" name="Text Placeholder 4">
            <a:extLst>
              <a:ext uri="{FF2B5EF4-FFF2-40B4-BE49-F238E27FC236}">
                <a16:creationId xmlns:a16="http://schemas.microsoft.com/office/drawing/2014/main" id="{325F9093-D01F-4916-9687-FF2093952FF0}"/>
              </a:ext>
            </a:extLst>
          </p:cNvPr>
          <p:cNvSpPr>
            <a:spLocks noGrp="1"/>
          </p:cNvSpPr>
          <p:nvPr>
            <p:ph type="body" sz="quarter" idx="33" hasCustomPrompt="1"/>
          </p:nvPr>
        </p:nvSpPr>
        <p:spPr>
          <a:xfrm>
            <a:off x="838200"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8" name="Text Placeholder 4">
            <a:extLst>
              <a:ext uri="{FF2B5EF4-FFF2-40B4-BE49-F238E27FC236}">
                <a16:creationId xmlns:a16="http://schemas.microsoft.com/office/drawing/2014/main" id="{43390293-8670-4E26-9261-CB5FF32BE19A}"/>
              </a:ext>
            </a:extLst>
          </p:cNvPr>
          <p:cNvSpPr>
            <a:spLocks noGrp="1"/>
          </p:cNvSpPr>
          <p:nvPr>
            <p:ph type="body" sz="quarter" idx="34" hasCustomPrompt="1"/>
          </p:nvPr>
        </p:nvSpPr>
        <p:spPr>
          <a:xfrm>
            <a:off x="8289618"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 name="Date Placeholder 1">
            <a:extLst>
              <a:ext uri="{FF2B5EF4-FFF2-40B4-BE49-F238E27FC236}">
                <a16:creationId xmlns:a16="http://schemas.microsoft.com/office/drawing/2014/main" id="{C9FB1016-6733-4EFF-84A1-B0C21DAC1F59}"/>
              </a:ext>
            </a:extLst>
          </p:cNvPr>
          <p:cNvSpPr>
            <a:spLocks noGrp="1"/>
          </p:cNvSpPr>
          <p:nvPr>
            <p:ph type="dt" sz="half" idx="35"/>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7" name="Footer Placeholder 6">
            <a:extLst>
              <a:ext uri="{FF2B5EF4-FFF2-40B4-BE49-F238E27FC236}">
                <a16:creationId xmlns:a16="http://schemas.microsoft.com/office/drawing/2014/main" id="{BB397541-07A4-4422-8027-26B6E7CEDB74}"/>
              </a:ext>
            </a:extLst>
          </p:cNvPr>
          <p:cNvSpPr>
            <a:spLocks noGrp="1"/>
          </p:cNvSpPr>
          <p:nvPr>
            <p:ph type="ftr" sz="quarter" idx="36"/>
          </p:nvPr>
        </p:nvSpPr>
        <p:spPr/>
        <p:txBody>
          <a:bodyPr/>
          <a:lstStyle/>
          <a:p>
            <a:r>
              <a:rPr lang="en-US" dirty="0">
                <a:solidFill>
                  <a:srgbClr val="FFFFFF">
                    <a:lumMod val="75000"/>
                  </a:srgbClr>
                </a:solidFill>
              </a:rPr>
              <a:t>© 2021 Trellance, Inc. All rights reserved.</a:t>
            </a:r>
          </a:p>
        </p:txBody>
      </p:sp>
      <p:sp>
        <p:nvSpPr>
          <p:cNvPr id="9" name="Slide Number Placeholder 8">
            <a:extLst>
              <a:ext uri="{FF2B5EF4-FFF2-40B4-BE49-F238E27FC236}">
                <a16:creationId xmlns:a16="http://schemas.microsoft.com/office/drawing/2014/main" id="{AF0A3655-3312-43B4-BAED-B5ECB4CB2AB7}"/>
              </a:ext>
            </a:extLst>
          </p:cNvPr>
          <p:cNvSpPr>
            <a:spLocks noGrp="1"/>
          </p:cNvSpPr>
          <p:nvPr>
            <p:ph type="sldNum" sz="quarter" idx="37"/>
          </p:nvPr>
        </p:nvSpPr>
        <p:spPr/>
        <p:txBody>
          <a:bodyPr/>
          <a:lstStyle/>
          <a:p>
            <a:fld id="{2533969A-88D7-D043-9145-D433A02B4603}" type="slidenum">
              <a:rPr lang="en-US" smtClean="0"/>
              <a:pPr/>
              <a:t>‹#›</a:t>
            </a:fld>
            <a:endParaRPr lang="en-US" dirty="0"/>
          </a:p>
        </p:txBody>
      </p:sp>
      <p:sp>
        <p:nvSpPr>
          <p:cNvPr id="19" name="Title 6">
            <a:extLst>
              <a:ext uri="{FF2B5EF4-FFF2-40B4-BE49-F238E27FC236}">
                <a16:creationId xmlns:a16="http://schemas.microsoft.com/office/drawing/2014/main" id="{CDDBA785-DDB7-47AF-94EE-1C2173E3C03F}"/>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255558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 theme four content: headline + picture and paired placeholders + footers (all of them whi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1886" y="1828800"/>
            <a:ext cx="1851688" cy="1851688"/>
          </a:xfrm>
        </p:spPr>
        <p:txBody>
          <a:bodyPr anchor="ctr">
            <a:normAutofit/>
          </a:bodyPr>
          <a:lstStyle>
            <a:lvl1pPr marL="0" indent="0" algn="ctr">
              <a:buNone/>
              <a:defRPr sz="1200"/>
            </a:lvl1pPr>
          </a:lstStyle>
          <a:p>
            <a:endParaRPr lang="en-US"/>
          </a:p>
        </p:txBody>
      </p:sp>
      <p:sp>
        <p:nvSpPr>
          <p:cNvPr id="23" name="Text Placeholder 4"/>
          <p:cNvSpPr>
            <a:spLocks noGrp="1"/>
          </p:cNvSpPr>
          <p:nvPr>
            <p:ph type="body" sz="quarter" idx="28" hasCustomPrompt="1"/>
          </p:nvPr>
        </p:nvSpPr>
        <p:spPr>
          <a:xfrm>
            <a:off x="2586853" y="1857110"/>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4" name="Text Placeholder 4"/>
          <p:cNvSpPr>
            <a:spLocks noGrp="1"/>
          </p:cNvSpPr>
          <p:nvPr>
            <p:ph type="body" sz="quarter" idx="29" hasCustomPrompt="1"/>
          </p:nvPr>
        </p:nvSpPr>
        <p:spPr>
          <a:xfrm>
            <a:off x="2586852" y="2473556"/>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7" name="Picture Placeholder 11"/>
          <p:cNvSpPr>
            <a:spLocks noGrp="1"/>
          </p:cNvSpPr>
          <p:nvPr>
            <p:ph type="pic" sz="quarter" idx="32"/>
          </p:nvPr>
        </p:nvSpPr>
        <p:spPr>
          <a:xfrm>
            <a:off x="6524348" y="1823639"/>
            <a:ext cx="1851688" cy="1851688"/>
          </a:xfrm>
        </p:spPr>
        <p:txBody>
          <a:bodyPr anchor="ctr">
            <a:normAutofit/>
          </a:bodyPr>
          <a:lstStyle>
            <a:lvl1pPr marL="0" indent="0" algn="ctr">
              <a:buNone/>
              <a:defRPr sz="1200"/>
            </a:lvl1pPr>
          </a:lstStyle>
          <a:p>
            <a:endParaRPr lang="en-US" dirty="0"/>
          </a:p>
        </p:txBody>
      </p:sp>
      <p:sp>
        <p:nvSpPr>
          <p:cNvPr id="28" name="Text Placeholder 4"/>
          <p:cNvSpPr>
            <a:spLocks noGrp="1"/>
          </p:cNvSpPr>
          <p:nvPr>
            <p:ph type="body" sz="quarter" idx="33" hasCustomPrompt="1"/>
          </p:nvPr>
        </p:nvSpPr>
        <p:spPr>
          <a:xfrm>
            <a:off x="8553077" y="1828800"/>
            <a:ext cx="3077037"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9" name="Text Placeholder 4"/>
          <p:cNvSpPr>
            <a:spLocks noGrp="1"/>
          </p:cNvSpPr>
          <p:nvPr>
            <p:ph type="body" sz="quarter" idx="34" hasCustomPrompt="1"/>
          </p:nvPr>
        </p:nvSpPr>
        <p:spPr>
          <a:xfrm>
            <a:off x="8553076" y="2457714"/>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0" name="Picture Placeholder 11"/>
          <p:cNvSpPr>
            <a:spLocks noGrp="1"/>
          </p:cNvSpPr>
          <p:nvPr>
            <p:ph type="pic" sz="quarter" idx="35"/>
          </p:nvPr>
        </p:nvSpPr>
        <p:spPr>
          <a:xfrm>
            <a:off x="561251" y="4166116"/>
            <a:ext cx="1851688" cy="1851688"/>
          </a:xfrm>
        </p:spPr>
        <p:txBody>
          <a:bodyPr anchor="ctr">
            <a:normAutofit/>
          </a:bodyPr>
          <a:lstStyle>
            <a:lvl1pPr marL="0" indent="0" algn="ctr">
              <a:buNone/>
              <a:defRPr sz="1200"/>
            </a:lvl1pPr>
          </a:lstStyle>
          <a:p>
            <a:endParaRPr lang="en-US"/>
          </a:p>
        </p:txBody>
      </p:sp>
      <p:sp>
        <p:nvSpPr>
          <p:cNvPr id="31" name="Text Placeholder 4"/>
          <p:cNvSpPr>
            <a:spLocks noGrp="1"/>
          </p:cNvSpPr>
          <p:nvPr>
            <p:ph type="body" sz="quarter" idx="36" hasCustomPrompt="1"/>
          </p:nvPr>
        </p:nvSpPr>
        <p:spPr>
          <a:xfrm>
            <a:off x="2586218" y="4194426"/>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2" name="Text Placeholder 4"/>
          <p:cNvSpPr>
            <a:spLocks noGrp="1"/>
          </p:cNvSpPr>
          <p:nvPr>
            <p:ph type="body" sz="quarter" idx="37" hasCustomPrompt="1"/>
          </p:nvPr>
        </p:nvSpPr>
        <p:spPr>
          <a:xfrm>
            <a:off x="2586217" y="4810872"/>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3" name="Picture Placeholder 11"/>
          <p:cNvSpPr>
            <a:spLocks noGrp="1"/>
          </p:cNvSpPr>
          <p:nvPr>
            <p:ph type="pic" sz="quarter" idx="38"/>
          </p:nvPr>
        </p:nvSpPr>
        <p:spPr>
          <a:xfrm>
            <a:off x="6523713" y="4160955"/>
            <a:ext cx="1851688" cy="1851688"/>
          </a:xfrm>
        </p:spPr>
        <p:txBody>
          <a:bodyPr anchor="ctr">
            <a:normAutofit/>
          </a:bodyPr>
          <a:lstStyle>
            <a:lvl1pPr marL="0" indent="0" algn="ctr">
              <a:buNone/>
              <a:defRPr sz="1200"/>
            </a:lvl1pPr>
          </a:lstStyle>
          <a:p>
            <a:endParaRPr lang="en-US"/>
          </a:p>
        </p:txBody>
      </p:sp>
      <p:sp>
        <p:nvSpPr>
          <p:cNvPr id="34" name="Text Placeholder 4"/>
          <p:cNvSpPr>
            <a:spLocks noGrp="1"/>
          </p:cNvSpPr>
          <p:nvPr>
            <p:ph type="body" sz="quarter" idx="39" hasCustomPrompt="1"/>
          </p:nvPr>
        </p:nvSpPr>
        <p:spPr>
          <a:xfrm>
            <a:off x="8552442" y="4166116"/>
            <a:ext cx="307767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5" name="Text Placeholder 4"/>
          <p:cNvSpPr>
            <a:spLocks noGrp="1"/>
          </p:cNvSpPr>
          <p:nvPr>
            <p:ph type="body" sz="quarter" idx="40" hasCustomPrompt="1"/>
          </p:nvPr>
        </p:nvSpPr>
        <p:spPr>
          <a:xfrm>
            <a:off x="8552440" y="4782562"/>
            <a:ext cx="3084257"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6" name="Title 6">
            <a:extLst>
              <a:ext uri="{FF2B5EF4-FFF2-40B4-BE49-F238E27FC236}">
                <a16:creationId xmlns:a16="http://schemas.microsoft.com/office/drawing/2014/main" id="{CC177EEC-90FA-4F0A-87F4-46E47AE075E9}"/>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F52E9B6-5439-45F2-8AAD-C14A4B31A051}"/>
              </a:ext>
            </a:extLst>
          </p:cNvPr>
          <p:cNvSpPr>
            <a:spLocks noGrp="1"/>
          </p:cNvSpPr>
          <p:nvPr>
            <p:ph type="dt" sz="half" idx="41"/>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C2EB2666-F74E-4881-B8A1-1C523D36C821}"/>
              </a:ext>
            </a:extLst>
          </p:cNvPr>
          <p:cNvSpPr>
            <a:spLocks noGrp="1"/>
          </p:cNvSpPr>
          <p:nvPr>
            <p:ph type="ftr" sz="quarter" idx="4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DB9385C7-732F-4994-947C-A4B493AFA9FC}"/>
              </a:ext>
            </a:extLst>
          </p:cNvPr>
          <p:cNvSpPr>
            <a:spLocks noGrp="1"/>
          </p:cNvSpPr>
          <p:nvPr>
            <p:ph type="sldNum" sz="quarter" idx="4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116575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mple 3 Colmn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6" name="Content Placeholder 5"/>
          <p:cNvSpPr>
            <a:spLocks noGrp="1"/>
          </p:cNvSpPr>
          <p:nvPr>
            <p:ph sz="quarter" idx="10" hasCustomPrompt="1"/>
          </p:nvPr>
        </p:nvSpPr>
        <p:spPr>
          <a:xfrm>
            <a:off x="54864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21077AC-5B46-4687-80D4-56809B8E42DE}"/>
              </a:ext>
            </a:extLst>
          </p:cNvPr>
          <p:cNvSpPr>
            <a:spLocks noGrp="1"/>
          </p:cNvSpPr>
          <p:nvPr>
            <p:ph idx="11" hasCustomPrompt="1"/>
          </p:nvPr>
        </p:nvSpPr>
        <p:spPr>
          <a:xfrm>
            <a:off x="3555007"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2" name="Content Placeholder 5">
            <a:extLst>
              <a:ext uri="{FF2B5EF4-FFF2-40B4-BE49-F238E27FC236}">
                <a16:creationId xmlns:a16="http://schemas.microsoft.com/office/drawing/2014/main" id="{FA350EC7-6CCE-4FA2-BE5E-D2994BF376A2}"/>
              </a:ext>
            </a:extLst>
          </p:cNvPr>
          <p:cNvSpPr>
            <a:spLocks noGrp="1"/>
          </p:cNvSpPr>
          <p:nvPr>
            <p:ph sz="quarter" idx="12" hasCustomPrompt="1"/>
          </p:nvPr>
        </p:nvSpPr>
        <p:spPr>
          <a:xfrm>
            <a:off x="3552833"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817C1F00-5335-4EE0-AFC3-B664BCA1B553}"/>
              </a:ext>
            </a:extLst>
          </p:cNvPr>
          <p:cNvSpPr>
            <a:spLocks noGrp="1"/>
          </p:cNvSpPr>
          <p:nvPr>
            <p:ph idx="13" hasCustomPrompt="1"/>
          </p:nvPr>
        </p:nvSpPr>
        <p:spPr>
          <a:xfrm>
            <a:off x="95677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8" name="Content Placeholder 5">
            <a:extLst>
              <a:ext uri="{FF2B5EF4-FFF2-40B4-BE49-F238E27FC236}">
                <a16:creationId xmlns:a16="http://schemas.microsoft.com/office/drawing/2014/main" id="{7D9D7EFE-1CD3-436A-962C-EF6E98D47519}"/>
              </a:ext>
            </a:extLst>
          </p:cNvPr>
          <p:cNvSpPr>
            <a:spLocks noGrp="1"/>
          </p:cNvSpPr>
          <p:nvPr>
            <p:ph sz="quarter" idx="14" hasCustomPrompt="1"/>
          </p:nvPr>
        </p:nvSpPr>
        <p:spPr>
          <a:xfrm>
            <a:off x="9568376"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3DC16C50-44C0-479E-933E-01BA62DEDAF4}"/>
              </a:ext>
            </a:extLst>
          </p:cNvPr>
          <p:cNvSpPr>
            <a:spLocks noGrp="1"/>
          </p:cNvSpPr>
          <p:nvPr>
            <p:ph idx="15" hasCustomPrompt="1"/>
          </p:nvPr>
        </p:nvSpPr>
        <p:spPr>
          <a:xfrm>
            <a:off x="6561374"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21" name="Content Placeholder 5">
            <a:extLst>
              <a:ext uri="{FF2B5EF4-FFF2-40B4-BE49-F238E27FC236}">
                <a16:creationId xmlns:a16="http://schemas.microsoft.com/office/drawing/2014/main" id="{73FE4323-A6DF-4424-88B5-24338A18C727}"/>
              </a:ext>
            </a:extLst>
          </p:cNvPr>
          <p:cNvSpPr>
            <a:spLocks noGrp="1"/>
          </p:cNvSpPr>
          <p:nvPr>
            <p:ph sz="quarter" idx="16" hasCustomPrompt="1"/>
          </p:nvPr>
        </p:nvSpPr>
        <p:spPr>
          <a:xfrm>
            <a:off x="655639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4" name="Title 6">
            <a:extLst>
              <a:ext uri="{FF2B5EF4-FFF2-40B4-BE49-F238E27FC236}">
                <a16:creationId xmlns:a16="http://schemas.microsoft.com/office/drawing/2014/main" id="{823F9586-2B94-4492-A6C3-10A8D7C376F7}"/>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01EEFF1-CD5A-47B9-BD9C-4CC0B1848F50}"/>
              </a:ext>
            </a:extLst>
          </p:cNvPr>
          <p:cNvSpPr>
            <a:spLocks noGrp="1"/>
          </p:cNvSpPr>
          <p:nvPr>
            <p:ph type="dt" sz="half" idx="17"/>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F9C460B-E1A7-4DBD-AACD-213974E4038F}"/>
              </a:ext>
            </a:extLst>
          </p:cNvPr>
          <p:cNvSpPr>
            <a:spLocks noGrp="1"/>
          </p:cNvSpPr>
          <p:nvPr>
            <p:ph type="ftr" sz="quarter" idx="18"/>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7B7AF52-ED0E-46BD-A9EA-2848E09A5808}"/>
              </a:ext>
            </a:extLst>
          </p:cNvPr>
          <p:cNvSpPr>
            <a:spLocks noGrp="1"/>
          </p:cNvSpPr>
          <p:nvPr>
            <p:ph type="sldNum" sz="quarter" idx="19"/>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4597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left, small laptop right)">
    <p:spTree>
      <p:nvGrpSpPr>
        <p:cNvPr id="1" name=""/>
        <p:cNvGrpSpPr/>
        <p:nvPr/>
      </p:nvGrpSpPr>
      <p:grpSpPr>
        <a:xfrm>
          <a:off x="0" y="0"/>
          <a:ext cx="0" cy="0"/>
          <a:chOff x="0" y="0"/>
          <a:chExt cx="0" cy="0"/>
        </a:xfrm>
      </p:grpSpPr>
      <p:grpSp>
        <p:nvGrpSpPr>
          <p:cNvPr id="9" name="Group 8"/>
          <p:cNvGrpSpPr/>
          <p:nvPr userDrawn="1"/>
        </p:nvGrpSpPr>
        <p:grpSpPr>
          <a:xfrm>
            <a:off x="6379924" y="2486527"/>
            <a:ext cx="4973876" cy="2863204"/>
            <a:chOff x="5898415" y="1976415"/>
            <a:chExt cx="5654530" cy="3255020"/>
          </a:xfrm>
        </p:grpSpPr>
        <p:sp>
          <p:nvSpPr>
            <p:cNvPr id="10"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1"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bg2">
                    <a:lumMod val="95000"/>
                  </a:schemeClr>
                </a:gs>
                <a:gs pos="65000">
                  <a:srgbClr val="ECECEC"/>
                </a:gs>
                <a:gs pos="100000">
                  <a:schemeClr val="bg2">
                    <a:lumMod val="85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4" name="Rectangle 50"/>
            <p:cNvSpPr>
              <a:spLocks noChangeArrowheads="1"/>
            </p:cNvSpPr>
            <p:nvPr/>
          </p:nvSpPr>
          <p:spPr bwMode="auto">
            <a:xfrm>
              <a:off x="5898415" y="5054180"/>
              <a:ext cx="5654530" cy="103129"/>
            </a:xfrm>
            <a:prstGeom prst="rect">
              <a:avLst/>
            </a:pr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5"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6" name="Rectangle 52"/>
            <p:cNvSpPr>
              <a:spLocks noChangeArrowheads="1"/>
            </p:cNvSpPr>
            <p:nvPr/>
          </p:nvSpPr>
          <p:spPr bwMode="auto">
            <a:xfrm>
              <a:off x="6623354" y="2189119"/>
              <a:ext cx="4249758" cy="26845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7"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8"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1"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22" name="Picture Placeholder 90"/>
          <p:cNvSpPr>
            <a:spLocks noGrp="1"/>
          </p:cNvSpPr>
          <p:nvPr>
            <p:ph type="pic" sz="quarter" idx="14" hasCustomPrompt="1"/>
          </p:nvPr>
        </p:nvSpPr>
        <p:spPr>
          <a:xfrm>
            <a:off x="7017600" y="2679297"/>
            <a:ext cx="3723379" cy="2355766"/>
          </a:xfrm>
        </p:spPr>
        <p:txBody>
          <a:bodyPr anchor="ctr">
            <a:normAutofit/>
          </a:bodyPr>
          <a:lstStyle>
            <a:lvl1pPr marL="0" indent="0" algn="ctr">
              <a:buNone/>
              <a:defRPr sz="1400" baseline="0"/>
            </a:lvl1pPr>
          </a:lstStyle>
          <a:p>
            <a:r>
              <a:rPr lang="en-US" dirty="0"/>
              <a:t>double-click to insert image</a:t>
            </a:r>
          </a:p>
        </p:txBody>
      </p:sp>
      <p:sp>
        <p:nvSpPr>
          <p:cNvPr id="39" name="Title 6">
            <a:extLst>
              <a:ext uri="{FF2B5EF4-FFF2-40B4-BE49-F238E27FC236}">
                <a16:creationId xmlns:a16="http://schemas.microsoft.com/office/drawing/2014/main" id="{1D417FEC-9F97-42A9-9037-0AFA3CEB99FD}"/>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462E505-34E9-4AAC-88A5-D7B0D695A28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87F68D7-73AA-4E2C-917D-59AA330A8F8D}"/>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6472390-9DF3-4CDF-B5AC-75C67BF7C733}"/>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40" name="Content Placeholder 2">
            <a:extLst>
              <a:ext uri="{FF2B5EF4-FFF2-40B4-BE49-F238E27FC236}">
                <a16:creationId xmlns:a16="http://schemas.microsoft.com/office/drawing/2014/main" id="{CE2B1414-73DA-4572-8250-9B09C0BB6DA1}"/>
              </a:ext>
            </a:extLst>
          </p:cNvPr>
          <p:cNvSpPr>
            <a:spLocks noGrp="1"/>
          </p:cNvSpPr>
          <p:nvPr>
            <p:ph idx="1" hasCustomPrompt="1"/>
          </p:nvPr>
        </p:nvSpPr>
        <p:spPr>
          <a:xfrm>
            <a:off x="548640" y="2374404"/>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330477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laptop right bleed)">
    <p:spTree>
      <p:nvGrpSpPr>
        <p:cNvPr id="1" name=""/>
        <p:cNvGrpSpPr/>
        <p:nvPr/>
      </p:nvGrpSpPr>
      <p:grpSpPr>
        <a:xfrm>
          <a:off x="0" y="0"/>
          <a:ext cx="0" cy="0"/>
          <a:chOff x="0" y="0"/>
          <a:chExt cx="0" cy="0"/>
        </a:xfrm>
      </p:grpSpPr>
      <p:grpSp>
        <p:nvGrpSpPr>
          <p:cNvPr id="3" name="Group 2"/>
          <p:cNvGrpSpPr/>
          <p:nvPr userDrawn="1"/>
        </p:nvGrpSpPr>
        <p:grpSpPr>
          <a:xfrm>
            <a:off x="5046561" y="548640"/>
            <a:ext cx="9988309" cy="5749754"/>
            <a:chOff x="5898558" y="1976444"/>
            <a:chExt cx="5654669" cy="3255068"/>
          </a:xfrm>
        </p:grpSpPr>
        <p:sp>
          <p:nvSpPr>
            <p:cNvPr id="4" name="Freeform 45"/>
            <p:cNvSpPr>
              <a:spLocks/>
            </p:cNvSpPr>
            <p:nvPr/>
          </p:nvSpPr>
          <p:spPr bwMode="auto">
            <a:xfrm>
              <a:off x="5898558" y="5105820"/>
              <a:ext cx="2848277" cy="125692"/>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 name="Freeform 46"/>
            <p:cNvSpPr>
              <a:spLocks/>
            </p:cNvSpPr>
            <p:nvPr/>
          </p:nvSpPr>
          <p:spPr bwMode="auto">
            <a:xfrm>
              <a:off x="8704948" y="5105820"/>
              <a:ext cx="2848277" cy="125692"/>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 name="Freeform 47"/>
            <p:cNvSpPr>
              <a:spLocks/>
            </p:cNvSpPr>
            <p:nvPr/>
          </p:nvSpPr>
          <p:spPr bwMode="auto">
            <a:xfrm>
              <a:off x="6455969" y="1976444"/>
              <a:ext cx="4581730" cy="31390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 name="Freeform 48"/>
            <p:cNvSpPr>
              <a:spLocks/>
            </p:cNvSpPr>
            <p:nvPr/>
          </p:nvSpPr>
          <p:spPr bwMode="auto">
            <a:xfrm>
              <a:off x="6472080" y="1992557"/>
              <a:ext cx="4552733" cy="3106818"/>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8" name="Rectangle 50"/>
            <p:cNvSpPr>
              <a:spLocks noChangeArrowheads="1"/>
            </p:cNvSpPr>
            <p:nvPr/>
          </p:nvSpPr>
          <p:spPr bwMode="auto">
            <a:xfrm>
              <a:off x="5898559" y="5054255"/>
              <a:ext cx="5654668" cy="103131"/>
            </a:xfrm>
            <a:prstGeom prst="rect">
              <a:avLst/>
            </a:prstGeom>
            <a:gradFill>
              <a:gsLst>
                <a:gs pos="0">
                  <a:schemeClr val="bg1">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9" name="Freeform 51"/>
            <p:cNvSpPr>
              <a:spLocks/>
            </p:cNvSpPr>
            <p:nvPr/>
          </p:nvSpPr>
          <p:spPr bwMode="auto">
            <a:xfrm>
              <a:off x="8318304" y="5054255"/>
              <a:ext cx="811952" cy="58011"/>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0" name="Rectangle 52"/>
            <p:cNvSpPr>
              <a:spLocks noChangeArrowheads="1"/>
            </p:cNvSpPr>
            <p:nvPr/>
          </p:nvSpPr>
          <p:spPr bwMode="auto">
            <a:xfrm>
              <a:off x="6623515" y="2189152"/>
              <a:ext cx="4249862" cy="268462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1" name="Oval 54"/>
            <p:cNvSpPr>
              <a:spLocks noChangeArrowheads="1"/>
            </p:cNvSpPr>
            <p:nvPr/>
          </p:nvSpPr>
          <p:spPr bwMode="auto">
            <a:xfrm>
              <a:off x="8721063" y="2076351"/>
              <a:ext cx="48331" cy="48344"/>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Oval 55"/>
            <p:cNvSpPr>
              <a:spLocks noChangeArrowheads="1"/>
            </p:cNvSpPr>
            <p:nvPr/>
          </p:nvSpPr>
          <p:spPr bwMode="auto">
            <a:xfrm>
              <a:off x="8721076" y="2073141"/>
              <a:ext cx="48331" cy="45120"/>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Oval 56"/>
            <p:cNvSpPr>
              <a:spLocks noChangeArrowheads="1"/>
            </p:cNvSpPr>
            <p:nvPr/>
          </p:nvSpPr>
          <p:spPr bwMode="auto">
            <a:xfrm>
              <a:off x="8730710" y="2079598"/>
              <a:ext cx="29000" cy="3222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4" name="Oval 57"/>
            <p:cNvSpPr>
              <a:spLocks noChangeArrowheads="1"/>
            </p:cNvSpPr>
            <p:nvPr/>
          </p:nvSpPr>
          <p:spPr bwMode="auto">
            <a:xfrm>
              <a:off x="8737247" y="2089283"/>
              <a:ext cx="16112" cy="16116"/>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16" name="Picture Placeholder 90"/>
          <p:cNvSpPr>
            <a:spLocks noGrp="1"/>
          </p:cNvSpPr>
          <p:nvPr>
            <p:ph type="pic" sz="quarter" idx="14" hasCustomPrompt="1"/>
          </p:nvPr>
        </p:nvSpPr>
        <p:spPr>
          <a:xfrm>
            <a:off x="6327113" y="924785"/>
            <a:ext cx="7483713" cy="4741707"/>
          </a:xfrm>
        </p:spPr>
        <p:txBody>
          <a:bodyPr anchor="ctr">
            <a:normAutofit/>
          </a:bodyPr>
          <a:lstStyle>
            <a:lvl1pPr marL="0" indent="0" algn="ctr">
              <a:buNone/>
              <a:defRPr sz="1400" baseline="0"/>
            </a:lvl1pPr>
          </a:lstStyle>
          <a:p>
            <a:r>
              <a:rPr lang="en-US" dirty="0"/>
              <a:t>double-click to insert image</a:t>
            </a:r>
          </a:p>
        </p:txBody>
      </p:sp>
      <p:sp>
        <p:nvSpPr>
          <p:cNvPr id="17" name="Content Placeholder 2"/>
          <p:cNvSpPr>
            <a:spLocks noGrp="1"/>
          </p:cNvSpPr>
          <p:nvPr>
            <p:ph idx="1" hasCustomPrompt="1"/>
          </p:nvPr>
        </p:nvSpPr>
        <p:spPr>
          <a:xfrm>
            <a:off x="548640" y="1419315"/>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Title 6">
            <a:extLst>
              <a:ext uri="{FF2B5EF4-FFF2-40B4-BE49-F238E27FC236}">
                <a16:creationId xmlns:a16="http://schemas.microsoft.com/office/drawing/2014/main" id="{5FED2E41-3A13-4FC8-9D5D-CF8DCC3826E4}"/>
              </a:ext>
            </a:extLst>
          </p:cNvPr>
          <p:cNvSpPr>
            <a:spLocks noGrp="1"/>
          </p:cNvSpPr>
          <p:nvPr>
            <p:ph type="title" hasCustomPrompt="1"/>
          </p:nvPr>
        </p:nvSpPr>
        <p:spPr>
          <a:xfrm>
            <a:off x="548640" y="488561"/>
            <a:ext cx="5030357"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3EACAC1-3E4D-46BD-B52E-FEC1C3A23D4C}"/>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18" name="Footer Placeholder 17">
            <a:extLst>
              <a:ext uri="{FF2B5EF4-FFF2-40B4-BE49-F238E27FC236}">
                <a16:creationId xmlns:a16="http://schemas.microsoft.com/office/drawing/2014/main" id="{CBA2D486-F3BB-4B20-A077-EE670F25AA95}"/>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20" name="Slide Number Placeholder 19">
            <a:extLst>
              <a:ext uri="{FF2B5EF4-FFF2-40B4-BE49-F238E27FC236}">
                <a16:creationId xmlns:a16="http://schemas.microsoft.com/office/drawing/2014/main" id="{0A629DFB-1EDC-4A27-957E-FB5260F7F4D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74534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table right)">
    <p:spTree>
      <p:nvGrpSpPr>
        <p:cNvPr id="1" name=""/>
        <p:cNvGrpSpPr/>
        <p:nvPr/>
      </p:nvGrpSpPr>
      <p:grpSpPr>
        <a:xfrm>
          <a:off x="0" y="0"/>
          <a:ext cx="0" cy="0"/>
          <a:chOff x="0" y="0"/>
          <a:chExt cx="0" cy="0"/>
        </a:xfrm>
      </p:grpSpPr>
      <p:grpSp>
        <p:nvGrpSpPr>
          <p:cNvPr id="18" name="Group 17"/>
          <p:cNvGrpSpPr/>
          <p:nvPr userDrawn="1"/>
        </p:nvGrpSpPr>
        <p:grpSpPr>
          <a:xfrm>
            <a:off x="6684008" y="493186"/>
            <a:ext cx="4638400" cy="6586454"/>
            <a:chOff x="19740901" y="3907229"/>
            <a:chExt cx="2810409" cy="3990736"/>
          </a:xfrm>
          <a:gradFill>
            <a:gsLst>
              <a:gs pos="100000">
                <a:srgbClr val="D9D9D9"/>
              </a:gs>
              <a:gs pos="0">
                <a:schemeClr val="tx1">
                  <a:lumMod val="85000"/>
                </a:schemeClr>
              </a:gs>
              <a:gs pos="37000">
                <a:srgbClr val="E7E7E7"/>
              </a:gs>
            </a:gsLst>
            <a:path path="circle">
              <a:fillToRect t="100000" r="100000"/>
            </a:path>
          </a:gradFill>
        </p:grpSpPr>
        <p:sp>
          <p:nvSpPr>
            <p:cNvPr id="19"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gradFill flip="none" rotWithShape="1">
              <a:gsLst>
                <a:gs pos="100000">
                  <a:srgbClr val="D9D9D9"/>
                </a:gs>
                <a:gs pos="65000">
                  <a:srgbClr val="F3F3F3"/>
                </a:gs>
                <a:gs pos="0">
                  <a:srgbClr val="E7E7E7"/>
                </a:gs>
              </a:gsLst>
              <a:lin ang="27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0" name="Group 19"/>
            <p:cNvGrpSpPr/>
            <p:nvPr/>
          </p:nvGrpSpPr>
          <p:grpSpPr>
            <a:xfrm>
              <a:off x="21066819" y="4065780"/>
              <a:ext cx="104590" cy="53974"/>
              <a:chOff x="21066819" y="4065780"/>
              <a:chExt cx="104590" cy="53974"/>
            </a:xfrm>
            <a:grpFill/>
          </p:grpSpPr>
          <p:sp>
            <p:nvSpPr>
              <p:cNvPr id="25" name="Oval 35"/>
              <p:cNvSpPr>
                <a:spLocks noChangeArrowheads="1"/>
              </p:cNvSpPr>
              <p:nvPr/>
            </p:nvSpPr>
            <p:spPr bwMode="auto">
              <a:xfrm>
                <a:off x="21120800" y="4069152"/>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6" name="Oval 36"/>
              <p:cNvSpPr>
                <a:spLocks noChangeArrowheads="1"/>
              </p:cNvSpPr>
              <p:nvPr/>
            </p:nvSpPr>
            <p:spPr bwMode="auto">
              <a:xfrm>
                <a:off x="21120800" y="4065780"/>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7" name="Oval 37"/>
              <p:cNvSpPr>
                <a:spLocks noChangeArrowheads="1"/>
              </p:cNvSpPr>
              <p:nvPr/>
            </p:nvSpPr>
            <p:spPr bwMode="auto">
              <a:xfrm>
                <a:off x="21130921" y="4075899"/>
                <a:ext cx="30366" cy="303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8" name="Oval 38"/>
              <p:cNvSpPr>
                <a:spLocks noChangeArrowheads="1"/>
              </p:cNvSpPr>
              <p:nvPr/>
            </p:nvSpPr>
            <p:spPr bwMode="auto">
              <a:xfrm>
                <a:off x="21137668" y="4082646"/>
                <a:ext cx="16870" cy="1686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30" name="Rectangle 40"/>
              <p:cNvSpPr>
                <a:spLocks noChangeArrowheads="1"/>
              </p:cNvSpPr>
              <p:nvPr/>
            </p:nvSpPr>
            <p:spPr bwMode="auto">
              <a:xfrm>
                <a:off x="21066819" y="4082646"/>
                <a:ext cx="23618" cy="236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 name="Rectangle 41"/>
            <p:cNvSpPr>
              <a:spLocks noChangeArrowheads="1"/>
            </p:cNvSpPr>
            <p:nvPr/>
          </p:nvSpPr>
          <p:spPr bwMode="auto">
            <a:xfrm>
              <a:off x="19909591" y="4241197"/>
              <a:ext cx="2476398" cy="330256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1" name="Picture Placeholder 90"/>
          <p:cNvSpPr>
            <a:spLocks noGrp="1"/>
          </p:cNvSpPr>
          <p:nvPr>
            <p:ph type="pic" sz="quarter" idx="14" hasCustomPrompt="1"/>
          </p:nvPr>
        </p:nvSpPr>
        <p:spPr>
          <a:xfrm>
            <a:off x="6956852" y="771566"/>
            <a:ext cx="4087136" cy="5723480"/>
          </a:xfr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45" name="Oval 55">
            <a:extLst>
              <a:ext uri="{FF2B5EF4-FFF2-40B4-BE49-F238E27FC236}">
                <a16:creationId xmlns:a16="http://schemas.microsoft.com/office/drawing/2014/main" id="{03C089DD-58F7-47CB-8FE2-5903DE9C2553}"/>
              </a:ext>
            </a:extLst>
          </p:cNvPr>
          <p:cNvSpPr>
            <a:spLocks noChangeArrowheads="1"/>
          </p:cNvSpPr>
          <p:nvPr userDrawn="1"/>
        </p:nvSpPr>
        <p:spPr bwMode="auto">
          <a:xfrm>
            <a:off x="8849155" y="601781"/>
            <a:ext cx="85371" cy="7969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Title 6">
            <a:extLst>
              <a:ext uri="{FF2B5EF4-FFF2-40B4-BE49-F238E27FC236}">
                <a16:creationId xmlns:a16="http://schemas.microsoft.com/office/drawing/2014/main" id="{AE53EEAB-4228-4CC6-B746-B167E60A65C5}"/>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5" name="Date Placeholder 4">
            <a:extLst>
              <a:ext uri="{FF2B5EF4-FFF2-40B4-BE49-F238E27FC236}">
                <a16:creationId xmlns:a16="http://schemas.microsoft.com/office/drawing/2014/main" id="{4E2FEA77-A34D-4183-BBD8-000423C59EDF}"/>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6" name="Footer Placeholder 5">
            <a:extLst>
              <a:ext uri="{FF2B5EF4-FFF2-40B4-BE49-F238E27FC236}">
                <a16:creationId xmlns:a16="http://schemas.microsoft.com/office/drawing/2014/main" id="{F6F91613-6AAE-40FF-85B3-DD26B1E85536}"/>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7" name="Slide Number Placeholder 6">
            <a:extLst>
              <a:ext uri="{FF2B5EF4-FFF2-40B4-BE49-F238E27FC236}">
                <a16:creationId xmlns:a16="http://schemas.microsoft.com/office/drawing/2014/main" id="{9D3A2697-F5CF-4C77-839D-4B592B94B05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34" name="Content Placeholder 2">
            <a:extLst>
              <a:ext uri="{FF2B5EF4-FFF2-40B4-BE49-F238E27FC236}">
                <a16:creationId xmlns:a16="http://schemas.microsoft.com/office/drawing/2014/main" id="{67A742C0-4C2A-4B7F-BB2F-9BB90E66F21B}"/>
              </a:ext>
            </a:extLst>
          </p:cNvPr>
          <p:cNvSpPr>
            <a:spLocks noGrp="1"/>
          </p:cNvSpPr>
          <p:nvPr>
            <p:ph idx="1" hasCustomPrompt="1"/>
          </p:nvPr>
        </p:nvSpPr>
        <p:spPr>
          <a:xfrm>
            <a:off x="548640" y="1410079"/>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phone rig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4F7E4F-6B1F-4702-B92F-32D3C334E0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33304" y="461779"/>
            <a:ext cx="3076556" cy="6233627"/>
          </a:xfrm>
          <a:prstGeom prst="rect">
            <a:avLst/>
          </a:prstGeom>
        </p:spPr>
      </p:pic>
      <p:sp>
        <p:nvSpPr>
          <p:cNvPr id="52" name="Picture Placeholder 90"/>
          <p:cNvSpPr>
            <a:spLocks noGrp="1"/>
          </p:cNvSpPr>
          <p:nvPr>
            <p:ph type="pic" sz="quarter" idx="14" hasCustomPrompt="1"/>
          </p:nvPr>
        </p:nvSpPr>
        <p:spPr>
          <a:xfrm>
            <a:off x="7805712" y="598888"/>
            <a:ext cx="2741115" cy="5963837"/>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6C39FE3F-FB26-4A81-9727-BD2EADE7C034}"/>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11" name="Date Placeholder 10">
            <a:extLst>
              <a:ext uri="{FF2B5EF4-FFF2-40B4-BE49-F238E27FC236}">
                <a16:creationId xmlns:a16="http://schemas.microsoft.com/office/drawing/2014/main" id="{8EE5914B-3718-4CEF-80A6-73FF9E059CC3}"/>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12" name="Footer Placeholder 11">
            <a:extLst>
              <a:ext uri="{FF2B5EF4-FFF2-40B4-BE49-F238E27FC236}">
                <a16:creationId xmlns:a16="http://schemas.microsoft.com/office/drawing/2014/main" id="{05D60C4C-3F2E-4F5A-81D6-EF9F4F1D588B}"/>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13" name="Slide Number Placeholder 12">
            <a:extLst>
              <a:ext uri="{FF2B5EF4-FFF2-40B4-BE49-F238E27FC236}">
                <a16:creationId xmlns:a16="http://schemas.microsoft.com/office/drawing/2014/main" id="{594D5838-B053-4B77-82F3-830C4E1AC179}"/>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8" name="Content Placeholder 2">
            <a:extLst>
              <a:ext uri="{FF2B5EF4-FFF2-40B4-BE49-F238E27FC236}">
                <a16:creationId xmlns:a16="http://schemas.microsoft.com/office/drawing/2014/main" id="{3D2C008A-6970-4D7E-9A1A-93E73D7EE0AA}"/>
              </a:ext>
            </a:extLst>
          </p:cNvPr>
          <p:cNvSpPr>
            <a:spLocks noGrp="1"/>
          </p:cNvSpPr>
          <p:nvPr>
            <p:ph idx="1" hasCustomPrompt="1"/>
          </p:nvPr>
        </p:nvSpPr>
        <p:spPr>
          <a:xfrm>
            <a:off x="548640" y="1410079"/>
            <a:ext cx="5547360"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two smaller phones right)">
    <p:spTree>
      <p:nvGrpSpPr>
        <p:cNvPr id="1" name=""/>
        <p:cNvGrpSpPr/>
        <p:nvPr/>
      </p:nvGrpSpPr>
      <p:grpSpPr>
        <a:xfrm>
          <a:off x="0" y="0"/>
          <a:ext cx="0" cy="0"/>
          <a:chOff x="0" y="0"/>
          <a:chExt cx="0" cy="0"/>
        </a:xfrm>
      </p:grpSpPr>
      <p:pic>
        <p:nvPicPr>
          <p:cNvPr id="67" name="Graphic 66">
            <a:extLst>
              <a:ext uri="{FF2B5EF4-FFF2-40B4-BE49-F238E27FC236}">
                <a16:creationId xmlns:a16="http://schemas.microsoft.com/office/drawing/2014/main" id="{45A52D10-DB50-44F1-9879-12D8515F3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36867" y="786809"/>
            <a:ext cx="2467625" cy="4999829"/>
          </a:xfrm>
          <a:prstGeom prst="rect">
            <a:avLst/>
          </a:prstGeom>
        </p:spPr>
      </p:pic>
      <p:sp>
        <p:nvSpPr>
          <p:cNvPr id="68" name="Picture Placeholder 90">
            <a:extLst>
              <a:ext uri="{FF2B5EF4-FFF2-40B4-BE49-F238E27FC236}">
                <a16:creationId xmlns:a16="http://schemas.microsoft.com/office/drawing/2014/main" id="{C8B3E8F6-2333-4956-AD82-3309C7DDFB3C}"/>
              </a:ext>
            </a:extLst>
          </p:cNvPr>
          <p:cNvSpPr>
            <a:spLocks noGrp="1"/>
          </p:cNvSpPr>
          <p:nvPr>
            <p:ph type="pic" sz="quarter" idx="14" hasCustomPrompt="1"/>
          </p:nvPr>
        </p:nvSpPr>
        <p:spPr>
          <a:xfrm>
            <a:off x="6457793"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pic>
        <p:nvPicPr>
          <p:cNvPr id="71" name="Graphic 70">
            <a:extLst>
              <a:ext uri="{FF2B5EF4-FFF2-40B4-BE49-F238E27FC236}">
                <a16:creationId xmlns:a16="http://schemas.microsoft.com/office/drawing/2014/main" id="{93229DE9-6EAB-468C-B24C-9A58C2B6FD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9296" y="786809"/>
            <a:ext cx="2467625" cy="4999829"/>
          </a:xfrm>
          <a:prstGeom prst="rect">
            <a:avLst/>
          </a:prstGeom>
        </p:spPr>
      </p:pic>
      <p:sp>
        <p:nvSpPr>
          <p:cNvPr id="72" name="Picture Placeholder 90">
            <a:extLst>
              <a:ext uri="{FF2B5EF4-FFF2-40B4-BE49-F238E27FC236}">
                <a16:creationId xmlns:a16="http://schemas.microsoft.com/office/drawing/2014/main" id="{108FB6A3-E3B4-4AEE-B6E4-116C18477E9C}"/>
              </a:ext>
            </a:extLst>
          </p:cNvPr>
          <p:cNvSpPr>
            <a:spLocks noGrp="1"/>
          </p:cNvSpPr>
          <p:nvPr>
            <p:ph type="pic" sz="quarter" idx="15" hasCustomPrompt="1"/>
          </p:nvPr>
        </p:nvSpPr>
        <p:spPr>
          <a:xfrm>
            <a:off x="9200222"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10" name="Title 6">
            <a:extLst>
              <a:ext uri="{FF2B5EF4-FFF2-40B4-BE49-F238E27FC236}">
                <a16:creationId xmlns:a16="http://schemas.microsoft.com/office/drawing/2014/main" id="{1B912762-BAA1-4A99-B980-BF93AF3694AA}"/>
              </a:ext>
            </a:extLst>
          </p:cNvPr>
          <p:cNvSpPr>
            <a:spLocks noGrp="1"/>
          </p:cNvSpPr>
          <p:nvPr>
            <p:ph type="title" hasCustomPrompt="1"/>
          </p:nvPr>
        </p:nvSpPr>
        <p:spPr>
          <a:xfrm>
            <a:off x="548640" y="488561"/>
            <a:ext cx="5306494"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326A9F5-7D9C-4D4F-884F-0884E1D74F8B}"/>
              </a:ext>
            </a:extLst>
          </p:cNvPr>
          <p:cNvSpPr>
            <a:spLocks noGrp="1"/>
          </p:cNvSpPr>
          <p:nvPr>
            <p:ph type="dt" sz="half" idx="16"/>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9AF11419-1D9C-4E46-BF5D-2558BCD022EF}"/>
              </a:ext>
            </a:extLst>
          </p:cNvPr>
          <p:cNvSpPr>
            <a:spLocks noGrp="1"/>
          </p:cNvSpPr>
          <p:nvPr>
            <p:ph type="ftr" sz="quarter" idx="17"/>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B8A3F02-57CB-4C0E-A8F8-A0A2727EFE36}"/>
              </a:ext>
            </a:extLst>
          </p:cNvPr>
          <p:cNvSpPr>
            <a:spLocks noGrp="1"/>
          </p:cNvSpPr>
          <p:nvPr>
            <p:ph type="sldNum" sz="quarter" idx="18"/>
          </p:nvPr>
        </p:nvSpPr>
        <p:spPr/>
        <p:txBody>
          <a:bodyPr/>
          <a:lstStyle/>
          <a:p>
            <a:fld id="{2533969A-88D7-D043-9145-D433A02B4603}" type="slidenum">
              <a:rPr lang="en-US" smtClean="0"/>
              <a:pPr/>
              <a:t>‹#›</a:t>
            </a:fld>
            <a:endParaRPr lang="en-US" dirty="0"/>
          </a:p>
        </p:txBody>
      </p:sp>
      <p:sp>
        <p:nvSpPr>
          <p:cNvPr id="14" name="Content Placeholder 2">
            <a:extLst>
              <a:ext uri="{FF2B5EF4-FFF2-40B4-BE49-F238E27FC236}">
                <a16:creationId xmlns:a16="http://schemas.microsoft.com/office/drawing/2014/main" id="{F4D7CC43-19A1-4192-A3A0-B335C0341D93}"/>
              </a:ext>
            </a:extLst>
          </p:cNvPr>
          <p:cNvSpPr>
            <a:spLocks noGrp="1"/>
          </p:cNvSpPr>
          <p:nvPr>
            <p:ph idx="1" hasCustomPrompt="1"/>
          </p:nvPr>
        </p:nvSpPr>
        <p:spPr>
          <a:xfrm>
            <a:off x="548640" y="1410079"/>
            <a:ext cx="5306494"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2451471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full rectangle insert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6689558" y="0"/>
            <a:ext cx="5502442" cy="6858000"/>
          </a:xfrm>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EB5BAC30-518B-4B78-A8FE-4C092537838A}"/>
              </a:ext>
            </a:extLst>
          </p:cNvPr>
          <p:cNvSpPr>
            <a:spLocks noGrp="1"/>
          </p:cNvSpPr>
          <p:nvPr>
            <p:ph type="title" hasCustomPrompt="1"/>
          </p:nvPr>
        </p:nvSpPr>
        <p:spPr>
          <a:xfrm>
            <a:off x="548640" y="488561"/>
            <a:ext cx="5816301"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A098DC44-4190-4B06-AAB8-0ED03A35EC12}"/>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E0931B44-5C04-47DA-9729-358153A83BD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1EA28C3C-49A4-41BA-9027-4D53BE70F9C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1" name="Content Placeholder 2">
            <a:extLst>
              <a:ext uri="{FF2B5EF4-FFF2-40B4-BE49-F238E27FC236}">
                <a16:creationId xmlns:a16="http://schemas.microsoft.com/office/drawing/2014/main" id="{F756AE54-2268-464B-B995-E8E9F7173A22}"/>
              </a:ext>
            </a:extLst>
          </p:cNvPr>
          <p:cNvSpPr>
            <a:spLocks noGrp="1"/>
          </p:cNvSpPr>
          <p:nvPr>
            <p:ph idx="1" hasCustomPrompt="1"/>
          </p:nvPr>
        </p:nvSpPr>
        <p:spPr>
          <a:xfrm>
            <a:off x="548640" y="1410079"/>
            <a:ext cx="5816301"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full rectangle insert left white paired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0" y="0"/>
            <a:ext cx="5502442" cy="6858000"/>
          </a:xfrm>
        </p:spPr>
        <p:txBody>
          <a:bodyPr anchor="ctr">
            <a:normAutofit/>
          </a:bodyPr>
          <a:lstStyle>
            <a:lvl1pPr marL="0" indent="0" algn="ctr">
              <a:buNone/>
              <a:defRPr sz="1400" baseline="0"/>
            </a:lvl1pPr>
          </a:lstStyle>
          <a:p>
            <a:r>
              <a:rPr lang="en-US" dirty="0"/>
              <a:t>double-click to insert image</a:t>
            </a:r>
          </a:p>
        </p:txBody>
      </p:sp>
      <p:sp>
        <p:nvSpPr>
          <p:cNvPr id="6" name="Content Placeholder 2">
            <a:extLst>
              <a:ext uri="{FF2B5EF4-FFF2-40B4-BE49-F238E27FC236}">
                <a16:creationId xmlns:a16="http://schemas.microsoft.com/office/drawing/2014/main" id="{F59DBD96-B39F-403D-8A93-D32E298DD96C}"/>
              </a:ext>
            </a:extLst>
          </p:cNvPr>
          <p:cNvSpPr>
            <a:spLocks noGrp="1"/>
          </p:cNvSpPr>
          <p:nvPr>
            <p:ph idx="1" hasCustomPrompt="1"/>
          </p:nvPr>
        </p:nvSpPr>
        <p:spPr>
          <a:xfrm>
            <a:off x="6056307" y="1403927"/>
            <a:ext cx="5557993" cy="3449256"/>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CA28E5AA-C377-4E13-84DF-709CB1DDEAD4}"/>
              </a:ext>
            </a:extLst>
          </p:cNvPr>
          <p:cNvSpPr>
            <a:spLocks noGrp="1"/>
          </p:cNvSpPr>
          <p:nvPr>
            <p:ph type="title" hasCustomPrompt="1"/>
          </p:nvPr>
        </p:nvSpPr>
        <p:spPr>
          <a:xfrm>
            <a:off x="6056307" y="488561"/>
            <a:ext cx="554736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D7A8DC5-ECA9-4FEA-A695-11CD07FB4B9D}"/>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079B389C-A916-4E80-AC0C-53BDCB9C9029}"/>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02B46A4-CAD1-4B52-B00A-7DEBFC2DF304}"/>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916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cle theme end slid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pic>
        <p:nvPicPr>
          <p:cNvPr id="8" name="Picture 7">
            <a:extLst>
              <a:ext uri="{FF2B5EF4-FFF2-40B4-BE49-F238E27FC236}">
                <a16:creationId xmlns:a16="http://schemas.microsoft.com/office/drawing/2014/main" id="{1776ED64-B9E8-4A72-BE3C-87BE62A41D3F}"/>
              </a:ext>
            </a:extLst>
          </p:cNvPr>
          <p:cNvPicPr>
            <a:picLocks noChangeAspect="1"/>
          </p:cNvPicPr>
          <p:nvPr userDrawn="1"/>
        </p:nvPicPr>
        <p:blipFill>
          <a:blip r:embed="rId4"/>
          <a:srcRect/>
          <a:stretch/>
        </p:blipFill>
        <p:spPr>
          <a:xfrm>
            <a:off x="5734908" y="449988"/>
            <a:ext cx="659835" cy="541211"/>
          </a:xfrm>
          <a:prstGeom prst="rect">
            <a:avLst/>
          </a:prstGeom>
        </p:spPr>
      </p:pic>
      <p:sp>
        <p:nvSpPr>
          <p:cNvPr id="6" name="Content Placeholder 2">
            <a:extLst>
              <a:ext uri="{FF2B5EF4-FFF2-40B4-BE49-F238E27FC236}">
                <a16:creationId xmlns:a16="http://schemas.microsoft.com/office/drawing/2014/main" id="{EE3DA658-90D0-45EA-B9AF-DFCCFFD3FFA6}"/>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2"/>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
        <p:nvSpPr>
          <p:cNvPr id="2" name="Date Placeholder 1">
            <a:extLst>
              <a:ext uri="{FF2B5EF4-FFF2-40B4-BE49-F238E27FC236}">
                <a16:creationId xmlns:a16="http://schemas.microsoft.com/office/drawing/2014/main" id="{685F7BEE-563F-4959-B94B-B95392B9E38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DC54B72-6684-45D2-919B-20DD23C78C7A}"/>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0A7AD89-6D92-4CF7-8F47-F4BBB75382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5175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cle theme footers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66EA4BA9-20CC-49A4-A4A6-EFE6EAC4E78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C547BDE-EE66-47DC-B74F-81DF4859B62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E64E5EA-CECC-450C-B20D-F09444403FBA}"/>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55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cle title slide+footer wht">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9783C-C0F6-48DE-A717-990FA4CFDF58}"/>
              </a:ext>
            </a:extLst>
          </p:cNvPr>
          <p:cNvPicPr>
            <a:picLocks noChangeAspect="1"/>
          </p:cNvPicPr>
          <p:nvPr userDrawn="1"/>
        </p:nvPicPr>
        <p:blipFill>
          <a:blip r:embed="rId2"/>
          <a:srcRect/>
          <a:stretch/>
        </p:blipFill>
        <p:spPr>
          <a:xfrm>
            <a:off x="514193" y="713973"/>
            <a:ext cx="1987127" cy="439074"/>
          </a:xfrm>
          <a:prstGeom prst="rect">
            <a:avLst/>
          </a:prstGeom>
        </p:spPr>
      </p:pic>
      <p:pic>
        <p:nvPicPr>
          <p:cNvPr id="11" name="Graphic 10">
            <a:extLst>
              <a:ext uri="{FF2B5EF4-FFF2-40B4-BE49-F238E27FC236}">
                <a16:creationId xmlns:a16="http://schemas.microsoft.com/office/drawing/2014/main" id="{3A30BCC6-FA72-4D4D-9A4A-76758F8B905D}"/>
              </a:ext>
            </a:extLst>
          </p:cNvPr>
          <p:cNvPicPr>
            <a:picLocks noChangeAspect="1"/>
          </p:cNvPicPr>
          <p:nvPr userDrawn="1"/>
        </p:nvPicPr>
        <p:blipFill rotWithShape="1">
          <a:blip r:embed="rId3">
            <a:alphaModFix amt="25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C091CCFC-B597-4F58-B265-3FA03370B1E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445FFC7C-4723-4610-9DD5-12BFB9B4CBA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EB3D223-AE54-473D-A36C-DBF64A3B1A2A}"/>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Untertitel 2">
            <a:extLst>
              <a:ext uri="{FF2B5EF4-FFF2-40B4-BE49-F238E27FC236}">
                <a16:creationId xmlns:a16="http://schemas.microsoft.com/office/drawing/2014/main" id="{01DBE732-A102-4B25-81AF-A6B0B55C8962}"/>
              </a:ext>
            </a:extLst>
          </p:cNvPr>
          <p:cNvSpPr>
            <a:spLocks noGrp="1"/>
          </p:cNvSpPr>
          <p:nvPr>
            <p:ph type="subTitle" idx="1"/>
          </p:nvPr>
        </p:nvSpPr>
        <p:spPr>
          <a:xfrm>
            <a:off x="548640" y="3055482"/>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1500D47B-456C-4194-8970-92FF94419555}"/>
              </a:ext>
            </a:extLst>
          </p:cNvPr>
          <p:cNvSpPr>
            <a:spLocks noGrp="1"/>
          </p:cNvSpPr>
          <p:nvPr>
            <p:ph type="body" sz="quarter" idx="10" hasCustomPrompt="1"/>
          </p:nvPr>
        </p:nvSpPr>
        <p:spPr>
          <a:xfrm>
            <a:off x="548641" y="4959960"/>
            <a:ext cx="9330464"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B6AAFD84-4270-4A3D-A5BF-3CEEB0D00BAD}"/>
              </a:ext>
            </a:extLst>
          </p:cNvPr>
          <p:cNvSpPr>
            <a:spLocks noGrp="1"/>
          </p:cNvSpPr>
          <p:nvPr>
            <p:ph type="ctrTitle" hasCustomPrompt="1"/>
          </p:nvPr>
        </p:nvSpPr>
        <p:spPr>
          <a:xfrm>
            <a:off x="548639" y="2130005"/>
            <a:ext cx="9330466" cy="852488"/>
          </a:xfrm>
        </p:spPr>
        <p:txBody>
          <a:bodyPr anchor="b"/>
          <a:lstStyle>
            <a:lvl1pPr algn="l">
              <a:defRPr sz="4200" b="1" i="0">
                <a:solidFill>
                  <a:schemeClr val="accent2"/>
                </a:solidFill>
              </a:defRPr>
            </a:lvl1pPr>
          </a:lstStyle>
          <a:p>
            <a:r>
              <a:rPr lang="en-US" dirty="0"/>
              <a:t>Click to edit title</a:t>
            </a:r>
          </a:p>
        </p:txBody>
      </p:sp>
    </p:spTree>
    <p:extLst>
      <p:ext uri="{BB962C8B-B14F-4D97-AF65-F5344CB8AC3E}">
        <p14:creationId xmlns:p14="http://schemas.microsoft.com/office/powerpoint/2010/main" val="228673544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ticle section white+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section divide style</a:t>
            </a:r>
          </a:p>
        </p:txBody>
      </p:sp>
      <p:pic>
        <p:nvPicPr>
          <p:cNvPr id="10" name="Graphic 9">
            <a:extLst>
              <a:ext uri="{FF2B5EF4-FFF2-40B4-BE49-F238E27FC236}">
                <a16:creationId xmlns:a16="http://schemas.microsoft.com/office/drawing/2014/main" id="{C7E8D468-3B4F-4082-8BA9-9CD6CF52E3E3}"/>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8855B543-7DE1-46EB-B0DD-69ABE434E4B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42D2A32C-49EF-4E57-BE21-5D7A65669AC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9F24B0A5-CA5B-4274-8B96-258A25E928F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393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ticle theme subsct wht+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39" y="4031968"/>
            <a:ext cx="9330465"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subsection divide style</a:t>
            </a:r>
          </a:p>
        </p:txBody>
      </p:sp>
      <p:pic>
        <p:nvPicPr>
          <p:cNvPr id="10" name="Graphic 9">
            <a:extLst>
              <a:ext uri="{FF2B5EF4-FFF2-40B4-BE49-F238E27FC236}">
                <a16:creationId xmlns:a16="http://schemas.microsoft.com/office/drawing/2014/main" id="{BCAE3A7D-CE1B-48A1-BA48-2B79A699064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38A5A11C-4104-41DD-92DD-DF852DC4148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FF5C2ED-2747-43CD-B45D-AF5BFAB3575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31AFB3AD-FCDB-48B8-B41C-F149BD821F7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31756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ticle theme end wht">
    <p:bg>
      <p:bgPr>
        <a:solidFill>
          <a:schemeClr val="bg2"/>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8D71D5F-85A1-467D-AFC0-567F584AD702}"/>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10525"/>
          <a:stretch/>
        </p:blipFill>
        <p:spPr>
          <a:xfrm rot="16200000">
            <a:off x="7649448" y="2315445"/>
            <a:ext cx="6857999" cy="2227109"/>
          </a:xfrm>
          <a:prstGeom prst="rect">
            <a:avLst/>
          </a:prstGeom>
        </p:spPr>
      </p:pic>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4"/>
          <a:srcRect/>
          <a:stretch/>
        </p:blipFill>
        <p:spPr>
          <a:xfrm>
            <a:off x="5734907" y="441024"/>
            <a:ext cx="659835" cy="541044"/>
          </a:xfrm>
          <a:prstGeom prst="rect">
            <a:avLst/>
          </a:prstGeom>
        </p:spPr>
      </p:pic>
      <p:sp>
        <p:nvSpPr>
          <p:cNvPr id="2" name="Date Placeholder 1">
            <a:extLst>
              <a:ext uri="{FF2B5EF4-FFF2-40B4-BE49-F238E27FC236}">
                <a16:creationId xmlns:a16="http://schemas.microsoft.com/office/drawing/2014/main" id="{E973D10E-797D-4C25-AAC4-0C5F4A70DB30}"/>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5EB90BF-96C4-48F6-83CF-6082F2738C0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D8A864E-3DF7-447A-B462-AE17ECAE21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
        <p:nvSpPr>
          <p:cNvPr id="8" name="Content Placeholder 2">
            <a:extLst>
              <a:ext uri="{FF2B5EF4-FFF2-40B4-BE49-F238E27FC236}">
                <a16:creationId xmlns:a16="http://schemas.microsoft.com/office/drawing/2014/main" id="{BB58FA6E-7021-4E85-9D41-0F0A014144A1}"/>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Tree>
    <p:extLst>
      <p:ext uri="{BB962C8B-B14F-4D97-AF65-F5344CB8AC3E}">
        <p14:creationId xmlns:p14="http://schemas.microsoft.com/office/powerpoint/2010/main" val="2987215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488561"/>
            <a:ext cx="11086070" cy="915366"/>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552967" y="1920239"/>
            <a:ext cx="11081744" cy="4279392"/>
          </a:xfrm>
          <a:prstGeom prst="rect">
            <a:avLst/>
          </a:prstGeom>
        </p:spPr>
        <p:txBody>
          <a:bodyPr lIns="0" tIns="0" rIns="0" bIns="0">
            <a:noAutofit/>
          </a:bodyPr>
          <a:lstStyle/>
          <a:p>
            <a:pPr lvl="0">
              <a:lnSpc>
                <a:spcPct val="100000"/>
              </a:lnSpc>
              <a:spcBef>
                <a:spcPts val="1600"/>
              </a:spcBef>
            </a:pPr>
            <a:r>
              <a:rPr lang="en-US" dirty="0"/>
              <a:t>Click to edit master text</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36" name="Slide Number Placeholder 2">
            <a:extLst>
              <a:ext uri="{FF2B5EF4-FFF2-40B4-BE49-F238E27FC236}">
                <a16:creationId xmlns:a16="http://schemas.microsoft.com/office/drawing/2014/main" id="{DEFBE01F-78B0-4C41-9453-D418C0375D89}"/>
              </a:ext>
            </a:extLst>
          </p:cNvPr>
          <p:cNvSpPr>
            <a:spLocks noGrp="1"/>
          </p:cNvSpPr>
          <p:nvPr>
            <p:ph type="sldNum" sz="quarter" idx="4"/>
          </p:nvPr>
        </p:nvSpPr>
        <p:spPr>
          <a:xfrm>
            <a:off x="11235815" y="6398014"/>
            <a:ext cx="496957" cy="325187"/>
          </a:xfrm>
          <a:prstGeom prst="rect">
            <a:avLst/>
          </a:prstGeom>
        </p:spPr>
        <p:txBody>
          <a:bodyPr/>
          <a:lstStyle>
            <a:lvl1pPr algn="r">
              <a:defRPr sz="1200" b="1">
                <a:solidFill>
                  <a:schemeClr val="bg2">
                    <a:lumMod val="85000"/>
                  </a:schemeClr>
                </a:solidFill>
                <a:latin typeface="Arial" panose="020B0604020202020204" pitchFamily="34" charset="0"/>
                <a:cs typeface="Arial" panose="020B0604020202020204" pitchFamily="34" charset="0"/>
              </a:defRPr>
            </a:lvl1pPr>
          </a:lstStyle>
          <a:p>
            <a:fld id="{2533969A-88D7-D043-9145-D433A02B4603}" type="slidenum">
              <a:rPr lang="en-US" smtClean="0"/>
              <a:pPr/>
              <a:t>‹#›</a:t>
            </a:fld>
            <a:endParaRPr lang="en-US" dirty="0"/>
          </a:p>
        </p:txBody>
      </p:sp>
      <p:sp>
        <p:nvSpPr>
          <p:cNvPr id="40" name="Date Placeholder 7">
            <a:extLst>
              <a:ext uri="{FF2B5EF4-FFF2-40B4-BE49-F238E27FC236}">
                <a16:creationId xmlns:a16="http://schemas.microsoft.com/office/drawing/2014/main" id="{8AFEA8FA-8AF2-404D-BD6D-44FA2244E313}"/>
              </a:ext>
            </a:extLst>
          </p:cNvPr>
          <p:cNvSpPr>
            <a:spLocks noGrp="1"/>
          </p:cNvSpPr>
          <p:nvPr>
            <p:ph type="dt" sz="half" idx="2"/>
          </p:nvPr>
        </p:nvSpPr>
        <p:spPr>
          <a:xfrm>
            <a:off x="4761344" y="6365875"/>
            <a:ext cx="2669312" cy="365125"/>
          </a:xfrm>
          <a:prstGeom prst="rect">
            <a:avLst/>
          </a:prstGeom>
        </p:spPr>
        <p:txBody>
          <a:bodyPr vert="horz" lIns="91440" tIns="45720" rIns="91440" bIns="45720" rtlCol="0" anchor="ctr"/>
          <a:lstStyle>
            <a:lvl1pPr algn="ctr">
              <a:defRPr sz="800">
                <a:solidFill>
                  <a:srgbClr val="C00000"/>
                </a:solidFill>
                <a:latin typeface="Arial" panose="020B0604020202020204" pitchFamily="34" charset="0"/>
                <a:cs typeface="Arial" panose="020B0604020202020204" pitchFamily="34" charset="0"/>
              </a:defRPr>
            </a:lvl1p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41" name="Footer Placeholder 8">
            <a:extLst>
              <a:ext uri="{FF2B5EF4-FFF2-40B4-BE49-F238E27FC236}">
                <a16:creationId xmlns:a16="http://schemas.microsoft.com/office/drawing/2014/main" id="{1B3105C6-8796-407D-A74D-5C593386CAF2}"/>
              </a:ext>
            </a:extLst>
          </p:cNvPr>
          <p:cNvSpPr>
            <a:spLocks noGrp="1"/>
          </p:cNvSpPr>
          <p:nvPr>
            <p:ph type="ftr" sz="quarter" idx="3"/>
          </p:nvPr>
        </p:nvSpPr>
        <p:spPr>
          <a:xfrm>
            <a:off x="473354" y="6356350"/>
            <a:ext cx="411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bg2">
                    <a:lumMod val="85000"/>
                  </a:schemeClr>
                </a:solidFill>
                <a:latin typeface="Arial" panose="020B0604020202020204" pitchFamily="34" charset="0"/>
                <a:cs typeface="Arial" panose="020B0604020202020204" pitchFamily="34" charset="0"/>
              </a:defRPr>
            </a:lvl1pPr>
          </a:lstStyle>
          <a:p>
            <a:r>
              <a:rPr lang="en-US" dirty="0">
                <a:solidFill>
                  <a:srgbClr val="FFFFFF">
                    <a:lumMod val="75000"/>
                  </a:srgbClr>
                </a:solidFill>
              </a:rPr>
              <a:t>© 2021 Trellance, Inc.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82" r:id="rId3"/>
    <p:sldLayoutId id="2147483786" r:id="rId4"/>
    <p:sldLayoutId id="2147483831" r:id="rId5"/>
    <p:sldLayoutId id="2147483818" r:id="rId6"/>
    <p:sldLayoutId id="2147483819" r:id="rId7"/>
    <p:sldLayoutId id="2147483822" r:id="rId8"/>
    <p:sldLayoutId id="2147483821" r:id="rId9"/>
    <p:sldLayoutId id="2147483779" r:id="rId10"/>
    <p:sldLayoutId id="2147483829" r:id="rId11"/>
    <p:sldLayoutId id="2147483830" r:id="rId12"/>
    <p:sldLayoutId id="2147483849" r:id="rId13"/>
    <p:sldLayoutId id="2147483850" r:id="rId14"/>
    <p:sldLayoutId id="2147483851" r:id="rId15"/>
    <p:sldLayoutId id="2147483842" r:id="rId16"/>
    <p:sldLayoutId id="2147483843" r:id="rId17"/>
    <p:sldLayoutId id="2147483845" r:id="rId18"/>
    <p:sldLayoutId id="2147483852" r:id="rId19"/>
    <p:sldLayoutId id="2147483785" r:id="rId20"/>
    <p:sldLayoutId id="2147483790" r:id="rId21"/>
    <p:sldLayoutId id="2147483665" r:id="rId22"/>
    <p:sldLayoutId id="2147483797" r:id="rId23"/>
    <p:sldLayoutId id="2147483793" r:id="rId24"/>
    <p:sldLayoutId id="2147483692" r:id="rId25"/>
    <p:sldLayoutId id="2147483664" r:id="rId26"/>
    <p:sldLayoutId id="2147483832" r:id="rId27"/>
    <p:sldLayoutId id="2147483678" r:id="rId28"/>
    <p:sldLayoutId id="2147483801" r:id="rId29"/>
    <p:sldLayoutId id="2147483802" r:id="rId30"/>
    <p:sldLayoutId id="2147483675" r:id="rId31"/>
    <p:sldLayoutId id="2147483833" r:id="rId32"/>
    <p:sldLayoutId id="2147483654" r:id="rId33"/>
    <p:sldLayoutId id="2147483666" r:id="rId34"/>
    <p:sldLayoutId id="2147483668" r:id="rId35"/>
    <p:sldLayoutId id="2147483674" r:id="rId36"/>
    <p:sldLayoutId id="2147483796" r:id="rId37"/>
    <p:sldLayoutId id="2147483673" r:id="rId38"/>
    <p:sldLayoutId id="2147483672" r:id="rId39"/>
  </p:sldLayoutIdLst>
  <p:hf hdr="0"/>
  <p:txStyles>
    <p:titleStyle>
      <a:lvl1pPr algn="l" defTabSz="914400" rtl="0" eaLnBrk="1" latinLnBrk="0" hangingPunct="1">
        <a:lnSpc>
          <a:spcPct val="90000"/>
        </a:lnSpc>
        <a:spcBef>
          <a:spcPct val="0"/>
        </a:spcBef>
        <a:buNone/>
        <a:defRPr sz="3200" b="1" kern="1200" spc="50" baseline="0">
          <a:solidFill>
            <a:srgbClr val="012B73"/>
          </a:solidFill>
          <a:latin typeface="+mj-lt"/>
          <a:ea typeface="Roboto" panose="02000000000000000000" pitchFamily="2" charset="0"/>
          <a:cs typeface="+mj-cs"/>
        </a:defRPr>
      </a:lvl1pPr>
    </p:titleStyle>
    <p:bodyStyle>
      <a:lvl1pPr marL="228600" indent="-228600" algn="l" defTabSz="914400" rtl="0" eaLnBrk="1" latinLnBrk="0" hangingPunct="1">
        <a:lnSpc>
          <a:spcPct val="150000"/>
        </a:lnSpc>
        <a:spcBef>
          <a:spcPts val="10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a:buChar char="•"/>
        <a:defRPr lang="en-US" sz="1200" kern="1200" dirty="0" smtClean="0">
          <a:solidFill>
            <a:srgbClr val="626262"/>
          </a:solidFill>
          <a:latin typeface="+mn-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servucetrust.microsoft.com/"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5F757-B657-4E3B-8230-FD272ADEB8C6}"/>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7C6DD4-C1BD-4B64-B51E-055032FFFCCC}"/>
              </a:ext>
            </a:extLst>
          </p:cNvPr>
          <p:cNvSpPr>
            <a:spLocks noGrp="1"/>
          </p:cNvSpPr>
          <p:nvPr>
            <p:ph type="ftr" sz="quarter" idx="12"/>
          </p:nvPr>
        </p:nvSpPr>
        <p:spPr/>
        <p:txBody>
          <a:bodyPr/>
          <a:lstStyle/>
          <a:p>
            <a:r>
              <a:rPr lang="en-US">
                <a:solidFill>
                  <a:srgbClr val="FFFFFF">
                    <a:lumMod val="75000"/>
                  </a:srgbClr>
                </a:solidFill>
              </a:rPr>
              <a:t>© 2022 Trellance, Inc. All rights reserved.</a:t>
            </a:r>
            <a:endParaRPr lang="en-US" dirty="0">
              <a:solidFill>
                <a:srgbClr val="FFFFFF">
                  <a:lumMod val="75000"/>
                </a:srgbClr>
              </a:solidFill>
            </a:endParaRPr>
          </a:p>
        </p:txBody>
      </p:sp>
      <p:sp>
        <p:nvSpPr>
          <p:cNvPr id="7" name="Title 6">
            <a:extLst>
              <a:ext uri="{FF2B5EF4-FFF2-40B4-BE49-F238E27FC236}">
                <a16:creationId xmlns:a16="http://schemas.microsoft.com/office/drawing/2014/main" id="{BD769C6F-3726-4152-874B-427A6EDA4F21}"/>
              </a:ext>
            </a:extLst>
          </p:cNvPr>
          <p:cNvSpPr>
            <a:spLocks noGrp="1"/>
          </p:cNvSpPr>
          <p:nvPr>
            <p:ph type="ctrTitle"/>
          </p:nvPr>
        </p:nvSpPr>
        <p:spPr>
          <a:xfrm>
            <a:off x="754143" y="2818615"/>
            <a:ext cx="9286327" cy="610385"/>
          </a:xfrm>
        </p:spPr>
        <p:txBody>
          <a:bodyPr/>
          <a:lstStyle/>
          <a:p>
            <a:pPr algn="ctr"/>
            <a:r>
              <a:rPr lang="en-US" sz="3600" dirty="0">
                <a:latin typeface="Calibri" panose="020F0502020204030204" pitchFamily="34" charset="0"/>
                <a:cs typeface="Calibri" panose="020F0502020204030204" pitchFamily="34" charset="0"/>
              </a:rPr>
              <a:t>Azure Fundamentals (AZ-900)</a:t>
            </a:r>
          </a:p>
        </p:txBody>
      </p:sp>
      <p:pic>
        <p:nvPicPr>
          <p:cNvPr id="5" name="Picture 4" descr="A picture containing symbol, text, logo, emblem&#10;&#10;Description automatically generated">
            <a:extLst>
              <a:ext uri="{FF2B5EF4-FFF2-40B4-BE49-F238E27FC236}">
                <a16:creationId xmlns:a16="http://schemas.microsoft.com/office/drawing/2014/main" id="{49E7B17F-483D-3D35-9FFB-C6F6AD8C8ED4}"/>
              </a:ext>
            </a:extLst>
          </p:cNvPr>
          <p:cNvPicPr>
            <a:picLocks noChangeAspect="1"/>
          </p:cNvPicPr>
          <p:nvPr/>
        </p:nvPicPr>
        <p:blipFill>
          <a:blip r:embed="rId3"/>
          <a:stretch>
            <a:fillRect/>
          </a:stretch>
        </p:blipFill>
        <p:spPr>
          <a:xfrm>
            <a:off x="4588154" y="3633147"/>
            <a:ext cx="1661304" cy="1775614"/>
          </a:xfrm>
          <a:prstGeom prst="rect">
            <a:avLst/>
          </a:prstGeom>
        </p:spPr>
      </p:pic>
      <p:pic>
        <p:nvPicPr>
          <p:cNvPr id="8" name="Picture 7" descr="A close-up of a logo&#10;&#10;Description automatically generated with medium confidence">
            <a:extLst>
              <a:ext uri="{FF2B5EF4-FFF2-40B4-BE49-F238E27FC236}">
                <a16:creationId xmlns:a16="http://schemas.microsoft.com/office/drawing/2014/main" id="{872FBD8E-D576-F946-C2F2-794CBE2B2F35}"/>
              </a:ext>
            </a:extLst>
          </p:cNvPr>
          <p:cNvPicPr>
            <a:picLocks noChangeAspect="1"/>
          </p:cNvPicPr>
          <p:nvPr/>
        </p:nvPicPr>
        <p:blipFill>
          <a:blip r:embed="rId4"/>
          <a:stretch>
            <a:fillRect/>
          </a:stretch>
        </p:blipFill>
        <p:spPr>
          <a:xfrm>
            <a:off x="3884605" y="1677127"/>
            <a:ext cx="3025402" cy="937341"/>
          </a:xfrm>
          <a:prstGeom prst="rect">
            <a:avLst/>
          </a:prstGeom>
        </p:spPr>
      </p:pic>
    </p:spTree>
    <p:extLst>
      <p:ext uri="{BB962C8B-B14F-4D97-AF65-F5344CB8AC3E}">
        <p14:creationId xmlns:p14="http://schemas.microsoft.com/office/powerpoint/2010/main" val="201584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FF6778A-7FC0-6304-B7BF-F58BE24B3E98}"/>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Azure Management Tools</a:t>
            </a:r>
          </a:p>
        </p:txBody>
      </p:sp>
      <p:sp>
        <p:nvSpPr>
          <p:cNvPr id="2" name="Content Placeholder 1">
            <a:extLst>
              <a:ext uri="{FF2B5EF4-FFF2-40B4-BE49-F238E27FC236}">
                <a16:creationId xmlns:a16="http://schemas.microsoft.com/office/drawing/2014/main" id="{EAF20357-4BD4-847E-0C30-D49B7086D853}"/>
              </a:ext>
            </a:extLst>
          </p:cNvPr>
          <p:cNvSpPr>
            <a:spLocks noGrp="1"/>
          </p:cNvSpPr>
          <p:nvPr>
            <p:ph sz="quarter" idx="13"/>
          </p:nvPr>
        </p:nvSpPr>
        <p:spPr>
          <a:xfrm>
            <a:off x="4810259" y="649480"/>
            <a:ext cx="6555347" cy="5546047"/>
          </a:xfrm>
        </p:spPr>
        <p:txBody>
          <a:bodyPr vert="horz" lIns="91440" tIns="45720" rIns="91440" bIns="45720" rtlCol="0" anchor="ctr">
            <a:normAutofit/>
          </a:bodyPr>
          <a:lstStyle/>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Portal</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Cloud Shell</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Mobile App</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Arc</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Resource Manager  [ARM]</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ARM Templates</a:t>
            </a:r>
          </a:p>
        </p:txBody>
      </p:sp>
      <p:sp>
        <p:nvSpPr>
          <p:cNvPr id="4" name="Date Placeholder 3">
            <a:extLst>
              <a:ext uri="{FF2B5EF4-FFF2-40B4-BE49-F238E27FC236}">
                <a16:creationId xmlns:a16="http://schemas.microsoft.com/office/drawing/2014/main" id="{C4624EC0-8BE9-50E2-8F74-ADFDE8E6B489}"/>
              </a:ext>
            </a:extLst>
          </p:cNvPr>
          <p:cNvSpPr>
            <a:spLocks noGrp="1"/>
          </p:cNvSpPr>
          <p:nvPr>
            <p:ph type="dt" sz="half" idx="14"/>
          </p:nvPr>
        </p:nvSpPr>
        <p:spPr>
          <a:xfrm>
            <a:off x="5672831" y="6455664"/>
            <a:ext cx="1376039" cy="365125"/>
          </a:xfrm>
        </p:spPr>
        <p:txBody>
          <a:bodyPr vert="horz" lIns="91440" tIns="45720" rIns="91440" bIns="45720" rtlCol="0" anchor="ctr">
            <a:normAutofit/>
          </a:bodyPr>
          <a:lstStyle/>
          <a:p>
            <a:pPr algn="r">
              <a:spcAft>
                <a:spcPts val="600"/>
              </a:spcAft>
            </a:pPr>
            <a:fld id="{5A648A70-83CF-4E49-9808-06D21AC6D48F}" type="datetime4">
              <a:rPr lang="en-US" sz="1100">
                <a:solidFill>
                  <a:schemeClr val="tx1">
                    <a:lumMod val="50000"/>
                    <a:lumOff val="50000"/>
                  </a:schemeClr>
                </a:solidFill>
                <a:latin typeface="+mn-lt"/>
                <a:cs typeface="+mn-cs"/>
              </a:rPr>
              <a:pPr algn="r">
                <a:spcAft>
                  <a:spcPts val="600"/>
                </a:spcAft>
              </a:pPr>
              <a:t>June 26, 2023</a:t>
            </a:fld>
            <a:endParaRPr lang="en-US" sz="1100" dirty="0">
              <a:solidFill>
                <a:schemeClr val="tx1">
                  <a:lumMod val="50000"/>
                  <a:lumOff val="50000"/>
                </a:schemeClr>
              </a:solidFill>
              <a:latin typeface="+mn-lt"/>
              <a:cs typeface="+mn-cs"/>
            </a:endParaRPr>
          </a:p>
        </p:txBody>
      </p:sp>
      <p:sp>
        <p:nvSpPr>
          <p:cNvPr id="6" name="Slide Number Placeholder 5">
            <a:extLst>
              <a:ext uri="{FF2B5EF4-FFF2-40B4-BE49-F238E27FC236}">
                <a16:creationId xmlns:a16="http://schemas.microsoft.com/office/drawing/2014/main" id="{0ED50AE5-1816-4BB1-73B7-A54DAA62022A}"/>
              </a:ext>
            </a:extLst>
          </p:cNvPr>
          <p:cNvSpPr>
            <a:spLocks noGrp="1"/>
          </p:cNvSpPr>
          <p:nvPr>
            <p:ph type="sldNum" sz="quarter" idx="16"/>
          </p:nvPr>
        </p:nvSpPr>
        <p:spPr>
          <a:xfrm>
            <a:off x="11026065" y="6455664"/>
            <a:ext cx="458227" cy="365125"/>
          </a:xfrm>
        </p:spPr>
        <p:txBody>
          <a:bodyPr vert="horz" lIns="91440" tIns="45720" rIns="91440" bIns="45720" rtlCol="0" anchor="ctr">
            <a:normAutofit/>
          </a:bodyPr>
          <a:lstStyle/>
          <a:p>
            <a:pPr>
              <a:spcAft>
                <a:spcPts val="600"/>
              </a:spcAft>
            </a:pPr>
            <a:fld id="{2533969A-88D7-D043-9145-D433A02B4603}" type="slidenum">
              <a:rPr lang="en-US" sz="1100">
                <a:solidFill>
                  <a:schemeClr val="tx1">
                    <a:lumMod val="50000"/>
                    <a:lumOff val="50000"/>
                  </a:schemeClr>
                </a:solidFill>
                <a:latin typeface="+mn-lt"/>
                <a:cs typeface="+mn-cs"/>
              </a:rPr>
              <a:pPr>
                <a:spcAft>
                  <a:spcPts val="600"/>
                </a:spcAft>
              </a:pPr>
              <a:t>10</a:t>
            </a:fld>
            <a:endParaRPr lang="en-US" sz="1100" dirty="0">
              <a:solidFill>
                <a:schemeClr val="tx1">
                  <a:lumMod val="50000"/>
                  <a:lumOff val="50000"/>
                </a:schemeClr>
              </a:solidFill>
              <a:latin typeface="+mn-lt"/>
              <a:cs typeface="+mn-cs"/>
            </a:endParaRPr>
          </a:p>
        </p:txBody>
      </p:sp>
      <p:pic>
        <p:nvPicPr>
          <p:cNvPr id="9" name="Picture 8" descr="A blue text on a white background&#10;&#10;Description automatically generated with medium confidence">
            <a:extLst>
              <a:ext uri="{FF2B5EF4-FFF2-40B4-BE49-F238E27FC236}">
                <a16:creationId xmlns:a16="http://schemas.microsoft.com/office/drawing/2014/main" id="{FE326182-B485-9C66-B57E-63E52704F90D}"/>
              </a:ext>
            </a:extLst>
          </p:cNvPr>
          <p:cNvPicPr>
            <a:picLocks noChangeAspect="1"/>
          </p:cNvPicPr>
          <p:nvPr/>
        </p:nvPicPr>
        <p:blipFill>
          <a:blip r:embed="rId2"/>
          <a:stretch>
            <a:fillRect/>
          </a:stretch>
        </p:blipFill>
        <p:spPr>
          <a:xfrm>
            <a:off x="9806413" y="461638"/>
            <a:ext cx="1677880" cy="310719"/>
          </a:xfrm>
          <a:prstGeom prst="rect">
            <a:avLst/>
          </a:prstGeom>
        </p:spPr>
      </p:pic>
      <p:sp>
        <p:nvSpPr>
          <p:cNvPr id="10" name="Footer Placeholder 4">
            <a:extLst>
              <a:ext uri="{FF2B5EF4-FFF2-40B4-BE49-F238E27FC236}">
                <a16:creationId xmlns:a16="http://schemas.microsoft.com/office/drawing/2014/main" id="{2E6C6DCB-E136-5891-554A-542DAB86EABA}"/>
              </a:ext>
            </a:extLst>
          </p:cNvPr>
          <p:cNvSpPr txBox="1">
            <a:spLocks/>
          </p:cNvSpPr>
          <p:nvPr/>
        </p:nvSpPr>
        <p:spPr>
          <a:xfrm>
            <a:off x="363985" y="6455664"/>
            <a:ext cx="3304104" cy="365125"/>
          </a:xfrm>
          <a:prstGeom prst="rect">
            <a:avLst/>
          </a:prstGeom>
        </p:spPr>
        <p:txBody>
          <a:bodyPr vert="horz" lIns="91440" tIns="45720" rIns="91440" bIns="45720" rtlCol="0" anchor="ctr">
            <a:normAutofit/>
          </a:bodyP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bg2">
                    <a:lumMod val="8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100" dirty="0">
                <a:solidFill>
                  <a:srgbClr val="FFFFFF"/>
                </a:solidFill>
                <a:latin typeface="+mn-lt"/>
                <a:cs typeface="+mn-cs"/>
              </a:rPr>
              <a:t>© 2023 Trellance, Inc. All rights reserved.</a:t>
            </a:r>
          </a:p>
        </p:txBody>
      </p:sp>
    </p:spTree>
    <p:extLst>
      <p:ext uri="{BB962C8B-B14F-4D97-AF65-F5344CB8AC3E}">
        <p14:creationId xmlns:p14="http://schemas.microsoft.com/office/powerpoint/2010/main" val="60217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 screen&#10;&#10;Description automatically generated with medium confidence">
            <a:extLst>
              <a:ext uri="{FF2B5EF4-FFF2-40B4-BE49-F238E27FC236}">
                <a16:creationId xmlns:a16="http://schemas.microsoft.com/office/drawing/2014/main" id="{AF018F02-7C27-F28E-B44C-825181CC757C}"/>
              </a:ext>
            </a:extLst>
          </p:cNvPr>
          <p:cNvPicPr>
            <a:picLocks noGrp="1" noChangeAspect="1"/>
          </p:cNvPicPr>
          <p:nvPr>
            <p:ph sz="quarter" idx="13"/>
          </p:nvPr>
        </p:nvPicPr>
        <p:blipFill>
          <a:blip r:embed="rId2"/>
          <a:stretch>
            <a:fillRect/>
          </a:stretch>
        </p:blipFill>
        <p:spPr>
          <a:xfrm>
            <a:off x="5058383" y="1352145"/>
            <a:ext cx="6573876" cy="4494178"/>
          </a:xfrm>
        </p:spPr>
      </p:pic>
      <p:sp>
        <p:nvSpPr>
          <p:cNvPr id="3" name="Title 2">
            <a:extLst>
              <a:ext uri="{FF2B5EF4-FFF2-40B4-BE49-F238E27FC236}">
                <a16:creationId xmlns:a16="http://schemas.microsoft.com/office/drawing/2014/main" id="{43AC913C-B2A2-197F-D984-C68447AD0485}"/>
              </a:ext>
            </a:extLst>
          </p:cNvPr>
          <p:cNvSpPr>
            <a:spLocks noGrp="1"/>
          </p:cNvSpPr>
          <p:nvPr>
            <p:ph type="title"/>
          </p:nvPr>
        </p:nvSpPr>
        <p:spPr>
          <a:xfrm>
            <a:off x="548640" y="488562"/>
            <a:ext cx="10687175" cy="365126"/>
          </a:xfrm>
        </p:spPr>
        <p:txBody>
          <a:bodyPr/>
          <a:lstStyle/>
          <a:p>
            <a:r>
              <a:rPr lang="en-US" sz="2800" dirty="0">
                <a:latin typeface="Calibri" panose="020F0502020204030204" pitchFamily="34" charset="0"/>
                <a:cs typeface="Calibri" panose="020F0502020204030204" pitchFamily="34" charset="0"/>
              </a:rPr>
              <a:t>Azure Portal</a:t>
            </a:r>
          </a:p>
        </p:txBody>
      </p:sp>
      <p:sp>
        <p:nvSpPr>
          <p:cNvPr id="4" name="Date Placeholder 3">
            <a:extLst>
              <a:ext uri="{FF2B5EF4-FFF2-40B4-BE49-F238E27FC236}">
                <a16:creationId xmlns:a16="http://schemas.microsoft.com/office/drawing/2014/main" id="{CBC1FDF4-7A97-6CD2-740A-BC89A34651D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210AC55-C235-66D5-1A50-C60E881DA9F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C29C7A1-C4D7-6B31-9839-6A785B20FEBE}"/>
              </a:ext>
            </a:extLst>
          </p:cNvPr>
          <p:cNvSpPr>
            <a:spLocks noGrp="1"/>
          </p:cNvSpPr>
          <p:nvPr>
            <p:ph type="sldNum" sz="quarter" idx="16"/>
          </p:nvPr>
        </p:nvSpPr>
        <p:spPr/>
        <p:txBody>
          <a:bodyPr/>
          <a:lstStyle/>
          <a:p>
            <a:fld id="{2533969A-88D7-D043-9145-D433A02B4603}" type="slidenum">
              <a:rPr lang="en-US" smtClean="0"/>
              <a:pPr/>
              <a:t>11</a:t>
            </a:fld>
            <a:endParaRPr lang="en-US" dirty="0"/>
          </a:p>
        </p:txBody>
      </p:sp>
      <p:sp>
        <p:nvSpPr>
          <p:cNvPr id="9" name="TextBox 8">
            <a:extLst>
              <a:ext uri="{FF2B5EF4-FFF2-40B4-BE49-F238E27FC236}">
                <a16:creationId xmlns:a16="http://schemas.microsoft.com/office/drawing/2014/main" id="{1D701BD6-7E9A-ADD5-816C-0D136F761E98}"/>
              </a:ext>
            </a:extLst>
          </p:cNvPr>
          <p:cNvSpPr txBox="1"/>
          <p:nvPr/>
        </p:nvSpPr>
        <p:spPr>
          <a:xfrm>
            <a:off x="359923" y="1721796"/>
            <a:ext cx="4601183" cy="4062651"/>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It is a web-based, unified console that provides an alternative to command-line tools.</a:t>
            </a:r>
          </a:p>
          <a:p>
            <a:endParaRPr lang="en-US" sz="24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With the Azure portal, you can manage your Azure subscription by using a graphical user interface.</a:t>
            </a:r>
          </a:p>
        </p:txBody>
      </p:sp>
      <p:pic>
        <p:nvPicPr>
          <p:cNvPr id="2" name="Picture 1" descr="A blue text on a white background&#10;&#10;Description automatically generated with medium confidence">
            <a:extLst>
              <a:ext uri="{FF2B5EF4-FFF2-40B4-BE49-F238E27FC236}">
                <a16:creationId xmlns:a16="http://schemas.microsoft.com/office/drawing/2014/main" id="{AB12C293-77F5-03CE-0924-4E1670BE1509}"/>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1127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id="{E544014B-6A16-6DC0-BCBA-4CF3C493298B}"/>
              </a:ext>
            </a:extLst>
          </p:cNvPr>
          <p:cNvPicPr>
            <a:picLocks noGrp="1" noChangeAspect="1"/>
          </p:cNvPicPr>
          <p:nvPr>
            <p:ph sz="quarter" idx="13"/>
          </p:nvPr>
        </p:nvPicPr>
        <p:blipFill>
          <a:blip r:embed="rId2"/>
          <a:stretch>
            <a:fillRect/>
          </a:stretch>
        </p:blipFill>
        <p:spPr>
          <a:xfrm>
            <a:off x="6636469" y="1366887"/>
            <a:ext cx="4847823" cy="4194927"/>
          </a:xfrm>
        </p:spPr>
      </p:pic>
      <p:sp>
        <p:nvSpPr>
          <p:cNvPr id="3" name="Title 2">
            <a:extLst>
              <a:ext uri="{FF2B5EF4-FFF2-40B4-BE49-F238E27FC236}">
                <a16:creationId xmlns:a16="http://schemas.microsoft.com/office/drawing/2014/main" id="{2F95EA92-3500-F7DC-390C-1A80C78B7939}"/>
              </a:ext>
            </a:extLst>
          </p:cNvPr>
          <p:cNvSpPr>
            <a:spLocks noGrp="1"/>
          </p:cNvSpPr>
          <p:nvPr>
            <p:ph type="title"/>
          </p:nvPr>
        </p:nvSpPr>
        <p:spPr>
          <a:xfrm>
            <a:off x="548640" y="595917"/>
            <a:ext cx="10687175" cy="365125"/>
          </a:xfrm>
        </p:spPr>
        <p:txBody>
          <a:bodyPr/>
          <a:lstStyle/>
          <a:p>
            <a:r>
              <a:rPr lang="en-US" sz="2800" dirty="0">
                <a:latin typeface="Calibri" panose="020F0502020204030204" pitchFamily="34" charset="0"/>
                <a:cs typeface="Calibri" panose="020F0502020204030204" pitchFamily="34" charset="0"/>
              </a:rPr>
              <a:t>Azure Cloud Shell</a:t>
            </a:r>
          </a:p>
        </p:txBody>
      </p:sp>
      <p:sp>
        <p:nvSpPr>
          <p:cNvPr id="4" name="Date Placeholder 3">
            <a:extLst>
              <a:ext uri="{FF2B5EF4-FFF2-40B4-BE49-F238E27FC236}">
                <a16:creationId xmlns:a16="http://schemas.microsoft.com/office/drawing/2014/main" id="{55BDA574-C97F-1129-49C4-D6F68081F26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E68DF27-D6D7-C5AA-CA58-5C17225FF6F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CF0211E-7A4C-AF70-4C1C-B766D66F6194}"/>
              </a:ext>
            </a:extLst>
          </p:cNvPr>
          <p:cNvSpPr>
            <a:spLocks noGrp="1"/>
          </p:cNvSpPr>
          <p:nvPr>
            <p:ph type="sldNum" sz="quarter" idx="16"/>
          </p:nvPr>
        </p:nvSpPr>
        <p:spPr/>
        <p:txBody>
          <a:bodyPr/>
          <a:lstStyle/>
          <a:p>
            <a:fld id="{2533969A-88D7-D043-9145-D433A02B4603}" type="slidenum">
              <a:rPr lang="en-US" smtClean="0"/>
              <a:pPr/>
              <a:t>12</a:t>
            </a:fld>
            <a:endParaRPr lang="en-US" dirty="0"/>
          </a:p>
        </p:txBody>
      </p:sp>
      <p:sp>
        <p:nvSpPr>
          <p:cNvPr id="9" name="TextBox 8">
            <a:extLst>
              <a:ext uri="{FF2B5EF4-FFF2-40B4-BE49-F238E27FC236}">
                <a16:creationId xmlns:a16="http://schemas.microsoft.com/office/drawing/2014/main" id="{B649A700-6709-EB44-348B-1AD641596BA4}"/>
              </a:ext>
            </a:extLst>
          </p:cNvPr>
          <p:cNvSpPr txBox="1"/>
          <p:nvPr/>
        </p:nvSpPr>
        <p:spPr>
          <a:xfrm>
            <a:off x="548640" y="1602557"/>
            <a:ext cx="5757892" cy="4555093"/>
          </a:xfrm>
          <a:prstGeom prst="rect">
            <a:avLst/>
          </a:prstGeom>
          <a:noFill/>
        </p:spPr>
        <p:txBody>
          <a:bodyPr wrap="square" rtlCol="0">
            <a:spAutoFit/>
          </a:bodyPr>
          <a:lstStyle/>
          <a:p>
            <a:endParaRPr lang="en-US" dirty="0"/>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It is a browser-based shell tool that allows you to create, configure and manage Azure resources using a shell.</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Cloud Shell support both Azure PowerShell and the Azure Command Line Interface(CLI), which is a Bash shell.</a:t>
            </a:r>
          </a:p>
          <a:p>
            <a:endParaRPr lang="en-US" dirty="0"/>
          </a:p>
          <a:p>
            <a:endParaRPr lang="en-US" dirty="0"/>
          </a:p>
          <a:p>
            <a:endParaRPr lang="en-US" dirty="0"/>
          </a:p>
          <a:p>
            <a:endParaRPr lang="en-US" dirty="0"/>
          </a:p>
        </p:txBody>
      </p:sp>
      <p:pic>
        <p:nvPicPr>
          <p:cNvPr id="2" name="Picture 1" descr="A blue text on a white background&#10;&#10;Description automatically generated with medium confidence">
            <a:extLst>
              <a:ext uri="{FF2B5EF4-FFF2-40B4-BE49-F238E27FC236}">
                <a16:creationId xmlns:a16="http://schemas.microsoft.com/office/drawing/2014/main" id="{7A6F3AEE-D22C-61C9-E314-56DC54811B70}"/>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501423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 email&#10;&#10;Description automatically generated">
            <a:extLst>
              <a:ext uri="{FF2B5EF4-FFF2-40B4-BE49-F238E27FC236}">
                <a16:creationId xmlns:a16="http://schemas.microsoft.com/office/drawing/2014/main" id="{0C1EAD43-2C01-C7B9-813F-3811344B1D22}"/>
              </a:ext>
            </a:extLst>
          </p:cNvPr>
          <p:cNvPicPr>
            <a:picLocks noGrp="1" noChangeAspect="1"/>
          </p:cNvPicPr>
          <p:nvPr>
            <p:ph sz="quarter" idx="13"/>
          </p:nvPr>
        </p:nvPicPr>
        <p:blipFill>
          <a:blip r:embed="rId2"/>
          <a:stretch>
            <a:fillRect/>
          </a:stretch>
        </p:blipFill>
        <p:spPr>
          <a:xfrm>
            <a:off x="5053019" y="1014820"/>
            <a:ext cx="6467503" cy="2677213"/>
          </a:xfrm>
        </p:spPr>
      </p:pic>
      <p:sp>
        <p:nvSpPr>
          <p:cNvPr id="3" name="Title 2">
            <a:extLst>
              <a:ext uri="{FF2B5EF4-FFF2-40B4-BE49-F238E27FC236}">
                <a16:creationId xmlns:a16="http://schemas.microsoft.com/office/drawing/2014/main" id="{8EB345C7-639C-BE50-8C3B-1805C85EFC32}"/>
              </a:ext>
            </a:extLst>
          </p:cNvPr>
          <p:cNvSpPr>
            <a:spLocks noGrp="1"/>
          </p:cNvSpPr>
          <p:nvPr>
            <p:ph type="title"/>
          </p:nvPr>
        </p:nvSpPr>
        <p:spPr>
          <a:xfrm>
            <a:off x="548640" y="488561"/>
            <a:ext cx="10687175" cy="449924"/>
          </a:xfrm>
        </p:spPr>
        <p:txBody>
          <a:bodyPr/>
          <a:lstStyle/>
          <a:p>
            <a:r>
              <a:rPr lang="en-US" sz="2800" dirty="0">
                <a:latin typeface="Calibri" panose="020F0502020204030204" pitchFamily="34" charset="0"/>
                <a:cs typeface="Calibri" panose="020F0502020204030204" pitchFamily="34" charset="0"/>
              </a:rPr>
              <a:t>Azure PowerShell and CLI</a:t>
            </a:r>
          </a:p>
        </p:txBody>
      </p:sp>
      <p:sp>
        <p:nvSpPr>
          <p:cNvPr id="4" name="Date Placeholder 3">
            <a:extLst>
              <a:ext uri="{FF2B5EF4-FFF2-40B4-BE49-F238E27FC236}">
                <a16:creationId xmlns:a16="http://schemas.microsoft.com/office/drawing/2014/main" id="{DE1158CA-D25A-3D23-1B04-B7A2EF1FE8D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A4AA507-276F-6FE6-0F17-C45411C76BB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77FF736-2CFF-77AF-214F-039B41524931}"/>
              </a:ext>
            </a:extLst>
          </p:cNvPr>
          <p:cNvSpPr>
            <a:spLocks noGrp="1"/>
          </p:cNvSpPr>
          <p:nvPr>
            <p:ph type="sldNum" sz="quarter" idx="16"/>
          </p:nvPr>
        </p:nvSpPr>
        <p:spPr/>
        <p:txBody>
          <a:bodyPr/>
          <a:lstStyle/>
          <a:p>
            <a:fld id="{2533969A-88D7-D043-9145-D433A02B4603}" type="slidenum">
              <a:rPr lang="en-US" smtClean="0"/>
              <a:pPr/>
              <a:t>13</a:t>
            </a:fld>
            <a:endParaRPr lang="en-US" dirty="0"/>
          </a:p>
        </p:txBody>
      </p:sp>
      <p:sp>
        <p:nvSpPr>
          <p:cNvPr id="9" name="TextBox 8">
            <a:extLst>
              <a:ext uri="{FF2B5EF4-FFF2-40B4-BE49-F238E27FC236}">
                <a16:creationId xmlns:a16="http://schemas.microsoft.com/office/drawing/2014/main" id="{9234249C-CD07-9B9F-0470-A193C81482E4}"/>
              </a:ext>
            </a:extLst>
          </p:cNvPr>
          <p:cNvSpPr txBox="1"/>
          <p:nvPr/>
        </p:nvSpPr>
        <p:spPr>
          <a:xfrm>
            <a:off x="725864" y="1687398"/>
            <a:ext cx="4035480" cy="4370427"/>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PowerShell</a:t>
            </a:r>
            <a:r>
              <a:rPr lang="en-US" sz="2000" dirty="0">
                <a:solidFill>
                  <a:schemeClr val="tx2"/>
                </a:solidFill>
                <a:latin typeface="Calibri" panose="020F0502020204030204" pitchFamily="34" charset="0"/>
                <a:cs typeface="Calibri" panose="020F0502020204030204" pitchFamily="34" charset="0"/>
              </a:rPr>
              <a:t> is a shell with which developers, DevOps, and IT professionals can run commands called command-lets(cmdlets).</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solidFill>
                  <a:schemeClr val="tx2"/>
                </a:solidFill>
                <a:latin typeface="Calibri" panose="020F0502020204030204" pitchFamily="34" charset="0"/>
                <a:cs typeface="Calibri" panose="020F0502020204030204" pitchFamily="34" charset="0"/>
              </a:rPr>
              <a:t>CLI :</a:t>
            </a:r>
            <a:r>
              <a:rPr lang="en-US" sz="2000" dirty="0">
                <a:solidFill>
                  <a:schemeClr val="tx2"/>
                </a:solidFill>
                <a:latin typeface="Calibri" panose="020F0502020204030204" pitchFamily="34" charset="0"/>
                <a:cs typeface="Calibri" panose="020F0502020204030204" pitchFamily="34" charset="0"/>
              </a:rPr>
              <a:t>  CLI is functionally equivalent to Azure PowerShell, with the primary difference being the syntax of commands.</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333333"/>
                </a:solidFill>
                <a:effectLst/>
                <a:latin typeface="Calibri" panose="020F0502020204030204" pitchFamily="34" charset="0"/>
                <a:cs typeface="Calibri" panose="020F0502020204030204" pitchFamily="34" charset="0"/>
              </a:rPr>
              <a:t>CLI is a command-line tool for provisioning and managing Azure resources from the terminal</a:t>
            </a:r>
            <a:r>
              <a:rPr lang="en-US" sz="2000" b="0" i="0" dirty="0">
                <a:solidFill>
                  <a:srgbClr val="333333"/>
                </a:solidFill>
                <a:effectLst/>
                <a:latin typeface="Roboto" panose="02000000000000000000" pitchFamily="2" charset="0"/>
              </a:rPr>
              <a:t>.</a:t>
            </a:r>
            <a:endParaRPr lang="en-US" sz="2000" dirty="0">
              <a:solidFill>
                <a:schemeClr val="tx2"/>
              </a:solidFill>
              <a:latin typeface="Calibri" panose="020F0502020204030204" pitchFamily="34" charset="0"/>
              <a:cs typeface="Calibri" panose="020F0502020204030204" pitchFamily="34" charset="0"/>
            </a:endParaRPr>
          </a:p>
        </p:txBody>
      </p:sp>
      <p:pic>
        <p:nvPicPr>
          <p:cNvPr id="11" name="Picture 10" descr="Text&#10;&#10;Description automatically generated">
            <a:extLst>
              <a:ext uri="{FF2B5EF4-FFF2-40B4-BE49-F238E27FC236}">
                <a16:creationId xmlns:a16="http://schemas.microsoft.com/office/drawing/2014/main" id="{5223A352-4946-5359-8864-F2DE297C6FC7}"/>
              </a:ext>
            </a:extLst>
          </p:cNvPr>
          <p:cNvPicPr>
            <a:picLocks noChangeAspect="1"/>
          </p:cNvPicPr>
          <p:nvPr/>
        </p:nvPicPr>
        <p:blipFill>
          <a:blip r:embed="rId3"/>
          <a:stretch>
            <a:fillRect/>
          </a:stretch>
        </p:blipFill>
        <p:spPr>
          <a:xfrm>
            <a:off x="5053020" y="3976367"/>
            <a:ext cx="6182796" cy="2421647"/>
          </a:xfrm>
          <a:prstGeom prst="rect">
            <a:avLst/>
          </a:prstGeom>
        </p:spPr>
      </p:pic>
      <p:pic>
        <p:nvPicPr>
          <p:cNvPr id="2" name="Picture 1" descr="A blue text on a white background&#10;&#10;Description automatically generated with medium confidence">
            <a:extLst>
              <a:ext uri="{FF2B5EF4-FFF2-40B4-BE49-F238E27FC236}">
                <a16:creationId xmlns:a16="http://schemas.microsoft.com/office/drawing/2014/main" id="{D90A955B-1665-390C-B3AD-91B9CF33F83C}"/>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55621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019F43-C616-684A-9180-93F8DD4B5AF9}"/>
              </a:ext>
            </a:extLst>
          </p:cNvPr>
          <p:cNvSpPr>
            <a:spLocks noGrp="1"/>
          </p:cNvSpPr>
          <p:nvPr>
            <p:ph sz="quarter" idx="13"/>
          </p:nvPr>
        </p:nvSpPr>
        <p:spPr>
          <a:xfrm>
            <a:off x="548640" y="1920240"/>
            <a:ext cx="10687175" cy="2882579"/>
          </a:xfrm>
        </p:spPr>
        <p:txBody>
          <a:bodyPr/>
          <a:lstStyle/>
          <a:p>
            <a:r>
              <a:rPr lang="en-US" sz="2400" b="0" i="0" dirty="0">
                <a:solidFill>
                  <a:srgbClr val="292929"/>
                </a:solidFill>
                <a:effectLst/>
                <a:latin typeface="Calibri" panose="020F0502020204030204" pitchFamily="34" charset="0"/>
                <a:cs typeface="Calibri" panose="020F0502020204030204" pitchFamily="34" charset="0"/>
              </a:rPr>
              <a:t>The Microsoft Azure mobile app allows you to access, manage, and monitor all your Azure accounts and resources from your iOS or Android phone or tablet. </a:t>
            </a:r>
          </a:p>
          <a:p>
            <a:r>
              <a:rPr lang="en-US" sz="2400" b="0" i="0" dirty="0">
                <a:solidFill>
                  <a:srgbClr val="292929"/>
                </a:solidFill>
                <a:effectLst/>
                <a:latin typeface="Calibri" panose="020F0502020204030204" pitchFamily="34" charset="0"/>
                <a:cs typeface="Calibri" panose="020F0502020204030204" pitchFamily="34" charset="0"/>
              </a:rPr>
              <a:t>Once installed, you can perform various azure tasks</a:t>
            </a: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9264F7CD-BA8C-53DA-0672-F9249E5C1338}"/>
              </a:ext>
            </a:extLst>
          </p:cNvPr>
          <p:cNvSpPr>
            <a:spLocks noGrp="1"/>
          </p:cNvSpPr>
          <p:nvPr>
            <p:ph type="title"/>
          </p:nvPr>
        </p:nvSpPr>
        <p:spPr>
          <a:xfrm>
            <a:off x="548640" y="488561"/>
            <a:ext cx="10687175" cy="472481"/>
          </a:xfrm>
        </p:spPr>
        <p:txBody>
          <a:bodyPr/>
          <a:lstStyle/>
          <a:p>
            <a:r>
              <a:rPr lang="en-US" sz="2800" dirty="0">
                <a:latin typeface="Calibri" panose="020F0502020204030204" pitchFamily="34" charset="0"/>
                <a:cs typeface="Calibri" panose="020F0502020204030204" pitchFamily="34" charset="0"/>
              </a:rPr>
              <a:t>Azure Mobile App</a:t>
            </a:r>
          </a:p>
        </p:txBody>
      </p:sp>
      <p:sp>
        <p:nvSpPr>
          <p:cNvPr id="4" name="Date Placeholder 3">
            <a:extLst>
              <a:ext uri="{FF2B5EF4-FFF2-40B4-BE49-F238E27FC236}">
                <a16:creationId xmlns:a16="http://schemas.microsoft.com/office/drawing/2014/main" id="{BC5DB900-F0CB-85B7-1A0F-1BFB60D1918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1B880D0-9499-DC36-9E35-95CF063B08E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6E097392-E2D5-282A-FDF0-25A8DB9F3893}"/>
              </a:ext>
            </a:extLst>
          </p:cNvPr>
          <p:cNvSpPr>
            <a:spLocks noGrp="1"/>
          </p:cNvSpPr>
          <p:nvPr>
            <p:ph type="sldNum" sz="quarter" idx="16"/>
          </p:nvPr>
        </p:nvSpPr>
        <p:spPr/>
        <p:txBody>
          <a:bodyPr/>
          <a:lstStyle/>
          <a:p>
            <a:fld id="{2533969A-88D7-D043-9145-D433A02B4603}" type="slidenum">
              <a:rPr lang="en-US" smtClean="0"/>
              <a:pPr/>
              <a:t>14</a:t>
            </a:fld>
            <a:endParaRPr lang="en-US" dirty="0"/>
          </a:p>
        </p:txBody>
      </p:sp>
      <p:pic>
        <p:nvPicPr>
          <p:cNvPr id="8" name="Picture 7" descr="A blue text on a white background&#10;&#10;Description automatically generated with medium confidence">
            <a:extLst>
              <a:ext uri="{FF2B5EF4-FFF2-40B4-BE49-F238E27FC236}">
                <a16:creationId xmlns:a16="http://schemas.microsoft.com/office/drawing/2014/main" id="{F5FB1668-6D55-4608-151A-C6F7F0F7B96C}"/>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03065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4112C790-B211-00D1-C805-C565C5BDE3E5}"/>
              </a:ext>
            </a:extLst>
          </p:cNvPr>
          <p:cNvPicPr>
            <a:picLocks noGrp="1" noChangeAspect="1"/>
          </p:cNvPicPr>
          <p:nvPr>
            <p:ph sz="quarter" idx="13"/>
          </p:nvPr>
        </p:nvPicPr>
        <p:blipFill>
          <a:blip r:embed="rId3"/>
          <a:stretch>
            <a:fillRect/>
          </a:stretch>
        </p:blipFill>
        <p:spPr>
          <a:xfrm>
            <a:off x="5282213" y="1660125"/>
            <a:ext cx="6249402" cy="3844031"/>
          </a:xfrm>
        </p:spPr>
      </p:pic>
      <p:sp>
        <p:nvSpPr>
          <p:cNvPr id="3" name="Title 2">
            <a:extLst>
              <a:ext uri="{FF2B5EF4-FFF2-40B4-BE49-F238E27FC236}">
                <a16:creationId xmlns:a16="http://schemas.microsoft.com/office/drawing/2014/main" id="{9DF053F9-257C-4E42-FF9C-3186F9486E28}"/>
              </a:ext>
            </a:extLst>
          </p:cNvPr>
          <p:cNvSpPr>
            <a:spLocks noGrp="1"/>
          </p:cNvSpPr>
          <p:nvPr>
            <p:ph type="title"/>
          </p:nvPr>
        </p:nvSpPr>
        <p:spPr>
          <a:xfrm>
            <a:off x="548640" y="488562"/>
            <a:ext cx="10687175" cy="390328"/>
          </a:xfrm>
        </p:spPr>
        <p:txBody>
          <a:bodyPr/>
          <a:lstStyle/>
          <a:p>
            <a:r>
              <a:rPr lang="en-US" sz="2800" dirty="0">
                <a:latin typeface="Calibri" panose="020F0502020204030204" pitchFamily="34" charset="0"/>
                <a:cs typeface="Calibri" panose="020F0502020204030204" pitchFamily="34" charset="0"/>
              </a:rPr>
              <a:t>Azure Arc</a:t>
            </a:r>
          </a:p>
        </p:txBody>
      </p:sp>
      <p:sp>
        <p:nvSpPr>
          <p:cNvPr id="4" name="Date Placeholder 3">
            <a:extLst>
              <a:ext uri="{FF2B5EF4-FFF2-40B4-BE49-F238E27FC236}">
                <a16:creationId xmlns:a16="http://schemas.microsoft.com/office/drawing/2014/main" id="{97B54DCC-496F-3F41-AC1D-4DE1B3665A7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4AA7328-99E4-C425-C2C5-C7E43A3FB2C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1C76A1A-9928-1EB6-23B3-CCB4E1CAF490}"/>
              </a:ext>
            </a:extLst>
          </p:cNvPr>
          <p:cNvSpPr>
            <a:spLocks noGrp="1"/>
          </p:cNvSpPr>
          <p:nvPr>
            <p:ph type="sldNum" sz="quarter" idx="16"/>
          </p:nvPr>
        </p:nvSpPr>
        <p:spPr/>
        <p:txBody>
          <a:bodyPr/>
          <a:lstStyle/>
          <a:p>
            <a:fld id="{2533969A-88D7-D043-9145-D433A02B4603}" type="slidenum">
              <a:rPr lang="en-US" smtClean="0"/>
              <a:pPr/>
              <a:t>15</a:t>
            </a:fld>
            <a:endParaRPr lang="en-US" dirty="0"/>
          </a:p>
        </p:txBody>
      </p:sp>
      <p:sp>
        <p:nvSpPr>
          <p:cNvPr id="9" name="TextBox 8">
            <a:extLst>
              <a:ext uri="{FF2B5EF4-FFF2-40B4-BE49-F238E27FC236}">
                <a16:creationId xmlns:a16="http://schemas.microsoft.com/office/drawing/2014/main" id="{8323AA53-7756-0BFC-8CFE-FAC82911F07F}"/>
              </a:ext>
            </a:extLst>
          </p:cNvPr>
          <p:cNvSpPr txBox="1"/>
          <p:nvPr/>
        </p:nvSpPr>
        <p:spPr>
          <a:xfrm>
            <a:off x="612559" y="1793289"/>
            <a:ext cx="4474346"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Specific Solution for Hybrid Cloud : Azure Arc</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Manage multi cloud and on-premise infrastructure from one place</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Supports Centralized management of VMware resources, Kubernetes clusters, SQL Server instances, on-premise physical and virtual machines</a:t>
            </a:r>
          </a:p>
        </p:txBody>
      </p:sp>
      <p:pic>
        <p:nvPicPr>
          <p:cNvPr id="2" name="Picture 1" descr="A blue text on a white background&#10;&#10;Description automatically generated with medium confidence">
            <a:extLst>
              <a:ext uri="{FF2B5EF4-FFF2-40B4-BE49-F238E27FC236}">
                <a16:creationId xmlns:a16="http://schemas.microsoft.com/office/drawing/2014/main" id="{CE11573B-F611-10D1-490C-E080546CF8B0}"/>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28521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9A8A2F1E-9E4A-100D-674B-C0442EF784FE}"/>
              </a:ext>
            </a:extLst>
          </p:cNvPr>
          <p:cNvPicPr>
            <a:picLocks noGrp="1" noChangeAspect="1"/>
          </p:cNvPicPr>
          <p:nvPr>
            <p:ph sz="quarter" idx="13"/>
          </p:nvPr>
        </p:nvPicPr>
        <p:blipFill>
          <a:blip r:embed="rId3"/>
          <a:stretch>
            <a:fillRect/>
          </a:stretch>
        </p:blipFill>
        <p:spPr>
          <a:xfrm>
            <a:off x="6634237" y="1904214"/>
            <a:ext cx="4809903" cy="2978871"/>
          </a:xfrm>
        </p:spPr>
      </p:pic>
      <p:sp>
        <p:nvSpPr>
          <p:cNvPr id="3" name="Title 2">
            <a:extLst>
              <a:ext uri="{FF2B5EF4-FFF2-40B4-BE49-F238E27FC236}">
                <a16:creationId xmlns:a16="http://schemas.microsoft.com/office/drawing/2014/main" id="{CC4AB72A-FF1E-AAC4-1B1B-52AB31FD8C61}"/>
              </a:ext>
            </a:extLst>
          </p:cNvPr>
          <p:cNvSpPr>
            <a:spLocks noGrp="1"/>
          </p:cNvSpPr>
          <p:nvPr>
            <p:ph type="title"/>
          </p:nvPr>
        </p:nvSpPr>
        <p:spPr>
          <a:xfrm>
            <a:off x="548640" y="488561"/>
            <a:ext cx="10687175" cy="365125"/>
          </a:xfrm>
        </p:spPr>
        <p:txBody>
          <a:bodyPr/>
          <a:lstStyle/>
          <a:p>
            <a:r>
              <a:rPr lang="en-US" sz="2800" dirty="0">
                <a:latin typeface="Calibri" panose="020F0502020204030204" pitchFamily="34" charset="0"/>
                <a:cs typeface="Calibri" panose="020F0502020204030204" pitchFamily="34" charset="0"/>
              </a:rPr>
              <a:t>Azure Resource Manager</a:t>
            </a:r>
          </a:p>
        </p:txBody>
      </p:sp>
      <p:sp>
        <p:nvSpPr>
          <p:cNvPr id="4" name="Date Placeholder 3">
            <a:extLst>
              <a:ext uri="{FF2B5EF4-FFF2-40B4-BE49-F238E27FC236}">
                <a16:creationId xmlns:a16="http://schemas.microsoft.com/office/drawing/2014/main" id="{DE84678A-DDBA-AC5F-C514-8BB1083400C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B813158-D3DD-46AB-D78D-F4D89624261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E687801-EA2A-EBB3-5D31-4E2FEBA40543}"/>
              </a:ext>
            </a:extLst>
          </p:cNvPr>
          <p:cNvSpPr>
            <a:spLocks noGrp="1"/>
          </p:cNvSpPr>
          <p:nvPr>
            <p:ph type="sldNum" sz="quarter" idx="16"/>
          </p:nvPr>
        </p:nvSpPr>
        <p:spPr/>
        <p:txBody>
          <a:bodyPr/>
          <a:lstStyle/>
          <a:p>
            <a:fld id="{2533969A-88D7-D043-9145-D433A02B4603}" type="slidenum">
              <a:rPr lang="en-US" smtClean="0"/>
              <a:pPr/>
              <a:t>16</a:t>
            </a:fld>
            <a:endParaRPr lang="en-US" dirty="0"/>
          </a:p>
        </p:txBody>
      </p:sp>
      <p:sp>
        <p:nvSpPr>
          <p:cNvPr id="11" name="TextBox 10">
            <a:extLst>
              <a:ext uri="{FF2B5EF4-FFF2-40B4-BE49-F238E27FC236}">
                <a16:creationId xmlns:a16="http://schemas.microsoft.com/office/drawing/2014/main" id="{D97B74FF-D679-0460-85D4-55A6601FA8B8}"/>
              </a:ext>
            </a:extLst>
          </p:cNvPr>
          <p:cNvSpPr txBox="1"/>
          <p:nvPr/>
        </p:nvSpPr>
        <p:spPr>
          <a:xfrm>
            <a:off x="747861" y="2138695"/>
            <a:ext cx="5671794" cy="317009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Azure Resource Manager is the deployment and management service for Azure. </a:t>
            </a:r>
          </a:p>
          <a:p>
            <a:pPr marL="285750" indent="-285750">
              <a:buFont typeface="Arial" panose="020B0604020202020204" pitchFamily="34" charset="0"/>
              <a:buChar char="•"/>
            </a:pPr>
            <a:endParaRPr lang="en-US" sz="2000" dirty="0">
              <a:solidFill>
                <a:srgbClr val="161616"/>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It provides a management layer that enables you to create, update, and delete resources in your Azure account. </a:t>
            </a:r>
          </a:p>
          <a:p>
            <a:pPr marL="285750" indent="-285750">
              <a:buFont typeface="Arial" panose="020B0604020202020204" pitchFamily="34" charset="0"/>
              <a:buChar char="•"/>
            </a:pPr>
            <a:endParaRPr lang="en-US" sz="2000" dirty="0">
              <a:solidFill>
                <a:srgbClr val="161616"/>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dirty="0">
                <a:solidFill>
                  <a:srgbClr val="161616"/>
                </a:solidFill>
                <a:effectLst/>
                <a:latin typeface="Calibri" panose="020F0502020204030204" pitchFamily="34" charset="0"/>
                <a:cs typeface="Calibri" panose="020F0502020204030204" pitchFamily="34" charset="0"/>
              </a:rPr>
              <a:t>You use management features, like access control, locks, and tags, to secure and organize your resources after deployment.</a:t>
            </a:r>
            <a:endParaRPr lang="en-US" sz="2000" dirty="0">
              <a:latin typeface="Calibri" panose="020F0502020204030204" pitchFamily="34" charset="0"/>
              <a:cs typeface="Calibri" panose="020F0502020204030204" pitchFamily="34" charset="0"/>
            </a:endParaRPr>
          </a:p>
        </p:txBody>
      </p:sp>
      <p:pic>
        <p:nvPicPr>
          <p:cNvPr id="7" name="Picture 6" descr="A blue text on a white background&#10;&#10;Description automatically generated with medium confidence">
            <a:extLst>
              <a:ext uri="{FF2B5EF4-FFF2-40B4-BE49-F238E27FC236}">
                <a16:creationId xmlns:a16="http://schemas.microsoft.com/office/drawing/2014/main" id="{E1AF2A86-1085-FD8E-92F8-A7B08BA6844D}"/>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2686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F48F1-68DE-272B-F53C-94E49D461FB9}"/>
              </a:ext>
            </a:extLst>
          </p:cNvPr>
          <p:cNvSpPr>
            <a:spLocks noGrp="1"/>
          </p:cNvSpPr>
          <p:nvPr>
            <p:ph type="title"/>
          </p:nvPr>
        </p:nvSpPr>
        <p:spPr>
          <a:xfrm>
            <a:off x="548640" y="488561"/>
            <a:ext cx="10687175" cy="472481"/>
          </a:xfrm>
        </p:spPr>
        <p:txBody>
          <a:bodyPr/>
          <a:lstStyle/>
          <a:p>
            <a:r>
              <a:rPr lang="en-US" sz="2800" dirty="0">
                <a:latin typeface="Calibri" panose="020F0502020204030204" pitchFamily="34" charset="0"/>
                <a:cs typeface="Calibri" panose="020F0502020204030204" pitchFamily="34" charset="0"/>
              </a:rPr>
              <a:t>ARM Template</a:t>
            </a:r>
          </a:p>
        </p:txBody>
      </p:sp>
      <p:sp>
        <p:nvSpPr>
          <p:cNvPr id="4" name="Date Placeholder 3">
            <a:extLst>
              <a:ext uri="{FF2B5EF4-FFF2-40B4-BE49-F238E27FC236}">
                <a16:creationId xmlns:a16="http://schemas.microsoft.com/office/drawing/2014/main" id="{87D2B162-D982-8E06-CB36-26D1624311A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34B4862-9751-2717-CC7F-2BDD2218D27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C1828A5-FC2A-ABD8-153D-204EFC7D28AC}"/>
              </a:ext>
            </a:extLst>
          </p:cNvPr>
          <p:cNvSpPr>
            <a:spLocks noGrp="1"/>
          </p:cNvSpPr>
          <p:nvPr>
            <p:ph type="sldNum" sz="quarter" idx="16"/>
          </p:nvPr>
        </p:nvSpPr>
        <p:spPr/>
        <p:txBody>
          <a:bodyPr/>
          <a:lstStyle/>
          <a:p>
            <a:fld id="{2533969A-88D7-D043-9145-D433A02B4603}" type="slidenum">
              <a:rPr lang="en-US" smtClean="0"/>
              <a:pPr/>
              <a:t>17</a:t>
            </a:fld>
            <a:endParaRPr lang="en-US" dirty="0"/>
          </a:p>
        </p:txBody>
      </p:sp>
      <p:sp>
        <p:nvSpPr>
          <p:cNvPr id="10" name="Content Placeholder 9">
            <a:extLst>
              <a:ext uri="{FF2B5EF4-FFF2-40B4-BE49-F238E27FC236}">
                <a16:creationId xmlns:a16="http://schemas.microsoft.com/office/drawing/2014/main" id="{91B078E6-FF80-BD8E-17BB-850644D400E4}"/>
              </a:ext>
            </a:extLst>
          </p:cNvPr>
          <p:cNvSpPr>
            <a:spLocks noGrp="1"/>
          </p:cNvSpPr>
          <p:nvPr>
            <p:ph sz="quarter" idx="13"/>
          </p:nvPr>
        </p:nvSpPr>
        <p:spPr>
          <a:xfrm>
            <a:off x="548640" y="1177047"/>
            <a:ext cx="10687175" cy="5022585"/>
          </a:xfrm>
        </p:spPr>
        <p:txBody>
          <a:bodyPr/>
          <a:lstStyle/>
          <a:p>
            <a:pPr marL="0" indent="0">
              <a:buNone/>
            </a:pPr>
            <a:endParaRPr lang="en-US" sz="2400" dirty="0">
              <a:solidFill>
                <a:schemeClr val="tx2"/>
              </a:solidFill>
              <a:latin typeface="Calibri" panose="020F0502020204030204" pitchFamily="34" charset="0"/>
              <a:cs typeface="Calibri" panose="020F0502020204030204" pitchFamily="34" charset="0"/>
            </a:endParaRPr>
          </a:p>
          <a:p>
            <a:pPr marL="0" indent="0">
              <a:buNone/>
            </a:pPr>
            <a:endParaRPr lang="en-US" dirty="0"/>
          </a:p>
        </p:txBody>
      </p:sp>
      <p:pic>
        <p:nvPicPr>
          <p:cNvPr id="12" name="Picture 11" descr="Graphical user interface, diagram&#10;&#10;Description automatically generated">
            <a:extLst>
              <a:ext uri="{FF2B5EF4-FFF2-40B4-BE49-F238E27FC236}">
                <a16:creationId xmlns:a16="http://schemas.microsoft.com/office/drawing/2014/main" id="{F0A9D195-7A9F-FEF9-358E-2615E96F81E6}"/>
              </a:ext>
            </a:extLst>
          </p:cNvPr>
          <p:cNvPicPr>
            <a:picLocks noChangeAspect="1"/>
          </p:cNvPicPr>
          <p:nvPr/>
        </p:nvPicPr>
        <p:blipFill>
          <a:blip r:embed="rId2"/>
          <a:stretch>
            <a:fillRect/>
          </a:stretch>
        </p:blipFill>
        <p:spPr>
          <a:xfrm>
            <a:off x="6594833" y="1751318"/>
            <a:ext cx="4640982" cy="3017782"/>
          </a:xfrm>
          <a:prstGeom prst="rect">
            <a:avLst/>
          </a:prstGeom>
        </p:spPr>
      </p:pic>
      <p:sp>
        <p:nvSpPr>
          <p:cNvPr id="13" name="TextBox 12">
            <a:extLst>
              <a:ext uri="{FF2B5EF4-FFF2-40B4-BE49-F238E27FC236}">
                <a16:creationId xmlns:a16="http://schemas.microsoft.com/office/drawing/2014/main" id="{2EA6E6FE-4780-3565-6DB2-EDD7C08370B6}"/>
              </a:ext>
            </a:extLst>
          </p:cNvPr>
          <p:cNvSpPr txBox="1"/>
          <p:nvPr/>
        </p:nvSpPr>
        <p:spPr>
          <a:xfrm>
            <a:off x="791852" y="1944211"/>
            <a:ext cx="5591193"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Infrastructure as code (IaaC) is a concept where you manage your infrastructure as lines of code.</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Define resources in a JSON file</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Leveraging Azure Cloud Shell, Azure PowerShell or CLI are some examples of using code to deploy cloud infrastructure.</a:t>
            </a:r>
          </a:p>
        </p:txBody>
      </p:sp>
      <p:pic>
        <p:nvPicPr>
          <p:cNvPr id="2" name="Picture 1" descr="A blue text on a white background&#10;&#10;Description automatically generated with medium confidence">
            <a:extLst>
              <a:ext uri="{FF2B5EF4-FFF2-40B4-BE49-F238E27FC236}">
                <a16:creationId xmlns:a16="http://schemas.microsoft.com/office/drawing/2014/main" id="{98261992-AB43-97C4-C3F9-B92EDC9160B4}"/>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7719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C07A1D-05A8-9900-2A29-82BC0A8436F7}"/>
              </a:ext>
            </a:extLst>
          </p:cNvPr>
          <p:cNvSpPr>
            <a:spLocks noGrp="1"/>
          </p:cNvSpPr>
          <p:nvPr>
            <p:ph sz="quarter" idx="13"/>
          </p:nvPr>
        </p:nvSpPr>
        <p:spPr>
          <a:xfrm>
            <a:off x="548640" y="1118586"/>
            <a:ext cx="10687175" cy="5081046"/>
          </a:xfrm>
        </p:spPr>
        <p:txBody>
          <a:bodyPr/>
          <a:lstStyle/>
          <a:p>
            <a:pPr marL="0" indent="0">
              <a:buNone/>
            </a:pPr>
            <a:r>
              <a:rPr lang="en-US" sz="1800" b="1" dirty="0">
                <a:solidFill>
                  <a:schemeClr val="tx2"/>
                </a:solidFill>
                <a:latin typeface="Calibri" panose="020F0502020204030204" pitchFamily="34" charset="0"/>
                <a:cs typeface="Calibri" panose="020F0502020204030204" pitchFamily="34" charset="0"/>
              </a:rPr>
              <a:t>1. You are planning to build your own data center. Cost of building your own data center comes under</a:t>
            </a:r>
          </a:p>
          <a:p>
            <a:pPr marL="0" indent="0">
              <a:spcBef>
                <a:spcPts val="600"/>
              </a:spcBef>
              <a:buNone/>
            </a:pPr>
            <a:r>
              <a:rPr lang="en-US" sz="1800" dirty="0">
                <a:solidFill>
                  <a:schemeClr val="tx2"/>
                </a:solidFill>
                <a:latin typeface="Calibri" panose="020F0502020204030204" pitchFamily="34" charset="0"/>
                <a:cs typeface="Calibri" panose="020F0502020204030204" pitchFamily="34" charset="0"/>
              </a:rPr>
              <a:t>         a) CapEx   b) OpEx  </a:t>
            </a:r>
          </a:p>
          <a:p>
            <a:pPr marL="0" indent="0">
              <a:spcBef>
                <a:spcPts val="600"/>
              </a:spcBef>
              <a:buNone/>
            </a:pPr>
            <a:r>
              <a:rPr lang="en-US" sz="1800" b="1" dirty="0">
                <a:solidFill>
                  <a:schemeClr val="tx2"/>
                </a:solidFill>
                <a:latin typeface="Calibri" panose="020F0502020204030204" pitchFamily="34" charset="0"/>
                <a:cs typeface="Calibri" panose="020F0502020204030204" pitchFamily="34" charset="0"/>
              </a:rPr>
              <a:t>2. Your enterprise is running your own data center. Paying electricity bill and operating cooling towers for your </a:t>
            </a:r>
          </a:p>
          <a:p>
            <a:pPr marL="0" indent="0">
              <a:spcBef>
                <a:spcPts val="600"/>
              </a:spcBef>
              <a:buNone/>
            </a:pPr>
            <a:r>
              <a:rPr lang="en-US" sz="1800" b="1" dirty="0">
                <a:solidFill>
                  <a:schemeClr val="tx2"/>
                </a:solidFill>
                <a:latin typeface="Calibri" panose="020F0502020204030204" pitchFamily="34" charset="0"/>
                <a:cs typeface="Calibri" panose="020F0502020204030204" pitchFamily="34" charset="0"/>
              </a:rPr>
              <a:t>    data center comes under ------</a:t>
            </a:r>
          </a:p>
          <a:p>
            <a:pPr marL="0" indent="0">
              <a:buNone/>
            </a:pPr>
            <a:r>
              <a:rPr lang="en-US" sz="1800" dirty="0">
                <a:solidFill>
                  <a:schemeClr val="tx2"/>
                </a:solidFill>
                <a:latin typeface="Calibri" panose="020F0502020204030204" pitchFamily="34" charset="0"/>
                <a:cs typeface="Calibri" panose="020F0502020204030204" pitchFamily="34" charset="0"/>
              </a:rPr>
              <a:t>         a) CapEx   b) OpEx    </a:t>
            </a:r>
          </a:p>
          <a:p>
            <a:pPr marL="0" indent="0">
              <a:buNone/>
            </a:pPr>
            <a:r>
              <a:rPr lang="en-US" sz="1800" b="1" dirty="0">
                <a:solidFill>
                  <a:schemeClr val="tx2"/>
                </a:solidFill>
                <a:latin typeface="Calibri" panose="020F0502020204030204" pitchFamily="34" charset="0"/>
                <a:cs typeface="Calibri" panose="020F0502020204030204" pitchFamily="34" charset="0"/>
              </a:rPr>
              <a:t>3. Which of these helps you estimate the cost savings you get by migrating your workloads to Azure?</a:t>
            </a:r>
          </a:p>
          <a:p>
            <a:pPr marL="0" indent="0">
              <a:buNone/>
            </a:pPr>
            <a:r>
              <a:rPr lang="en-US" sz="1800" dirty="0">
                <a:solidFill>
                  <a:schemeClr val="tx2"/>
                </a:solidFill>
                <a:latin typeface="Calibri" panose="020F0502020204030204" pitchFamily="34" charset="0"/>
                <a:cs typeface="Calibri" panose="020F0502020204030204" pitchFamily="34" charset="0"/>
              </a:rPr>
              <a:t>         a) TCO Calculator    b) Pricing Calculator   c) Pay as you go model</a:t>
            </a:r>
          </a:p>
          <a:p>
            <a:pPr marL="0" indent="0">
              <a:buNone/>
            </a:pPr>
            <a:r>
              <a:rPr lang="en-US" sz="1800" b="1" dirty="0">
                <a:solidFill>
                  <a:schemeClr val="tx2"/>
                </a:solidFill>
                <a:latin typeface="Calibri" panose="020F0502020204030204" pitchFamily="34" charset="0"/>
                <a:cs typeface="Calibri" panose="020F0502020204030204" pitchFamily="34" charset="0"/>
              </a:rPr>
              <a:t>4. True or False : Price of Azure VMs can vary from region to region</a:t>
            </a:r>
          </a:p>
          <a:p>
            <a:pPr marL="0" indent="0">
              <a:buNone/>
            </a:pPr>
            <a:r>
              <a:rPr lang="en-US" sz="1800" dirty="0">
                <a:solidFill>
                  <a:schemeClr val="tx2"/>
                </a:solidFill>
                <a:latin typeface="Calibri" panose="020F0502020204030204" pitchFamily="34" charset="0"/>
                <a:cs typeface="Calibri" panose="020F0502020204030204" pitchFamily="34" charset="0"/>
              </a:rPr>
              <a:t>          a) True   b) False  </a:t>
            </a:r>
          </a:p>
          <a:p>
            <a:pPr marL="0" indent="0">
              <a:buNone/>
            </a:pPr>
            <a:r>
              <a:rPr lang="en-US" sz="1800" b="1" dirty="0">
                <a:solidFill>
                  <a:schemeClr val="tx2"/>
                </a:solidFill>
                <a:latin typeface="Calibri" panose="020F0502020204030204" pitchFamily="34" charset="0"/>
                <a:cs typeface="Calibri" panose="020F0502020204030204" pitchFamily="34" charset="0"/>
              </a:rPr>
              <a:t>5.  Inbound data transfer from on-premises to Azure is Not free</a:t>
            </a:r>
          </a:p>
          <a:p>
            <a:pPr marL="0" indent="0">
              <a:buNone/>
            </a:pPr>
            <a:r>
              <a:rPr lang="en-US" sz="1800" dirty="0">
                <a:solidFill>
                  <a:schemeClr val="tx2"/>
                </a:solidFill>
                <a:latin typeface="Calibri" panose="020F0502020204030204" pitchFamily="34" charset="0"/>
                <a:cs typeface="Calibri" panose="020F0502020204030204" pitchFamily="34" charset="0"/>
              </a:rPr>
              <a:t>           a) True  b) False  </a:t>
            </a:r>
          </a:p>
          <a:p>
            <a:pPr marL="0" indent="0">
              <a:buNone/>
            </a:pPr>
            <a:endParaRPr lang="en-US" sz="1600" dirty="0"/>
          </a:p>
        </p:txBody>
      </p:sp>
      <p:sp>
        <p:nvSpPr>
          <p:cNvPr id="3" name="Title 2">
            <a:extLst>
              <a:ext uri="{FF2B5EF4-FFF2-40B4-BE49-F238E27FC236}">
                <a16:creationId xmlns:a16="http://schemas.microsoft.com/office/drawing/2014/main" id="{085A51AE-2154-15AA-147C-04802BD7A183}"/>
              </a:ext>
            </a:extLst>
          </p:cNvPr>
          <p:cNvSpPr>
            <a:spLocks noGrp="1"/>
          </p:cNvSpPr>
          <p:nvPr>
            <p:ph type="title"/>
          </p:nvPr>
        </p:nvSpPr>
        <p:spPr>
          <a:xfrm>
            <a:off x="548640" y="488561"/>
            <a:ext cx="10687175" cy="479105"/>
          </a:xfrm>
        </p:spPr>
        <p:txBody>
          <a:bodyPr/>
          <a:lstStyle/>
          <a:p>
            <a:pPr algn="ctr"/>
            <a:r>
              <a:rPr lang="en-US" sz="2800" dirty="0">
                <a:latin typeface="Calibri" panose="020F0502020204030204" pitchFamily="34" charset="0"/>
                <a:cs typeface="Calibri" panose="020F0502020204030204" pitchFamily="34" charset="0"/>
              </a:rPr>
              <a:t>Quiz</a:t>
            </a:r>
          </a:p>
        </p:txBody>
      </p:sp>
      <p:sp>
        <p:nvSpPr>
          <p:cNvPr id="4" name="Date Placeholder 3">
            <a:extLst>
              <a:ext uri="{FF2B5EF4-FFF2-40B4-BE49-F238E27FC236}">
                <a16:creationId xmlns:a16="http://schemas.microsoft.com/office/drawing/2014/main" id="{3614CA3C-BEBD-F3EC-D10F-5DF42D4907C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CD768C8-94D0-4FAA-9B3D-2FA95C51E5DD}"/>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B6CA10CC-19C4-1A5A-0FD6-FD8ECDA84372}"/>
              </a:ext>
            </a:extLst>
          </p:cNvPr>
          <p:cNvSpPr>
            <a:spLocks noGrp="1"/>
          </p:cNvSpPr>
          <p:nvPr>
            <p:ph type="sldNum" sz="quarter" idx="16"/>
          </p:nvPr>
        </p:nvSpPr>
        <p:spPr/>
        <p:txBody>
          <a:bodyPr/>
          <a:lstStyle/>
          <a:p>
            <a:fld id="{2533969A-88D7-D043-9145-D433A02B4603}" type="slidenum">
              <a:rPr lang="en-US" smtClean="0"/>
              <a:pPr/>
              <a:t>18</a:t>
            </a:fld>
            <a:endParaRPr lang="en-US" dirty="0"/>
          </a:p>
        </p:txBody>
      </p:sp>
      <p:pic>
        <p:nvPicPr>
          <p:cNvPr id="7" name="Picture 6" descr="Icon&#10;&#10;Description automatically generated">
            <a:extLst>
              <a:ext uri="{FF2B5EF4-FFF2-40B4-BE49-F238E27FC236}">
                <a16:creationId xmlns:a16="http://schemas.microsoft.com/office/drawing/2014/main" id="{197DEA7B-4209-F4E5-27BB-662070C3A71C}"/>
              </a:ext>
            </a:extLst>
          </p:cNvPr>
          <p:cNvPicPr>
            <a:picLocks noChangeAspect="1"/>
          </p:cNvPicPr>
          <p:nvPr/>
        </p:nvPicPr>
        <p:blipFill>
          <a:blip r:embed="rId2"/>
          <a:stretch>
            <a:fillRect/>
          </a:stretch>
        </p:blipFill>
        <p:spPr>
          <a:xfrm>
            <a:off x="10297186" y="148429"/>
            <a:ext cx="609653" cy="472481"/>
          </a:xfrm>
          <a:prstGeom prst="rect">
            <a:avLst/>
          </a:prstGeom>
        </p:spPr>
      </p:pic>
    </p:spTree>
    <p:extLst>
      <p:ext uri="{BB962C8B-B14F-4D97-AF65-F5344CB8AC3E}">
        <p14:creationId xmlns:p14="http://schemas.microsoft.com/office/powerpoint/2010/main" val="4026697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E8A64C3-4632-8EA0-251F-50AB649E3D2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Azure for Governance and Compliance</a:t>
            </a:r>
          </a:p>
        </p:txBody>
      </p:sp>
      <p:sp>
        <p:nvSpPr>
          <p:cNvPr id="5" name="Footer Placeholder 4">
            <a:extLst>
              <a:ext uri="{FF2B5EF4-FFF2-40B4-BE49-F238E27FC236}">
                <a16:creationId xmlns:a16="http://schemas.microsoft.com/office/drawing/2014/main" id="{5B88FB45-3E74-905A-BD60-2442A2FB0178}"/>
              </a:ext>
            </a:extLst>
          </p:cNvPr>
          <p:cNvSpPr>
            <a:spLocks noGrp="1"/>
          </p:cNvSpPr>
          <p:nvPr>
            <p:ph type="ftr" sz="quarter" idx="15"/>
          </p:nvPr>
        </p:nvSpPr>
        <p:spPr>
          <a:xfrm rot="5400000">
            <a:off x="-1828800" y="1984248"/>
            <a:ext cx="4114800" cy="365125"/>
          </a:xfrm>
        </p:spPr>
        <p:txBody>
          <a:bodyPr vert="horz" lIns="91440" tIns="45720" rIns="91440" bIns="45720" rtlCol="0" anchor="ctr">
            <a:normAutofit/>
          </a:bodyPr>
          <a:lstStyle/>
          <a:p>
            <a:pPr>
              <a:spcAft>
                <a:spcPts val="600"/>
              </a:spcAft>
            </a:pPr>
            <a:r>
              <a:rPr lang="en-US" sz="1100" kern="1200" dirty="0">
                <a:solidFill>
                  <a:srgbClr val="FFFFFF"/>
                </a:solidFill>
                <a:latin typeface="+mn-lt"/>
                <a:ea typeface="+mn-ea"/>
                <a:cs typeface="+mn-cs"/>
              </a:rPr>
              <a:t>© 2021 Trellance, Inc. All </a:t>
            </a:r>
            <a:r>
              <a:rPr lang="en-US" sz="1100" kern="1200" dirty="0" err="1">
                <a:solidFill>
                  <a:srgbClr val="FFFFFF"/>
                </a:solidFill>
                <a:latin typeface="+mn-lt"/>
                <a:ea typeface="+mn-ea"/>
                <a:cs typeface="+mn-cs"/>
              </a:rPr>
              <a:t>rihts</a:t>
            </a:r>
            <a:r>
              <a:rPr lang="en-US" sz="1100" kern="1200" dirty="0">
                <a:solidFill>
                  <a:srgbClr val="FFFFFF"/>
                </a:solidFill>
                <a:latin typeface="+mn-lt"/>
                <a:ea typeface="+mn-ea"/>
                <a:cs typeface="+mn-cs"/>
              </a:rPr>
              <a:t> reserved.</a:t>
            </a:r>
          </a:p>
        </p:txBody>
      </p:sp>
      <p:sp>
        <p:nvSpPr>
          <p:cNvPr id="2" name="Content Placeholder 1">
            <a:extLst>
              <a:ext uri="{FF2B5EF4-FFF2-40B4-BE49-F238E27FC236}">
                <a16:creationId xmlns:a16="http://schemas.microsoft.com/office/drawing/2014/main" id="{3BFB0559-7E24-C179-2AEF-130D763555E3}"/>
              </a:ext>
            </a:extLst>
          </p:cNvPr>
          <p:cNvSpPr>
            <a:spLocks noGrp="1"/>
          </p:cNvSpPr>
          <p:nvPr>
            <p:ph sz="quarter" idx="13"/>
          </p:nvPr>
        </p:nvSpPr>
        <p:spPr>
          <a:xfrm>
            <a:off x="4810259" y="649480"/>
            <a:ext cx="6555347" cy="5546047"/>
          </a:xfrm>
        </p:spPr>
        <p:txBody>
          <a:bodyPr vert="horz" lIns="91440" tIns="45720" rIns="91440" bIns="45720" rtlCol="0" anchor="ctr">
            <a:normAutofit/>
          </a:bodyPr>
          <a:lstStyle/>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Blueprint</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Policy</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Resource Locks</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Service Trust Portal</a:t>
            </a:r>
          </a:p>
        </p:txBody>
      </p:sp>
      <p:sp>
        <p:nvSpPr>
          <p:cNvPr id="4" name="Date Placeholder 3">
            <a:extLst>
              <a:ext uri="{FF2B5EF4-FFF2-40B4-BE49-F238E27FC236}">
                <a16:creationId xmlns:a16="http://schemas.microsoft.com/office/drawing/2014/main" id="{D940833F-C1B2-81A3-9215-ACBFAD0D0C82}"/>
              </a:ext>
            </a:extLst>
          </p:cNvPr>
          <p:cNvSpPr>
            <a:spLocks noGrp="1"/>
          </p:cNvSpPr>
          <p:nvPr>
            <p:ph type="dt" sz="half" idx="14"/>
          </p:nvPr>
        </p:nvSpPr>
        <p:spPr>
          <a:xfrm>
            <a:off x="5770485" y="6455664"/>
            <a:ext cx="1278385" cy="365125"/>
          </a:xfrm>
        </p:spPr>
        <p:txBody>
          <a:bodyPr vert="horz" lIns="91440" tIns="45720" rIns="91440" bIns="45720" rtlCol="0" anchor="ctr">
            <a:normAutofit/>
          </a:bodyPr>
          <a:lstStyle/>
          <a:p>
            <a:pPr algn="r">
              <a:spcAft>
                <a:spcPts val="600"/>
              </a:spcAft>
            </a:pPr>
            <a:fld id="{5A648A70-83CF-4E49-9808-06D21AC6D48F}" type="datetime4">
              <a:rPr lang="en-US" sz="1100">
                <a:solidFill>
                  <a:schemeClr val="tx2"/>
                </a:solidFill>
                <a:latin typeface="+mn-lt"/>
                <a:cs typeface="+mn-cs"/>
              </a:rPr>
              <a:pPr algn="r">
                <a:spcAft>
                  <a:spcPts val="600"/>
                </a:spcAft>
              </a:pPr>
              <a:t>June 26, 2023</a:t>
            </a:fld>
            <a:endParaRPr lang="en-US" sz="1100" dirty="0">
              <a:solidFill>
                <a:schemeClr val="tx2"/>
              </a:solidFill>
              <a:latin typeface="+mn-lt"/>
              <a:cs typeface="+mn-cs"/>
            </a:endParaRPr>
          </a:p>
        </p:txBody>
      </p:sp>
      <p:sp>
        <p:nvSpPr>
          <p:cNvPr id="6" name="Slide Number Placeholder 5">
            <a:extLst>
              <a:ext uri="{FF2B5EF4-FFF2-40B4-BE49-F238E27FC236}">
                <a16:creationId xmlns:a16="http://schemas.microsoft.com/office/drawing/2014/main" id="{8C6F6682-036E-F860-0A9A-FF378D37B1E5}"/>
              </a:ext>
            </a:extLst>
          </p:cNvPr>
          <p:cNvSpPr>
            <a:spLocks noGrp="1"/>
          </p:cNvSpPr>
          <p:nvPr>
            <p:ph type="sldNum" sz="quarter" idx="16"/>
          </p:nvPr>
        </p:nvSpPr>
        <p:spPr>
          <a:xfrm>
            <a:off x="10768614" y="6455664"/>
            <a:ext cx="470516" cy="365125"/>
          </a:xfrm>
        </p:spPr>
        <p:txBody>
          <a:bodyPr vert="horz" lIns="91440" tIns="45720" rIns="91440" bIns="45720" rtlCol="0" anchor="ctr">
            <a:normAutofit/>
          </a:bodyPr>
          <a:lstStyle/>
          <a:p>
            <a:pPr>
              <a:spcAft>
                <a:spcPts val="600"/>
              </a:spcAft>
            </a:pPr>
            <a:fld id="{2533969A-88D7-D043-9145-D433A02B4603}" type="slidenum">
              <a:rPr lang="en-US" sz="1100">
                <a:solidFill>
                  <a:schemeClr val="tx1">
                    <a:lumMod val="50000"/>
                    <a:lumOff val="50000"/>
                  </a:schemeClr>
                </a:solidFill>
                <a:latin typeface="+mn-lt"/>
                <a:cs typeface="+mn-cs"/>
              </a:rPr>
              <a:pPr>
                <a:spcAft>
                  <a:spcPts val="600"/>
                </a:spcAft>
              </a:pPr>
              <a:t>19</a:t>
            </a:fld>
            <a:endParaRPr lang="en-US" sz="1100" dirty="0">
              <a:solidFill>
                <a:schemeClr val="tx1">
                  <a:lumMod val="50000"/>
                  <a:lumOff val="50000"/>
                </a:schemeClr>
              </a:solidFill>
              <a:latin typeface="+mn-lt"/>
              <a:cs typeface="+mn-cs"/>
            </a:endParaRPr>
          </a:p>
        </p:txBody>
      </p:sp>
      <p:pic>
        <p:nvPicPr>
          <p:cNvPr id="8" name="Picture 7" descr="A blue text on a white background&#10;&#10;Description automatically generated with medium confidence">
            <a:extLst>
              <a:ext uri="{FF2B5EF4-FFF2-40B4-BE49-F238E27FC236}">
                <a16:creationId xmlns:a16="http://schemas.microsoft.com/office/drawing/2014/main" id="{713C3E7F-47C8-B374-B29B-EEC085ED51D7}"/>
              </a:ext>
            </a:extLst>
          </p:cNvPr>
          <p:cNvPicPr>
            <a:picLocks noChangeAspect="1"/>
          </p:cNvPicPr>
          <p:nvPr/>
        </p:nvPicPr>
        <p:blipFill>
          <a:blip r:embed="rId2"/>
          <a:stretch>
            <a:fillRect/>
          </a:stretch>
        </p:blipFill>
        <p:spPr>
          <a:xfrm>
            <a:off x="9806413" y="470516"/>
            <a:ext cx="1677880" cy="310719"/>
          </a:xfrm>
          <a:prstGeom prst="rect">
            <a:avLst/>
          </a:prstGeom>
        </p:spPr>
      </p:pic>
      <p:sp>
        <p:nvSpPr>
          <p:cNvPr id="9" name="Footer Placeholder 4">
            <a:extLst>
              <a:ext uri="{FF2B5EF4-FFF2-40B4-BE49-F238E27FC236}">
                <a16:creationId xmlns:a16="http://schemas.microsoft.com/office/drawing/2014/main" id="{0C781DC2-6C29-FE27-6355-953CF34AEED2}"/>
              </a:ext>
            </a:extLst>
          </p:cNvPr>
          <p:cNvSpPr txBox="1">
            <a:spLocks/>
          </p:cNvSpPr>
          <p:nvPr/>
        </p:nvSpPr>
        <p:spPr>
          <a:xfrm>
            <a:off x="363985" y="6455664"/>
            <a:ext cx="3304104" cy="365125"/>
          </a:xfrm>
          <a:prstGeom prst="rect">
            <a:avLst/>
          </a:prstGeom>
        </p:spPr>
        <p:txBody>
          <a:bodyPr vert="horz" lIns="91440" tIns="45720" rIns="91440" bIns="45720" rtlCol="0" anchor="ctr">
            <a:normAutofit/>
          </a:bodyP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bg2">
                    <a:lumMod val="8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100">
                <a:solidFill>
                  <a:srgbClr val="FFFFFF"/>
                </a:solidFill>
                <a:latin typeface="+mn-lt"/>
                <a:cs typeface="+mn-cs"/>
              </a:rPr>
              <a:t>© 2021 Trellance, Inc. All rights reserved.</a:t>
            </a:r>
            <a:endParaRPr lang="en-US" sz="1100" dirty="0">
              <a:solidFill>
                <a:srgbClr val="FFFFFF"/>
              </a:solidFill>
              <a:latin typeface="+mn-lt"/>
              <a:cs typeface="+mn-cs"/>
            </a:endParaRPr>
          </a:p>
        </p:txBody>
      </p:sp>
    </p:spTree>
    <p:extLst>
      <p:ext uri="{BB962C8B-B14F-4D97-AF65-F5344CB8AC3E}">
        <p14:creationId xmlns:p14="http://schemas.microsoft.com/office/powerpoint/2010/main" val="338071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5960F-F42D-697C-376B-C6BB284941E3}"/>
              </a:ext>
            </a:extLst>
          </p:cNvPr>
          <p:cNvSpPr>
            <a:spLocks noGrp="1"/>
          </p:cNvSpPr>
          <p:nvPr>
            <p:ph type="ctrTitle"/>
          </p:nvPr>
        </p:nvSpPr>
        <p:spPr/>
        <p:txBody>
          <a:bodyPr/>
          <a:lstStyle/>
          <a:p>
            <a:pPr algn="ctr"/>
            <a:r>
              <a:rPr lang="en-US" sz="3200" dirty="0">
                <a:latin typeface="Calibri" panose="020F0502020204030204" pitchFamily="34" charset="0"/>
                <a:cs typeface="Calibri" panose="020F0502020204030204" pitchFamily="34" charset="0"/>
              </a:rPr>
              <a:t>Day -6</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Azure management and governance</a:t>
            </a:r>
          </a:p>
        </p:txBody>
      </p:sp>
      <p:sp>
        <p:nvSpPr>
          <p:cNvPr id="4" name="Date Placeholder 3">
            <a:extLst>
              <a:ext uri="{FF2B5EF4-FFF2-40B4-BE49-F238E27FC236}">
                <a16:creationId xmlns:a16="http://schemas.microsoft.com/office/drawing/2014/main" id="{1D4F6119-4C32-B0FA-B2D2-3DC902DF42D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39FD393-B5B5-16B6-C0DF-A9C62B34AE5A}"/>
              </a:ext>
            </a:extLst>
          </p:cNvPr>
          <p:cNvSpPr>
            <a:spLocks noGrp="1"/>
          </p:cNvSpPr>
          <p:nvPr>
            <p:ph type="ftr" sz="quarter" idx="11"/>
          </p:nvPr>
        </p:nvSpPr>
        <p:spPr/>
        <p:txBody>
          <a:bodyPr/>
          <a:lstStyle/>
          <a:p>
            <a:r>
              <a:rPr lang="en-US" dirty="0">
                <a:solidFill>
                  <a:srgbClr val="FFFFFF">
                    <a:lumMod val="75000"/>
                  </a:srgbClr>
                </a:solidFill>
              </a:rPr>
              <a:t>© 2023 Trellance, Inc. All rights reserved.</a:t>
            </a:r>
          </a:p>
        </p:txBody>
      </p:sp>
      <p:sp>
        <p:nvSpPr>
          <p:cNvPr id="6" name="Slide Number Placeholder 5">
            <a:extLst>
              <a:ext uri="{FF2B5EF4-FFF2-40B4-BE49-F238E27FC236}">
                <a16:creationId xmlns:a16="http://schemas.microsoft.com/office/drawing/2014/main" id="{C509A526-BB13-0A8B-1C17-42E58F16BDC3}"/>
              </a:ext>
            </a:extLst>
          </p:cNvPr>
          <p:cNvSpPr>
            <a:spLocks noGrp="1"/>
          </p:cNvSpPr>
          <p:nvPr>
            <p:ph type="sldNum" sz="quarter" idx="12"/>
          </p:nvPr>
        </p:nvSpPr>
        <p:spPr/>
        <p:txBody>
          <a:bodyPr/>
          <a:lstStyle/>
          <a:p>
            <a:fld id="{2533969A-88D7-D043-9145-D433A02B4603}" type="slidenum">
              <a:rPr lang="en-US" smtClean="0"/>
              <a:pPr/>
              <a:t>2</a:t>
            </a:fld>
            <a:endParaRPr lang="en-US" dirty="0"/>
          </a:p>
        </p:txBody>
      </p:sp>
      <p:pic>
        <p:nvPicPr>
          <p:cNvPr id="3" name="Picture 2" descr="A blue text on a white background&#10;&#10;Description automatically generated with medium confidence">
            <a:extLst>
              <a:ext uri="{FF2B5EF4-FFF2-40B4-BE49-F238E27FC236}">
                <a16:creationId xmlns:a16="http://schemas.microsoft.com/office/drawing/2014/main" id="{303B9242-E68F-0B2C-34F9-26B24F3D92B9}"/>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6702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F81620-2A27-10B4-A3F9-844847BFFFF1}"/>
              </a:ext>
            </a:extLst>
          </p:cNvPr>
          <p:cNvSpPr>
            <a:spLocks noGrp="1"/>
          </p:cNvSpPr>
          <p:nvPr>
            <p:ph sz="quarter" idx="13"/>
          </p:nvPr>
        </p:nvSpPr>
        <p:spPr>
          <a:xfrm>
            <a:off x="548640" y="1668545"/>
            <a:ext cx="10687175" cy="1962422"/>
          </a:xfrm>
        </p:spPr>
        <p:txBody>
          <a:bodyPr/>
          <a:lstStyle/>
          <a:p>
            <a:r>
              <a:rPr lang="en-US" sz="2400" dirty="0">
                <a:solidFill>
                  <a:schemeClr val="tx2"/>
                </a:solidFill>
                <a:latin typeface="Calibri" panose="020F0502020204030204" pitchFamily="34" charset="0"/>
                <a:cs typeface="Calibri" panose="020F0502020204030204" pitchFamily="34" charset="0"/>
              </a:rPr>
              <a:t>By using Azure Blueprints, you can orchestrate the deployment of resource</a:t>
            </a:r>
            <a:r>
              <a:rPr lang="en-US" sz="2400" dirty="0">
                <a:latin typeface="Calibri" panose="020F0502020204030204" pitchFamily="34" charset="0"/>
                <a:cs typeface="Calibri" panose="020F0502020204030204" pitchFamily="34" charset="0"/>
              </a:rPr>
              <a:t> </a:t>
            </a:r>
            <a:r>
              <a:rPr lang="en-US" sz="2400" dirty="0">
                <a:solidFill>
                  <a:schemeClr val="tx2"/>
                </a:solidFill>
                <a:latin typeface="Calibri" panose="020F0502020204030204" pitchFamily="34" charset="0"/>
                <a:cs typeface="Calibri" panose="020F0502020204030204" pitchFamily="34" charset="0"/>
              </a:rPr>
              <a:t>templates and other Azure artifacts, including role assignments, policy assignments, resource groups and resource manager templates.</a:t>
            </a:r>
          </a:p>
          <a:p>
            <a:r>
              <a:rPr lang="en-US" sz="2400" dirty="0">
                <a:solidFill>
                  <a:schemeClr val="tx2"/>
                </a:solidFill>
                <a:latin typeface="Calibri" panose="020F0502020204030204" pitchFamily="34" charset="0"/>
                <a:cs typeface="Calibri" panose="020F0502020204030204" pitchFamily="34" charset="0"/>
              </a:rPr>
              <a:t>Artifacts : Each component in the blueprint definition is known as an artifact.</a:t>
            </a:r>
          </a:p>
        </p:txBody>
      </p:sp>
      <p:sp>
        <p:nvSpPr>
          <p:cNvPr id="3" name="Title 2">
            <a:extLst>
              <a:ext uri="{FF2B5EF4-FFF2-40B4-BE49-F238E27FC236}">
                <a16:creationId xmlns:a16="http://schemas.microsoft.com/office/drawing/2014/main" id="{D07C6086-7544-204A-8FF5-711E5EE8EBB1}"/>
              </a:ext>
            </a:extLst>
          </p:cNvPr>
          <p:cNvSpPr>
            <a:spLocks noGrp="1"/>
          </p:cNvSpPr>
          <p:nvPr>
            <p:ph type="title"/>
          </p:nvPr>
        </p:nvSpPr>
        <p:spPr>
          <a:xfrm>
            <a:off x="548640" y="559293"/>
            <a:ext cx="10495181" cy="401749"/>
          </a:xfrm>
        </p:spPr>
        <p:txBody>
          <a:bodyPr/>
          <a:lstStyle/>
          <a:p>
            <a:r>
              <a:rPr lang="en-US" sz="2800" dirty="0">
                <a:latin typeface="Calibri" panose="020F0502020204030204" pitchFamily="34" charset="0"/>
                <a:cs typeface="Calibri" panose="020F0502020204030204" pitchFamily="34" charset="0"/>
              </a:rPr>
              <a:t>Blueprint</a:t>
            </a:r>
          </a:p>
        </p:txBody>
      </p:sp>
      <p:sp>
        <p:nvSpPr>
          <p:cNvPr id="4" name="Date Placeholder 3">
            <a:extLst>
              <a:ext uri="{FF2B5EF4-FFF2-40B4-BE49-F238E27FC236}">
                <a16:creationId xmlns:a16="http://schemas.microsoft.com/office/drawing/2014/main" id="{8884EEBD-4E49-8310-195E-10D4782F1D2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67553EA-1E10-C8D5-9606-596B5470D85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B3E3342-783F-D5E2-DA1C-818E31D92FD0}"/>
              </a:ext>
            </a:extLst>
          </p:cNvPr>
          <p:cNvSpPr>
            <a:spLocks noGrp="1"/>
          </p:cNvSpPr>
          <p:nvPr>
            <p:ph type="sldNum" sz="quarter" idx="16"/>
          </p:nvPr>
        </p:nvSpPr>
        <p:spPr/>
        <p:txBody>
          <a:bodyPr/>
          <a:lstStyle/>
          <a:p>
            <a:fld id="{2533969A-88D7-D043-9145-D433A02B4603}" type="slidenum">
              <a:rPr lang="en-US" smtClean="0"/>
              <a:pPr/>
              <a:t>20</a:t>
            </a:fld>
            <a:endParaRPr lang="en-US" dirty="0"/>
          </a:p>
        </p:txBody>
      </p:sp>
      <p:pic>
        <p:nvPicPr>
          <p:cNvPr id="9" name="Picture 8" descr="Graphical user interface, application&#10;&#10;Description automatically generated">
            <a:extLst>
              <a:ext uri="{FF2B5EF4-FFF2-40B4-BE49-F238E27FC236}">
                <a16:creationId xmlns:a16="http://schemas.microsoft.com/office/drawing/2014/main" id="{8E77C5F0-7352-46DF-C496-152E6F2480E4}"/>
              </a:ext>
            </a:extLst>
          </p:cNvPr>
          <p:cNvPicPr>
            <a:picLocks noChangeAspect="1"/>
          </p:cNvPicPr>
          <p:nvPr/>
        </p:nvPicPr>
        <p:blipFill>
          <a:blip r:embed="rId2"/>
          <a:stretch>
            <a:fillRect/>
          </a:stretch>
        </p:blipFill>
        <p:spPr>
          <a:xfrm>
            <a:off x="4756776" y="3369488"/>
            <a:ext cx="6287045" cy="3337849"/>
          </a:xfrm>
          <a:prstGeom prst="rect">
            <a:avLst/>
          </a:prstGeom>
        </p:spPr>
      </p:pic>
      <p:pic>
        <p:nvPicPr>
          <p:cNvPr id="8" name="Picture 7" descr="A blue text on a white background&#10;&#10;Description automatically generated with medium confidence">
            <a:extLst>
              <a:ext uri="{FF2B5EF4-FFF2-40B4-BE49-F238E27FC236}">
                <a16:creationId xmlns:a16="http://schemas.microsoft.com/office/drawing/2014/main" id="{43594F8C-1733-D45A-8E70-1FBF4A2E882F}"/>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42289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D81D7B-000B-9242-85F6-F30587D1AC1A}"/>
              </a:ext>
            </a:extLst>
          </p:cNvPr>
          <p:cNvSpPr>
            <a:spLocks noGrp="1"/>
          </p:cNvSpPr>
          <p:nvPr>
            <p:ph sz="quarter" idx="13"/>
          </p:nvPr>
        </p:nvSpPr>
        <p:spPr>
          <a:xfrm>
            <a:off x="548640" y="1074656"/>
            <a:ext cx="10687175" cy="5124976"/>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Azure Policy is a service in Azure that enables you to create, assign and manage policies that control or audit your resources.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These policies enforce different rules across your resource configurations so that those configurations stay compliant with corporate standards.</a:t>
            </a: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marL="0" indent="0">
              <a:buNone/>
            </a:pPr>
            <a:r>
              <a:rPr lang="en-US" sz="2400" b="1" dirty="0">
                <a:solidFill>
                  <a:schemeClr val="tx2"/>
                </a:solidFill>
                <a:latin typeface="Calibri" panose="020F0502020204030204" pitchFamily="34" charset="0"/>
                <a:cs typeface="Calibri" panose="020F0502020204030204" pitchFamily="34" charset="0"/>
              </a:rPr>
              <a:t>Azure Policy initiatives :</a:t>
            </a:r>
            <a:r>
              <a:rPr lang="en-US" sz="2400" dirty="0">
                <a:solidFill>
                  <a:schemeClr val="tx2"/>
                </a:solidFill>
                <a:latin typeface="Calibri" panose="020F0502020204030204" pitchFamily="34" charset="0"/>
                <a:cs typeface="Calibri" panose="020F0502020204030204" pitchFamily="34" charset="0"/>
              </a:rPr>
              <a:t> An Azure Policy initiative is a way of grouping related policies together. The initiative definition contains all of the policy definitions to help track your compliance state for a larger goal.</a:t>
            </a:r>
          </a:p>
        </p:txBody>
      </p:sp>
      <p:sp>
        <p:nvSpPr>
          <p:cNvPr id="3" name="Title 2">
            <a:extLst>
              <a:ext uri="{FF2B5EF4-FFF2-40B4-BE49-F238E27FC236}">
                <a16:creationId xmlns:a16="http://schemas.microsoft.com/office/drawing/2014/main" id="{0E2CD057-3CC0-EB31-4685-72743A32DEFB}"/>
              </a:ext>
            </a:extLst>
          </p:cNvPr>
          <p:cNvSpPr>
            <a:spLocks noGrp="1"/>
          </p:cNvSpPr>
          <p:nvPr>
            <p:ph type="title"/>
          </p:nvPr>
        </p:nvSpPr>
        <p:spPr>
          <a:xfrm>
            <a:off x="548640" y="488561"/>
            <a:ext cx="10687175" cy="510680"/>
          </a:xfrm>
        </p:spPr>
        <p:txBody>
          <a:bodyPr/>
          <a:lstStyle/>
          <a:p>
            <a:r>
              <a:rPr lang="en-US" sz="2800" dirty="0">
                <a:latin typeface="Calibri" panose="020F0502020204030204" pitchFamily="34" charset="0"/>
                <a:cs typeface="Calibri" panose="020F0502020204030204" pitchFamily="34" charset="0"/>
              </a:rPr>
              <a:t>Azure Policy</a:t>
            </a:r>
          </a:p>
        </p:txBody>
      </p:sp>
      <p:sp>
        <p:nvSpPr>
          <p:cNvPr id="4" name="Date Placeholder 3">
            <a:extLst>
              <a:ext uri="{FF2B5EF4-FFF2-40B4-BE49-F238E27FC236}">
                <a16:creationId xmlns:a16="http://schemas.microsoft.com/office/drawing/2014/main" id="{B0F74892-C59D-1CC3-91D6-CDF42F165CF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F45EFF9-1749-8745-24EC-8E8F17BFFA5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2FEF682-B5B4-ACAE-6BD7-B799AD05365F}"/>
              </a:ext>
            </a:extLst>
          </p:cNvPr>
          <p:cNvSpPr>
            <a:spLocks noGrp="1"/>
          </p:cNvSpPr>
          <p:nvPr>
            <p:ph type="sldNum" sz="quarter" idx="16"/>
          </p:nvPr>
        </p:nvSpPr>
        <p:spPr/>
        <p:txBody>
          <a:bodyPr/>
          <a:lstStyle/>
          <a:p>
            <a:fld id="{2533969A-88D7-D043-9145-D433A02B4603}" type="slidenum">
              <a:rPr lang="en-US" smtClean="0"/>
              <a:pPr/>
              <a:t>21</a:t>
            </a:fld>
            <a:endParaRPr lang="en-US" dirty="0"/>
          </a:p>
        </p:txBody>
      </p:sp>
      <p:pic>
        <p:nvPicPr>
          <p:cNvPr id="9" name="Picture 8" descr="Icon&#10;&#10;Description automatically generated">
            <a:extLst>
              <a:ext uri="{FF2B5EF4-FFF2-40B4-BE49-F238E27FC236}">
                <a16:creationId xmlns:a16="http://schemas.microsoft.com/office/drawing/2014/main" id="{37851C79-401A-5EC2-A409-07CD8945F142}"/>
              </a:ext>
            </a:extLst>
          </p:cNvPr>
          <p:cNvPicPr>
            <a:picLocks noChangeAspect="1"/>
          </p:cNvPicPr>
          <p:nvPr/>
        </p:nvPicPr>
        <p:blipFill>
          <a:blip r:embed="rId2"/>
          <a:stretch>
            <a:fillRect/>
          </a:stretch>
        </p:blipFill>
        <p:spPr>
          <a:xfrm>
            <a:off x="8153400" y="4387406"/>
            <a:ext cx="3182708" cy="1887642"/>
          </a:xfrm>
          <a:prstGeom prst="rect">
            <a:avLst/>
          </a:prstGeom>
        </p:spPr>
      </p:pic>
      <p:pic>
        <p:nvPicPr>
          <p:cNvPr id="8" name="Picture 7" descr="A blue text on a white background&#10;&#10;Description automatically generated with medium confidence">
            <a:extLst>
              <a:ext uri="{FF2B5EF4-FFF2-40B4-BE49-F238E27FC236}">
                <a16:creationId xmlns:a16="http://schemas.microsoft.com/office/drawing/2014/main" id="{3BFD8C01-BB0B-C3C1-5911-9EDC6C90168A}"/>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299174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08DC5C-1EF9-75AB-02E7-53A1C750CC73}"/>
              </a:ext>
            </a:extLst>
          </p:cNvPr>
          <p:cNvSpPr>
            <a:spLocks noGrp="1"/>
          </p:cNvSpPr>
          <p:nvPr>
            <p:ph sz="quarter" idx="13"/>
          </p:nvPr>
        </p:nvSpPr>
        <p:spPr>
          <a:xfrm>
            <a:off x="548640" y="1225485"/>
            <a:ext cx="10687175" cy="4974147"/>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 resource lock prevents resources from being accidentally deleted or changed.</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Resource locks can be applied to individual resources, resource groups or even an entire subscription.</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Azure has basically two kinds of locks known as read-only and deletes locks.</a:t>
            </a:r>
          </a:p>
        </p:txBody>
      </p:sp>
      <p:sp>
        <p:nvSpPr>
          <p:cNvPr id="3" name="Title 2">
            <a:extLst>
              <a:ext uri="{FF2B5EF4-FFF2-40B4-BE49-F238E27FC236}">
                <a16:creationId xmlns:a16="http://schemas.microsoft.com/office/drawing/2014/main" id="{48C6A04D-6FA7-6309-E749-E968C8AD3248}"/>
              </a:ext>
            </a:extLst>
          </p:cNvPr>
          <p:cNvSpPr>
            <a:spLocks noGrp="1"/>
          </p:cNvSpPr>
          <p:nvPr>
            <p:ph type="title"/>
          </p:nvPr>
        </p:nvSpPr>
        <p:spPr>
          <a:xfrm>
            <a:off x="548640" y="488561"/>
            <a:ext cx="10687175" cy="349781"/>
          </a:xfrm>
        </p:spPr>
        <p:txBody>
          <a:bodyPr/>
          <a:lstStyle/>
          <a:p>
            <a:r>
              <a:rPr lang="en-US" sz="2800" dirty="0">
                <a:latin typeface="Calibri" panose="020F0502020204030204" pitchFamily="34" charset="0"/>
                <a:cs typeface="Calibri" panose="020F0502020204030204" pitchFamily="34" charset="0"/>
              </a:rPr>
              <a:t>Resource Locks</a:t>
            </a:r>
          </a:p>
        </p:txBody>
      </p:sp>
      <p:sp>
        <p:nvSpPr>
          <p:cNvPr id="4" name="Date Placeholder 3">
            <a:extLst>
              <a:ext uri="{FF2B5EF4-FFF2-40B4-BE49-F238E27FC236}">
                <a16:creationId xmlns:a16="http://schemas.microsoft.com/office/drawing/2014/main" id="{5752EB96-164B-32C3-5B0F-ABE7ECBC5C9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946FD6A-8E1E-CBB2-7167-E83404C1C3A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32F3229-4079-7044-BC69-5219B6609CFD}"/>
              </a:ext>
            </a:extLst>
          </p:cNvPr>
          <p:cNvSpPr>
            <a:spLocks noGrp="1"/>
          </p:cNvSpPr>
          <p:nvPr>
            <p:ph type="sldNum" sz="quarter" idx="16"/>
          </p:nvPr>
        </p:nvSpPr>
        <p:spPr/>
        <p:txBody>
          <a:bodyPr/>
          <a:lstStyle/>
          <a:p>
            <a:fld id="{2533969A-88D7-D043-9145-D433A02B4603}" type="slidenum">
              <a:rPr lang="en-US" smtClean="0"/>
              <a:pPr/>
              <a:t>22</a:t>
            </a:fld>
            <a:endParaRPr lang="en-US" dirty="0"/>
          </a:p>
        </p:txBody>
      </p:sp>
      <p:pic>
        <p:nvPicPr>
          <p:cNvPr id="8" name="Picture 7" descr="Table&#10;&#10;Description automatically generated">
            <a:extLst>
              <a:ext uri="{FF2B5EF4-FFF2-40B4-BE49-F238E27FC236}">
                <a16:creationId xmlns:a16="http://schemas.microsoft.com/office/drawing/2014/main" id="{862E9624-D2F6-7D61-5644-140AEC2F4C8F}"/>
              </a:ext>
            </a:extLst>
          </p:cNvPr>
          <p:cNvPicPr>
            <a:picLocks noChangeAspect="1"/>
          </p:cNvPicPr>
          <p:nvPr/>
        </p:nvPicPr>
        <p:blipFill>
          <a:blip r:embed="rId2"/>
          <a:stretch>
            <a:fillRect/>
          </a:stretch>
        </p:blipFill>
        <p:spPr>
          <a:xfrm>
            <a:off x="5596760" y="3429000"/>
            <a:ext cx="5730737" cy="1714649"/>
          </a:xfrm>
          <a:prstGeom prst="rect">
            <a:avLst/>
          </a:prstGeom>
        </p:spPr>
      </p:pic>
      <p:pic>
        <p:nvPicPr>
          <p:cNvPr id="7" name="Picture 6" descr="Icon&#10;&#10;Description automatically generated">
            <a:extLst>
              <a:ext uri="{FF2B5EF4-FFF2-40B4-BE49-F238E27FC236}">
                <a16:creationId xmlns:a16="http://schemas.microsoft.com/office/drawing/2014/main" id="{539D7C48-38E0-ECC8-049B-71F7F9DE84C4}"/>
              </a:ext>
            </a:extLst>
          </p:cNvPr>
          <p:cNvPicPr>
            <a:picLocks noChangeAspect="1"/>
          </p:cNvPicPr>
          <p:nvPr/>
        </p:nvPicPr>
        <p:blipFill>
          <a:blip r:embed="rId3"/>
          <a:stretch>
            <a:fillRect/>
          </a:stretch>
        </p:blipFill>
        <p:spPr>
          <a:xfrm>
            <a:off x="10297186" y="167479"/>
            <a:ext cx="609653" cy="472481"/>
          </a:xfrm>
          <a:prstGeom prst="rect">
            <a:avLst/>
          </a:prstGeom>
        </p:spPr>
      </p:pic>
    </p:spTree>
    <p:extLst>
      <p:ext uri="{BB962C8B-B14F-4D97-AF65-F5344CB8AC3E}">
        <p14:creationId xmlns:p14="http://schemas.microsoft.com/office/powerpoint/2010/main" val="3773094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823ECD-0079-F73A-5F04-CCE39E855CB3}"/>
              </a:ext>
            </a:extLst>
          </p:cNvPr>
          <p:cNvSpPr>
            <a:spLocks noGrp="1"/>
          </p:cNvSpPr>
          <p:nvPr>
            <p:ph type="title"/>
          </p:nvPr>
        </p:nvSpPr>
        <p:spPr>
          <a:xfrm>
            <a:off x="548640" y="488561"/>
            <a:ext cx="10687175" cy="452472"/>
          </a:xfrm>
        </p:spPr>
        <p:txBody>
          <a:bodyPr/>
          <a:lstStyle/>
          <a:p>
            <a:r>
              <a:rPr lang="en-US" sz="2800" dirty="0">
                <a:latin typeface="Calibri" panose="020F0502020204030204" pitchFamily="34" charset="0"/>
                <a:cs typeface="Calibri" panose="020F0502020204030204" pitchFamily="34" charset="0"/>
              </a:rPr>
              <a:t>Azure Service Trust Portal</a:t>
            </a:r>
          </a:p>
        </p:txBody>
      </p:sp>
      <p:sp>
        <p:nvSpPr>
          <p:cNvPr id="4" name="Date Placeholder 3">
            <a:extLst>
              <a:ext uri="{FF2B5EF4-FFF2-40B4-BE49-F238E27FC236}">
                <a16:creationId xmlns:a16="http://schemas.microsoft.com/office/drawing/2014/main" id="{C44B2070-2E62-A16C-22A6-67859BECD53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7C9EF70-8061-6F19-D12E-A7D0C9B5DE3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9BB7EF9-8F4A-8B2B-5EC1-4C42C51E86CE}"/>
              </a:ext>
            </a:extLst>
          </p:cNvPr>
          <p:cNvSpPr>
            <a:spLocks noGrp="1"/>
          </p:cNvSpPr>
          <p:nvPr>
            <p:ph type="sldNum" sz="quarter" idx="16"/>
          </p:nvPr>
        </p:nvSpPr>
        <p:spPr/>
        <p:txBody>
          <a:bodyPr/>
          <a:lstStyle/>
          <a:p>
            <a:fld id="{2533969A-88D7-D043-9145-D433A02B4603}" type="slidenum">
              <a:rPr lang="en-US" smtClean="0"/>
              <a:pPr/>
              <a:t>23</a:t>
            </a:fld>
            <a:endParaRPr lang="en-US" dirty="0"/>
          </a:p>
        </p:txBody>
      </p:sp>
      <p:sp>
        <p:nvSpPr>
          <p:cNvPr id="9" name="TextBox 8">
            <a:extLst>
              <a:ext uri="{FF2B5EF4-FFF2-40B4-BE49-F238E27FC236}">
                <a16:creationId xmlns:a16="http://schemas.microsoft.com/office/drawing/2014/main" id="{5F9863C0-C144-5C9E-9F0C-9E1995CEC38D}"/>
              </a:ext>
            </a:extLst>
          </p:cNvPr>
          <p:cNvSpPr txBox="1"/>
          <p:nvPr/>
        </p:nvSpPr>
        <p:spPr>
          <a:xfrm>
            <a:off x="665825" y="1864311"/>
            <a:ext cx="5060272" cy="452431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Learn how Microsoft cloud services protect your data, and how you can manage cloud data security and compliance for your organization.</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You can access the Service Trust Portal at </a:t>
            </a:r>
            <a:r>
              <a:rPr lang="en-US" sz="2000" dirty="0">
                <a:solidFill>
                  <a:schemeClr val="tx2"/>
                </a:solidFill>
                <a:latin typeface="Calibri" panose="020F0502020204030204" pitchFamily="34" charset="0"/>
                <a:cs typeface="Calibri" panose="020F0502020204030204" pitchFamily="34" charset="0"/>
                <a:hlinkClick r:id="rId3"/>
              </a:rPr>
              <a:t>https://servucetrust.microsoft.com/</a:t>
            </a: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Offering the below ones </a:t>
            </a:r>
          </a:p>
          <a:p>
            <a:pPr marL="285750" indent="-285750">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p:txBody>
      </p:sp>
      <p:pic>
        <p:nvPicPr>
          <p:cNvPr id="13" name="Content Placeholder 12" descr="Icon&#10;&#10;Description automatically generated">
            <a:extLst>
              <a:ext uri="{FF2B5EF4-FFF2-40B4-BE49-F238E27FC236}">
                <a16:creationId xmlns:a16="http://schemas.microsoft.com/office/drawing/2014/main" id="{8EEAC7FB-5237-A9BD-605A-E9712A929177}"/>
              </a:ext>
            </a:extLst>
          </p:cNvPr>
          <p:cNvPicPr>
            <a:picLocks noGrp="1" noChangeAspect="1"/>
          </p:cNvPicPr>
          <p:nvPr>
            <p:ph sz="quarter" idx="13"/>
          </p:nvPr>
        </p:nvPicPr>
        <p:blipFill>
          <a:blip r:embed="rId4"/>
          <a:stretch>
            <a:fillRect/>
          </a:stretch>
        </p:blipFill>
        <p:spPr>
          <a:xfrm>
            <a:off x="6858552" y="2201907"/>
            <a:ext cx="4625741" cy="2187130"/>
          </a:xfrm>
        </p:spPr>
      </p:pic>
      <p:sp>
        <p:nvSpPr>
          <p:cNvPr id="14" name="TextBox 13">
            <a:extLst>
              <a:ext uri="{FF2B5EF4-FFF2-40B4-BE49-F238E27FC236}">
                <a16:creationId xmlns:a16="http://schemas.microsoft.com/office/drawing/2014/main" id="{F635C3C4-C5EB-2616-09C5-B1B368AEF065}"/>
              </a:ext>
            </a:extLst>
          </p:cNvPr>
          <p:cNvSpPr txBox="1"/>
          <p:nvPr/>
        </p:nvSpPr>
        <p:spPr>
          <a:xfrm>
            <a:off x="1358283" y="4891595"/>
            <a:ext cx="3127992"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Service Trust Portal</a:t>
            </a:r>
          </a:p>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My Library</a:t>
            </a:r>
          </a:p>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All Documents</a:t>
            </a:r>
          </a:p>
        </p:txBody>
      </p:sp>
    </p:spTree>
    <p:extLst>
      <p:ext uri="{BB962C8B-B14F-4D97-AF65-F5344CB8AC3E}">
        <p14:creationId xmlns:p14="http://schemas.microsoft.com/office/powerpoint/2010/main" val="61949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576B7D-7E01-52CB-7F95-00E58380CF26}"/>
              </a:ext>
            </a:extLst>
          </p:cNvPr>
          <p:cNvSpPr>
            <a:spLocks noGrp="1"/>
          </p:cNvSpPr>
          <p:nvPr>
            <p:ph sz="quarter" idx="13"/>
          </p:nvPr>
        </p:nvSpPr>
        <p:spPr>
          <a:xfrm>
            <a:off x="852256" y="887768"/>
            <a:ext cx="10520039" cy="5007006"/>
          </a:xfrm>
        </p:spPr>
        <p:txBody>
          <a:bodyPr/>
          <a:lstStyle/>
          <a:p>
            <a:pPr marL="0" indent="0">
              <a:buNone/>
            </a:pPr>
            <a:r>
              <a:rPr lang="en-US" sz="2000" dirty="0">
                <a:solidFill>
                  <a:schemeClr val="tx2"/>
                </a:solidFill>
                <a:latin typeface="Calibri" panose="020F0502020204030204" pitchFamily="34" charset="0"/>
                <a:cs typeface="Calibri" panose="020F0502020204030204" pitchFamily="34" charset="0"/>
              </a:rPr>
              <a:t>1. </a:t>
            </a:r>
            <a:r>
              <a:rPr lang="en-US" sz="2000" b="1" dirty="0">
                <a:solidFill>
                  <a:schemeClr val="tx2"/>
                </a:solidFill>
                <a:latin typeface="Calibri" panose="020F0502020204030204" pitchFamily="34" charset="0"/>
                <a:cs typeface="Calibri" panose="020F0502020204030204" pitchFamily="34" charset="0"/>
              </a:rPr>
              <a:t>You can manage compliance of resources across multiple subscriptions using-------</a:t>
            </a:r>
          </a:p>
          <a:p>
            <a:pPr marL="0" indent="0">
              <a:buNone/>
            </a:pPr>
            <a:r>
              <a:rPr lang="en-US" sz="2000" dirty="0">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a) Resource groups  b) Azure Policy   c) Azure Rights management </a:t>
            </a:r>
          </a:p>
          <a:p>
            <a:pPr marL="0" indent="0">
              <a:buNone/>
            </a:pPr>
            <a:r>
              <a:rPr lang="en-US" sz="2000" b="1" dirty="0">
                <a:solidFill>
                  <a:schemeClr val="tx2"/>
                </a:solidFill>
                <a:latin typeface="Calibri" panose="020F0502020204030204" pitchFamily="34" charset="0"/>
                <a:cs typeface="Calibri" panose="020F0502020204030204" pitchFamily="34" charset="0"/>
              </a:rPr>
              <a:t>2. True or False : You can prevent accidental deletion of resources by adding a Delete Lock</a:t>
            </a:r>
          </a:p>
          <a:p>
            <a:pPr marL="0" indent="0">
              <a:buNone/>
            </a:pPr>
            <a:r>
              <a:rPr lang="en-US" sz="2000" dirty="0">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a) True   b) False </a:t>
            </a:r>
          </a:p>
          <a:p>
            <a:pPr marL="0" indent="0">
              <a:buNone/>
            </a:pPr>
            <a:r>
              <a:rPr lang="en-US" sz="2000" b="1" dirty="0">
                <a:latin typeface="Calibri" panose="020F0502020204030204" pitchFamily="34" charset="0"/>
                <a:cs typeface="Calibri" panose="020F0502020204030204" pitchFamily="34" charset="0"/>
              </a:rPr>
              <a:t>3. </a:t>
            </a:r>
            <a:r>
              <a:rPr lang="en-US" sz="2000" b="1" dirty="0">
                <a:solidFill>
                  <a:schemeClr val="tx2"/>
                </a:solidFill>
                <a:latin typeface="Calibri" panose="020F0502020204030204" pitchFamily="34" charset="0"/>
                <a:cs typeface="Calibri" panose="020F0502020204030204" pitchFamily="34" charset="0"/>
              </a:rPr>
              <a:t>True or False : A resource can have multiple read or delete locks</a:t>
            </a:r>
          </a:p>
          <a:p>
            <a:pPr marL="0" indent="0">
              <a:buNone/>
            </a:pPr>
            <a:r>
              <a:rPr lang="en-US" sz="2000" dirty="0">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a) True  b) False </a:t>
            </a:r>
          </a:p>
          <a:p>
            <a:pPr marL="0" indent="0">
              <a:buNone/>
            </a:pPr>
            <a:endParaRPr lang="en-US" sz="2000" dirty="0">
              <a:solidFill>
                <a:schemeClr val="tx2"/>
              </a:solidFill>
              <a:latin typeface="Calibri" panose="020F0502020204030204" pitchFamily="34" charset="0"/>
              <a:cs typeface="Calibri" panose="020F0502020204030204" pitchFamily="34" charset="0"/>
            </a:endParaRPr>
          </a:p>
          <a:p>
            <a:pPr marL="0" indent="0">
              <a:spcBef>
                <a:spcPts val="0"/>
              </a:spcBef>
              <a:buNone/>
            </a:pPr>
            <a:r>
              <a:rPr lang="en-US" sz="2000" b="1" dirty="0">
                <a:solidFill>
                  <a:schemeClr val="tx2"/>
                </a:solidFill>
                <a:latin typeface="Calibri" panose="020F0502020204030204" pitchFamily="34" charset="0"/>
                <a:cs typeface="Calibri" panose="020F0502020204030204" pitchFamily="34" charset="0"/>
              </a:rPr>
              <a:t>4. You do not want to allow creation of an Azure Cosmos DB instances in specific resource</a:t>
            </a:r>
          </a:p>
          <a:p>
            <a:pPr marL="0" indent="0">
              <a:spcBef>
                <a:spcPts val="0"/>
              </a:spcBef>
              <a:buNone/>
            </a:pPr>
            <a:r>
              <a:rPr lang="en-US" sz="2000" b="1" dirty="0">
                <a:solidFill>
                  <a:schemeClr val="tx2"/>
                </a:solidFill>
                <a:latin typeface="Calibri" panose="020F0502020204030204" pitchFamily="34" charset="0"/>
                <a:cs typeface="Calibri" panose="020F0502020204030204" pitchFamily="34" charset="0"/>
              </a:rPr>
              <a:t>      groups. Which of these options would you recommend?</a:t>
            </a:r>
          </a:p>
          <a:p>
            <a:pPr marL="0" indent="0">
              <a:spcBef>
                <a:spcPts val="0"/>
              </a:spcBef>
              <a:buNone/>
            </a:pPr>
            <a:r>
              <a:rPr lang="en-US" sz="2000" b="1" dirty="0">
                <a:latin typeface="Calibri" panose="020F0502020204030204" pitchFamily="34" charset="0"/>
                <a:cs typeface="Calibri" panose="020F0502020204030204" pitchFamily="34" charset="0"/>
              </a:rPr>
              <a:t>      </a:t>
            </a:r>
          </a:p>
          <a:p>
            <a:pPr marL="0" indent="0">
              <a:spcBef>
                <a:spcPts val="0"/>
              </a:spcBef>
              <a:buNone/>
            </a:pPr>
            <a:r>
              <a:rPr lang="en-US" sz="2000" dirty="0">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a) Resource Group Lock   b) Request Azure Customer service  c) Configure an Azure policy </a:t>
            </a:r>
          </a:p>
        </p:txBody>
      </p:sp>
      <p:sp>
        <p:nvSpPr>
          <p:cNvPr id="3" name="Title 2">
            <a:extLst>
              <a:ext uri="{FF2B5EF4-FFF2-40B4-BE49-F238E27FC236}">
                <a16:creationId xmlns:a16="http://schemas.microsoft.com/office/drawing/2014/main" id="{064B5D83-6F26-5D11-1C72-739960D8F21F}"/>
              </a:ext>
            </a:extLst>
          </p:cNvPr>
          <p:cNvSpPr>
            <a:spLocks noGrp="1"/>
          </p:cNvSpPr>
          <p:nvPr>
            <p:ph type="title"/>
          </p:nvPr>
        </p:nvSpPr>
        <p:spPr>
          <a:xfrm>
            <a:off x="548640" y="381207"/>
            <a:ext cx="10687175" cy="365125"/>
          </a:xfrm>
        </p:spPr>
        <p:txBody>
          <a:bodyPr/>
          <a:lstStyle/>
          <a:p>
            <a:pPr algn="ctr"/>
            <a:r>
              <a:rPr lang="en-US" sz="2800" dirty="0">
                <a:latin typeface="Calibri" panose="020F0502020204030204" pitchFamily="34" charset="0"/>
                <a:cs typeface="Calibri" panose="020F0502020204030204" pitchFamily="34" charset="0"/>
              </a:rPr>
              <a:t>Quiz</a:t>
            </a:r>
          </a:p>
        </p:txBody>
      </p:sp>
      <p:sp>
        <p:nvSpPr>
          <p:cNvPr id="4" name="Date Placeholder 3">
            <a:extLst>
              <a:ext uri="{FF2B5EF4-FFF2-40B4-BE49-F238E27FC236}">
                <a16:creationId xmlns:a16="http://schemas.microsoft.com/office/drawing/2014/main" id="{56E349B2-BFB3-84EF-2F89-FC0DF79046F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C0D1C2D-5794-ABF5-B48F-0A48412E026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5C5225FC-2930-DE22-66B1-955C3C92D346}"/>
              </a:ext>
            </a:extLst>
          </p:cNvPr>
          <p:cNvSpPr>
            <a:spLocks noGrp="1"/>
          </p:cNvSpPr>
          <p:nvPr>
            <p:ph type="sldNum" sz="quarter" idx="16"/>
          </p:nvPr>
        </p:nvSpPr>
        <p:spPr/>
        <p:txBody>
          <a:bodyPr/>
          <a:lstStyle/>
          <a:p>
            <a:fld id="{2533969A-88D7-D043-9145-D433A02B4603}" type="slidenum">
              <a:rPr lang="en-US" smtClean="0"/>
              <a:pPr/>
              <a:t>24</a:t>
            </a:fld>
            <a:endParaRPr lang="en-US" dirty="0"/>
          </a:p>
        </p:txBody>
      </p:sp>
      <p:pic>
        <p:nvPicPr>
          <p:cNvPr id="7" name="Picture 6" descr="Icon&#10;&#10;Description automatically generated">
            <a:extLst>
              <a:ext uri="{FF2B5EF4-FFF2-40B4-BE49-F238E27FC236}">
                <a16:creationId xmlns:a16="http://schemas.microsoft.com/office/drawing/2014/main" id="{81CAC69C-C037-3654-C74F-2DD7C969567E}"/>
              </a:ext>
            </a:extLst>
          </p:cNvPr>
          <p:cNvPicPr>
            <a:picLocks noChangeAspect="1"/>
          </p:cNvPicPr>
          <p:nvPr/>
        </p:nvPicPr>
        <p:blipFill>
          <a:blip r:embed="rId2"/>
          <a:stretch>
            <a:fillRect/>
          </a:stretch>
        </p:blipFill>
        <p:spPr>
          <a:xfrm>
            <a:off x="10297186" y="167479"/>
            <a:ext cx="609653" cy="472481"/>
          </a:xfrm>
          <a:prstGeom prst="rect">
            <a:avLst/>
          </a:prstGeom>
        </p:spPr>
      </p:pic>
    </p:spTree>
    <p:extLst>
      <p:ext uri="{BB962C8B-B14F-4D97-AF65-F5344CB8AC3E}">
        <p14:creationId xmlns:p14="http://schemas.microsoft.com/office/powerpoint/2010/main" val="2098717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3427D4B-C801-9144-3B26-1B091DA37BE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Azure Monitoring Tools</a:t>
            </a:r>
          </a:p>
        </p:txBody>
      </p:sp>
      <p:sp>
        <p:nvSpPr>
          <p:cNvPr id="5" name="Footer Placeholder 4">
            <a:extLst>
              <a:ext uri="{FF2B5EF4-FFF2-40B4-BE49-F238E27FC236}">
                <a16:creationId xmlns:a16="http://schemas.microsoft.com/office/drawing/2014/main" id="{2827D2CD-D854-94A3-DCD6-79D7DAD0F233}"/>
              </a:ext>
            </a:extLst>
          </p:cNvPr>
          <p:cNvSpPr>
            <a:spLocks noGrp="1"/>
          </p:cNvSpPr>
          <p:nvPr>
            <p:ph type="ftr" sz="quarter" idx="15"/>
          </p:nvPr>
        </p:nvSpPr>
        <p:spPr>
          <a:xfrm>
            <a:off x="363985" y="6455664"/>
            <a:ext cx="3304104" cy="365125"/>
          </a:xfrm>
        </p:spPr>
        <p:txBody>
          <a:bodyPr vert="horz" lIns="91440" tIns="45720" rIns="91440" bIns="45720" rtlCol="0" anchor="ctr">
            <a:normAutofit/>
          </a:bodyPr>
          <a:lstStyle/>
          <a:p>
            <a:pPr>
              <a:spcAft>
                <a:spcPts val="600"/>
              </a:spcAft>
            </a:pPr>
            <a:r>
              <a:rPr lang="en-US" sz="1100" kern="1200" dirty="0">
                <a:solidFill>
                  <a:srgbClr val="FFFFFF"/>
                </a:solidFill>
                <a:latin typeface="+mn-lt"/>
                <a:ea typeface="+mn-ea"/>
                <a:cs typeface="+mn-cs"/>
              </a:rPr>
              <a:t>© 2021 Trellance, Inc. All rights reserved.</a:t>
            </a:r>
          </a:p>
        </p:txBody>
      </p:sp>
      <p:sp>
        <p:nvSpPr>
          <p:cNvPr id="2" name="Content Placeholder 1">
            <a:extLst>
              <a:ext uri="{FF2B5EF4-FFF2-40B4-BE49-F238E27FC236}">
                <a16:creationId xmlns:a16="http://schemas.microsoft.com/office/drawing/2014/main" id="{85E78602-98A3-3974-A57F-DF1E65BDB12C}"/>
              </a:ext>
            </a:extLst>
          </p:cNvPr>
          <p:cNvSpPr>
            <a:spLocks noGrp="1"/>
          </p:cNvSpPr>
          <p:nvPr>
            <p:ph sz="quarter" idx="13"/>
          </p:nvPr>
        </p:nvSpPr>
        <p:spPr>
          <a:xfrm>
            <a:off x="4810259" y="649480"/>
            <a:ext cx="6555347" cy="5546047"/>
          </a:xfrm>
        </p:spPr>
        <p:txBody>
          <a:bodyPr vert="horz" lIns="91440" tIns="45720" rIns="91440" bIns="45720" rtlCol="0" anchor="ctr">
            <a:normAutofit/>
          </a:bodyPr>
          <a:lstStyle/>
          <a:p>
            <a:pPr>
              <a:lnSpc>
                <a:spcPct val="90000"/>
              </a:lnSpc>
              <a:buFont typeface="Arial" panose="020B0604020202020204" pitchFamily="34" charset="0"/>
              <a:buChar char="•"/>
            </a:pPr>
            <a:r>
              <a:rPr lang="en-US" b="1" dirty="0">
                <a:solidFill>
                  <a:schemeClr val="tx2"/>
                </a:solidFill>
                <a:latin typeface="Calibri" panose="020F0502020204030204" pitchFamily="34" charset="0"/>
                <a:ea typeface="+mn-ea"/>
                <a:cs typeface="Calibri" panose="020F0502020204030204" pitchFamily="34" charset="0"/>
              </a:rPr>
              <a:t>Azure Cloud Advisor</a:t>
            </a:r>
          </a:p>
          <a:p>
            <a:pPr>
              <a:lnSpc>
                <a:spcPct val="90000"/>
              </a:lnSpc>
              <a:buFont typeface="Arial" panose="020B0604020202020204" pitchFamily="34" charset="0"/>
              <a:buChar char="•"/>
            </a:pPr>
            <a:r>
              <a:rPr lang="en-US" b="1" dirty="0">
                <a:solidFill>
                  <a:schemeClr val="tx2"/>
                </a:solidFill>
                <a:latin typeface="Calibri" panose="020F0502020204030204" pitchFamily="34" charset="0"/>
                <a:ea typeface="+mn-ea"/>
                <a:cs typeface="Calibri" panose="020F0502020204030204" pitchFamily="34" charset="0"/>
              </a:rPr>
              <a:t>Azure Service Health</a:t>
            </a:r>
          </a:p>
          <a:p>
            <a:pPr>
              <a:lnSpc>
                <a:spcPct val="90000"/>
              </a:lnSpc>
              <a:buFont typeface="Arial" panose="020B0604020202020204" pitchFamily="34" charset="0"/>
              <a:buChar char="•"/>
            </a:pPr>
            <a:r>
              <a:rPr lang="en-US" b="1" dirty="0">
                <a:solidFill>
                  <a:schemeClr val="tx2"/>
                </a:solidFill>
                <a:latin typeface="Calibri" panose="020F0502020204030204" pitchFamily="34" charset="0"/>
                <a:ea typeface="+mn-ea"/>
                <a:cs typeface="Calibri" panose="020F0502020204030204" pitchFamily="34" charset="0"/>
              </a:rPr>
              <a:t>Azure Monitor</a:t>
            </a:r>
          </a:p>
        </p:txBody>
      </p:sp>
      <p:sp>
        <p:nvSpPr>
          <p:cNvPr id="4" name="Date Placeholder 3">
            <a:extLst>
              <a:ext uri="{FF2B5EF4-FFF2-40B4-BE49-F238E27FC236}">
                <a16:creationId xmlns:a16="http://schemas.microsoft.com/office/drawing/2014/main" id="{EADFA8D0-2219-6F6E-30B7-FA02141C06A7}"/>
              </a:ext>
            </a:extLst>
          </p:cNvPr>
          <p:cNvSpPr>
            <a:spLocks noGrp="1"/>
          </p:cNvSpPr>
          <p:nvPr>
            <p:ph type="dt" sz="half" idx="14"/>
          </p:nvPr>
        </p:nvSpPr>
        <p:spPr>
          <a:xfrm>
            <a:off x="6294268" y="6455664"/>
            <a:ext cx="1118586" cy="365125"/>
          </a:xfrm>
        </p:spPr>
        <p:txBody>
          <a:bodyPr vert="horz" lIns="91440" tIns="45720" rIns="91440" bIns="45720" rtlCol="0" anchor="ctr">
            <a:normAutofit/>
          </a:bodyPr>
          <a:lstStyle/>
          <a:p>
            <a:pPr algn="r">
              <a:spcAft>
                <a:spcPts val="600"/>
              </a:spcAft>
            </a:pPr>
            <a:fld id="{5A648A70-83CF-4E49-9808-06D21AC6D48F}" type="datetime4">
              <a:rPr lang="en-US" sz="1100">
                <a:solidFill>
                  <a:schemeClr val="tx1">
                    <a:lumMod val="50000"/>
                    <a:lumOff val="50000"/>
                  </a:schemeClr>
                </a:solidFill>
                <a:latin typeface="+mn-lt"/>
                <a:cs typeface="+mn-cs"/>
              </a:rPr>
              <a:pPr algn="r">
                <a:spcAft>
                  <a:spcPts val="600"/>
                </a:spcAft>
              </a:pPr>
              <a:t>June 26, 2023</a:t>
            </a:fld>
            <a:endParaRPr lang="en-US" sz="1100" dirty="0">
              <a:solidFill>
                <a:schemeClr val="tx1">
                  <a:lumMod val="50000"/>
                  <a:lumOff val="50000"/>
                </a:schemeClr>
              </a:solidFill>
              <a:latin typeface="+mn-lt"/>
              <a:cs typeface="+mn-cs"/>
            </a:endParaRPr>
          </a:p>
        </p:txBody>
      </p:sp>
      <p:sp>
        <p:nvSpPr>
          <p:cNvPr id="6" name="Slide Number Placeholder 5">
            <a:extLst>
              <a:ext uri="{FF2B5EF4-FFF2-40B4-BE49-F238E27FC236}">
                <a16:creationId xmlns:a16="http://schemas.microsoft.com/office/drawing/2014/main" id="{84CD8165-20BD-BBD4-5F65-D1B188BFFC98}"/>
              </a:ext>
            </a:extLst>
          </p:cNvPr>
          <p:cNvSpPr>
            <a:spLocks noGrp="1"/>
          </p:cNvSpPr>
          <p:nvPr>
            <p:ph type="sldNum" sz="quarter" idx="16"/>
          </p:nvPr>
        </p:nvSpPr>
        <p:spPr>
          <a:xfrm>
            <a:off x="10786369" y="6455664"/>
            <a:ext cx="579237" cy="365125"/>
          </a:xfrm>
        </p:spPr>
        <p:txBody>
          <a:bodyPr vert="horz" lIns="91440" tIns="45720" rIns="91440" bIns="45720" rtlCol="0" anchor="ctr">
            <a:normAutofit/>
          </a:bodyPr>
          <a:lstStyle/>
          <a:p>
            <a:pPr>
              <a:spcAft>
                <a:spcPts val="600"/>
              </a:spcAft>
            </a:pPr>
            <a:fld id="{2533969A-88D7-D043-9145-D433A02B4603}" type="slidenum">
              <a:rPr lang="en-US" sz="1100">
                <a:solidFill>
                  <a:schemeClr val="tx1">
                    <a:lumMod val="50000"/>
                    <a:lumOff val="50000"/>
                  </a:schemeClr>
                </a:solidFill>
                <a:latin typeface="+mn-lt"/>
                <a:cs typeface="+mn-cs"/>
              </a:rPr>
              <a:pPr>
                <a:spcAft>
                  <a:spcPts val="600"/>
                </a:spcAft>
              </a:pPr>
              <a:t>25</a:t>
            </a:fld>
            <a:endParaRPr lang="en-US" sz="1100" dirty="0">
              <a:solidFill>
                <a:schemeClr val="tx1">
                  <a:lumMod val="50000"/>
                  <a:lumOff val="50000"/>
                </a:schemeClr>
              </a:solidFill>
              <a:latin typeface="+mn-lt"/>
              <a:cs typeface="+mn-cs"/>
            </a:endParaRPr>
          </a:p>
        </p:txBody>
      </p:sp>
      <p:pic>
        <p:nvPicPr>
          <p:cNvPr id="8" name="Picture 7" descr="A blue text on a white background&#10;&#10;Description automatically generated with medium confidence">
            <a:extLst>
              <a:ext uri="{FF2B5EF4-FFF2-40B4-BE49-F238E27FC236}">
                <a16:creationId xmlns:a16="http://schemas.microsoft.com/office/drawing/2014/main" id="{E3551162-A5C5-736F-04CE-5FBCF04D63AF}"/>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4108121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id="{559D487A-1E7E-FFF3-AE0C-604E0B4E49A7}"/>
              </a:ext>
            </a:extLst>
          </p:cNvPr>
          <p:cNvPicPr>
            <a:picLocks noGrp="1" noChangeAspect="1"/>
          </p:cNvPicPr>
          <p:nvPr>
            <p:ph sz="quarter" idx="13"/>
          </p:nvPr>
        </p:nvPicPr>
        <p:blipFill>
          <a:blip r:embed="rId2"/>
          <a:stretch>
            <a:fillRect/>
          </a:stretch>
        </p:blipFill>
        <p:spPr>
          <a:xfrm>
            <a:off x="5450889" y="1862358"/>
            <a:ext cx="5784926" cy="4168501"/>
          </a:xfrm>
        </p:spPr>
      </p:pic>
      <p:sp>
        <p:nvSpPr>
          <p:cNvPr id="3" name="Title 2">
            <a:extLst>
              <a:ext uri="{FF2B5EF4-FFF2-40B4-BE49-F238E27FC236}">
                <a16:creationId xmlns:a16="http://schemas.microsoft.com/office/drawing/2014/main" id="{893D4CAF-AAD0-1890-DABC-6B87FDC041E2}"/>
              </a:ext>
            </a:extLst>
          </p:cNvPr>
          <p:cNvSpPr>
            <a:spLocks noGrp="1"/>
          </p:cNvSpPr>
          <p:nvPr>
            <p:ph type="title"/>
          </p:nvPr>
        </p:nvSpPr>
        <p:spPr>
          <a:xfrm>
            <a:off x="548640" y="488561"/>
            <a:ext cx="10687175" cy="472481"/>
          </a:xfrm>
        </p:spPr>
        <p:txBody>
          <a:bodyPr/>
          <a:lstStyle/>
          <a:p>
            <a:r>
              <a:rPr lang="en-US" sz="2800" dirty="0">
                <a:latin typeface="Calibri" panose="020F0502020204030204" pitchFamily="34" charset="0"/>
                <a:cs typeface="Calibri" panose="020F0502020204030204" pitchFamily="34" charset="0"/>
              </a:rPr>
              <a:t>Azure Cloud Advisor</a:t>
            </a:r>
          </a:p>
        </p:txBody>
      </p:sp>
      <p:sp>
        <p:nvSpPr>
          <p:cNvPr id="4" name="Date Placeholder 3">
            <a:extLst>
              <a:ext uri="{FF2B5EF4-FFF2-40B4-BE49-F238E27FC236}">
                <a16:creationId xmlns:a16="http://schemas.microsoft.com/office/drawing/2014/main" id="{F9A70CEF-0337-7766-4FF4-2363D9D4575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D203107-4864-8723-8315-AD8E540FB35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5E02041-F4E5-5305-20C3-93C94BB2C896}"/>
              </a:ext>
            </a:extLst>
          </p:cNvPr>
          <p:cNvSpPr>
            <a:spLocks noGrp="1"/>
          </p:cNvSpPr>
          <p:nvPr>
            <p:ph type="sldNum" sz="quarter" idx="16"/>
          </p:nvPr>
        </p:nvSpPr>
        <p:spPr/>
        <p:txBody>
          <a:bodyPr/>
          <a:lstStyle/>
          <a:p>
            <a:fld id="{2533969A-88D7-D043-9145-D433A02B4603}" type="slidenum">
              <a:rPr lang="en-US" smtClean="0"/>
              <a:pPr/>
              <a:t>26</a:t>
            </a:fld>
            <a:endParaRPr lang="en-US" dirty="0"/>
          </a:p>
        </p:txBody>
      </p:sp>
      <p:sp>
        <p:nvSpPr>
          <p:cNvPr id="9" name="TextBox 8">
            <a:extLst>
              <a:ext uri="{FF2B5EF4-FFF2-40B4-BE49-F238E27FC236}">
                <a16:creationId xmlns:a16="http://schemas.microsoft.com/office/drawing/2014/main" id="{420AFC2C-8AE1-3135-C679-54D7D39A24C9}"/>
              </a:ext>
            </a:extLst>
          </p:cNvPr>
          <p:cNvSpPr txBox="1"/>
          <p:nvPr/>
        </p:nvSpPr>
        <p:spPr>
          <a:xfrm>
            <a:off x="716436" y="2253006"/>
            <a:ext cx="4494756"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Automated recommendations to help improve reliability, Security and performance, achieve operational excellence and reduce costs on resources</a:t>
            </a:r>
          </a:p>
          <a:p>
            <a:pPr marL="285750" indent="-285750">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Support notifications for new recommendations.</a:t>
            </a:r>
          </a:p>
          <a:p>
            <a:pPr marL="285750" indent="-285750">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Gives you Total Score</a:t>
            </a:r>
          </a:p>
          <a:p>
            <a:pPr marL="285750" indent="-285750">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Azure Advisor is Free of Cost</a:t>
            </a:r>
          </a:p>
          <a:p>
            <a:pPr marL="285750" indent="-285750">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2"/>
                </a:solidFill>
                <a:latin typeface="Calibri" panose="020F0502020204030204" pitchFamily="34" charset="0"/>
                <a:cs typeface="Calibri" panose="020F0502020204030204" pitchFamily="34" charset="0"/>
              </a:rPr>
              <a:t>Examples for recommendations</a:t>
            </a:r>
          </a:p>
        </p:txBody>
      </p:sp>
      <p:pic>
        <p:nvPicPr>
          <p:cNvPr id="2" name="Picture 1" descr="A blue text on a white background&#10;&#10;Description automatically generated with medium confidence">
            <a:extLst>
              <a:ext uri="{FF2B5EF4-FFF2-40B4-BE49-F238E27FC236}">
                <a16:creationId xmlns:a16="http://schemas.microsoft.com/office/drawing/2014/main" id="{A1E03EBA-331A-966A-8CB8-465C6F62FBF8}"/>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060336068"/>
      </p:ext>
    </p:extLst>
  </p:cSld>
  <p:clrMapOvr>
    <a:masterClrMapping/>
  </p:clrMapOvr>
  <p:transition spd="slow" advTm="23000">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A00B264-E1C4-7074-9398-9EE626EDD4E1}"/>
              </a:ext>
            </a:extLst>
          </p:cNvPr>
          <p:cNvPicPr>
            <a:picLocks noGrp="1" noChangeAspect="1"/>
          </p:cNvPicPr>
          <p:nvPr>
            <p:ph sz="quarter" idx="13"/>
          </p:nvPr>
        </p:nvPicPr>
        <p:blipFill>
          <a:blip r:embed="rId3"/>
          <a:stretch>
            <a:fillRect/>
          </a:stretch>
        </p:blipFill>
        <p:spPr>
          <a:xfrm>
            <a:off x="5142323" y="1920875"/>
            <a:ext cx="6341970" cy="4278313"/>
          </a:xfrm>
        </p:spPr>
      </p:pic>
      <p:sp>
        <p:nvSpPr>
          <p:cNvPr id="3" name="Title 2">
            <a:extLst>
              <a:ext uri="{FF2B5EF4-FFF2-40B4-BE49-F238E27FC236}">
                <a16:creationId xmlns:a16="http://schemas.microsoft.com/office/drawing/2014/main" id="{A66B2886-BEDF-751D-CCCD-4AC542AEC820}"/>
              </a:ext>
            </a:extLst>
          </p:cNvPr>
          <p:cNvSpPr>
            <a:spLocks noGrp="1"/>
          </p:cNvSpPr>
          <p:nvPr>
            <p:ph type="title"/>
          </p:nvPr>
        </p:nvSpPr>
        <p:spPr>
          <a:xfrm>
            <a:off x="548640" y="488561"/>
            <a:ext cx="10687175" cy="482400"/>
          </a:xfrm>
        </p:spPr>
        <p:txBody>
          <a:bodyPr/>
          <a:lstStyle/>
          <a:p>
            <a:r>
              <a:rPr lang="en-US" sz="2800" dirty="0">
                <a:latin typeface="Calibri" panose="020F0502020204030204" pitchFamily="34" charset="0"/>
                <a:cs typeface="Calibri" panose="020F0502020204030204" pitchFamily="34" charset="0"/>
              </a:rPr>
              <a:t>Azure Service Health</a:t>
            </a:r>
          </a:p>
        </p:txBody>
      </p:sp>
      <p:sp>
        <p:nvSpPr>
          <p:cNvPr id="4" name="Date Placeholder 3">
            <a:extLst>
              <a:ext uri="{FF2B5EF4-FFF2-40B4-BE49-F238E27FC236}">
                <a16:creationId xmlns:a16="http://schemas.microsoft.com/office/drawing/2014/main" id="{3DB217A4-ADBD-8917-F72D-9F4DE6B6C61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8C6C35E-F927-C814-DA64-C65F81EB85F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2F466F2-59ED-5329-DE3A-CFCB2FFF6CCD}"/>
              </a:ext>
            </a:extLst>
          </p:cNvPr>
          <p:cNvSpPr>
            <a:spLocks noGrp="1"/>
          </p:cNvSpPr>
          <p:nvPr>
            <p:ph type="sldNum" sz="quarter" idx="16"/>
          </p:nvPr>
        </p:nvSpPr>
        <p:spPr/>
        <p:txBody>
          <a:bodyPr/>
          <a:lstStyle/>
          <a:p>
            <a:fld id="{2533969A-88D7-D043-9145-D433A02B4603}" type="slidenum">
              <a:rPr lang="en-US" smtClean="0"/>
              <a:pPr/>
              <a:t>27</a:t>
            </a:fld>
            <a:endParaRPr lang="en-US" dirty="0"/>
          </a:p>
        </p:txBody>
      </p:sp>
      <p:sp>
        <p:nvSpPr>
          <p:cNvPr id="9" name="TextBox 8">
            <a:extLst>
              <a:ext uri="{FF2B5EF4-FFF2-40B4-BE49-F238E27FC236}">
                <a16:creationId xmlns:a16="http://schemas.microsoft.com/office/drawing/2014/main" id="{04A5F90B-B975-A357-44E2-9EBFE8C8B4AF}"/>
              </a:ext>
            </a:extLst>
          </p:cNvPr>
          <p:cNvSpPr txBox="1"/>
          <p:nvPr/>
        </p:nvSpPr>
        <p:spPr>
          <a:xfrm>
            <a:off x="473355" y="1653342"/>
            <a:ext cx="4287990" cy="4708981"/>
          </a:xfrm>
          <a:prstGeom prst="rect">
            <a:avLst/>
          </a:prstGeom>
          <a:noFill/>
        </p:spPr>
        <p:txBody>
          <a:bodyPr wrap="square" rtlCol="0">
            <a:spAutoFit/>
          </a:bodyPr>
          <a:lstStyle/>
          <a:p>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Personalized alerts and guidance for Azure Services issues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Set up Service health alerts through Email, SMS, push notifications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Service health can only inform (Cannot prevent failure)</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Status &gt; Azure Service Health &gt; Azure Resource Health</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p:txBody>
      </p:sp>
      <p:pic>
        <p:nvPicPr>
          <p:cNvPr id="2" name="Picture 1" descr="A blue text on a white background&#10;&#10;Description automatically generated with medium confidence">
            <a:extLst>
              <a:ext uri="{FF2B5EF4-FFF2-40B4-BE49-F238E27FC236}">
                <a16:creationId xmlns:a16="http://schemas.microsoft.com/office/drawing/2014/main" id="{46DD6B67-4152-6237-FC3C-FAA11EF31E54}"/>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56401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10;&#10;Description automatically generated">
            <a:extLst>
              <a:ext uri="{FF2B5EF4-FFF2-40B4-BE49-F238E27FC236}">
                <a16:creationId xmlns:a16="http://schemas.microsoft.com/office/drawing/2014/main" id="{ACA19BBD-5A46-43C4-9CD6-280DB2B52B66}"/>
              </a:ext>
            </a:extLst>
          </p:cNvPr>
          <p:cNvPicPr>
            <a:picLocks noGrp="1" noChangeAspect="1"/>
          </p:cNvPicPr>
          <p:nvPr>
            <p:ph sz="quarter" idx="13"/>
          </p:nvPr>
        </p:nvPicPr>
        <p:blipFill>
          <a:blip r:embed="rId3"/>
          <a:stretch>
            <a:fillRect/>
          </a:stretch>
        </p:blipFill>
        <p:spPr>
          <a:xfrm>
            <a:off x="5187463" y="1546186"/>
            <a:ext cx="6199490" cy="4278313"/>
          </a:xfrm>
        </p:spPr>
      </p:pic>
      <p:sp>
        <p:nvSpPr>
          <p:cNvPr id="3" name="Title 2">
            <a:extLst>
              <a:ext uri="{FF2B5EF4-FFF2-40B4-BE49-F238E27FC236}">
                <a16:creationId xmlns:a16="http://schemas.microsoft.com/office/drawing/2014/main" id="{1DBAB72E-50B1-CC23-35E9-0C0F1D1105B9}"/>
              </a:ext>
            </a:extLst>
          </p:cNvPr>
          <p:cNvSpPr>
            <a:spLocks noGrp="1"/>
          </p:cNvSpPr>
          <p:nvPr>
            <p:ph type="title"/>
          </p:nvPr>
        </p:nvSpPr>
        <p:spPr>
          <a:xfrm>
            <a:off x="548640" y="451714"/>
            <a:ext cx="10687175" cy="472481"/>
          </a:xfrm>
        </p:spPr>
        <p:txBody>
          <a:bodyPr/>
          <a:lstStyle/>
          <a:p>
            <a:r>
              <a:rPr lang="en-US" sz="2800" dirty="0">
                <a:latin typeface="Calibri" panose="020F0502020204030204" pitchFamily="34" charset="0"/>
                <a:cs typeface="Calibri" panose="020F0502020204030204" pitchFamily="34" charset="0"/>
              </a:rPr>
              <a:t>Azure Monitor</a:t>
            </a:r>
          </a:p>
        </p:txBody>
      </p:sp>
      <p:sp>
        <p:nvSpPr>
          <p:cNvPr id="4" name="Date Placeholder 3">
            <a:extLst>
              <a:ext uri="{FF2B5EF4-FFF2-40B4-BE49-F238E27FC236}">
                <a16:creationId xmlns:a16="http://schemas.microsoft.com/office/drawing/2014/main" id="{8634D1D6-E8BF-CC64-92C6-C210DC066F8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E3ECCB4-9A64-A5C1-E302-176F1DFB813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1E77FE93-C003-C958-5D64-D6C4326B2FE2}"/>
              </a:ext>
            </a:extLst>
          </p:cNvPr>
          <p:cNvSpPr>
            <a:spLocks noGrp="1"/>
          </p:cNvSpPr>
          <p:nvPr>
            <p:ph type="sldNum" sz="quarter" idx="16"/>
          </p:nvPr>
        </p:nvSpPr>
        <p:spPr/>
        <p:txBody>
          <a:bodyPr/>
          <a:lstStyle/>
          <a:p>
            <a:fld id="{2533969A-88D7-D043-9145-D433A02B4603}" type="slidenum">
              <a:rPr lang="en-US" smtClean="0"/>
              <a:pPr/>
              <a:t>28</a:t>
            </a:fld>
            <a:endParaRPr lang="en-US" dirty="0"/>
          </a:p>
        </p:txBody>
      </p:sp>
      <p:sp>
        <p:nvSpPr>
          <p:cNvPr id="9" name="TextBox 8">
            <a:extLst>
              <a:ext uri="{FF2B5EF4-FFF2-40B4-BE49-F238E27FC236}">
                <a16:creationId xmlns:a16="http://schemas.microsoft.com/office/drawing/2014/main" id="{71D52798-8CDA-8441-F5CA-80F7EEA11118}"/>
              </a:ext>
            </a:extLst>
          </p:cNvPr>
          <p:cNvSpPr txBox="1"/>
          <p:nvPr/>
        </p:nvSpPr>
        <p:spPr>
          <a:xfrm>
            <a:off x="548640" y="1706252"/>
            <a:ext cx="4381579" cy="4062651"/>
          </a:xfrm>
          <a:prstGeom prst="rect">
            <a:avLst/>
          </a:prstGeom>
          <a:noFill/>
        </p:spPr>
        <p:txBody>
          <a:bodyPr wrap="square" rtlCol="0">
            <a:spAutoFit/>
          </a:bodyPr>
          <a:lstStyle/>
          <a:p>
            <a:endParaRPr lang="en-US" dirty="0"/>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It is a platform for collecting data on your resources, analyzing that data,</a:t>
            </a:r>
          </a:p>
          <a:p>
            <a:r>
              <a:rPr lang="en-US" sz="2000" dirty="0">
                <a:solidFill>
                  <a:schemeClr val="tx2"/>
                </a:solidFill>
                <a:latin typeface="Calibri" panose="020F0502020204030204" pitchFamily="34" charset="0"/>
                <a:cs typeface="Calibri" panose="020F0502020204030204" pitchFamily="34" charset="0"/>
              </a:rPr>
              <a:t>       visualizing the information, and </a:t>
            </a:r>
          </a:p>
          <a:p>
            <a:r>
              <a:rPr lang="en-US" sz="2000" dirty="0">
                <a:solidFill>
                  <a:schemeClr val="tx2"/>
                </a:solidFill>
                <a:latin typeface="Calibri" panose="020F0502020204030204" pitchFamily="34" charset="0"/>
                <a:cs typeface="Calibri" panose="020F0502020204030204" pitchFamily="34" charset="0"/>
              </a:rPr>
              <a:t>              even acting on the results.</a:t>
            </a: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Monitor can monitor Azure resources, your on-premises resources and even multi-cloud resources like VM hosted</a:t>
            </a:r>
          </a:p>
          <a:p>
            <a:r>
              <a:rPr lang="en-US" sz="2000" dirty="0">
                <a:solidFill>
                  <a:schemeClr val="tx2"/>
                </a:solidFill>
                <a:latin typeface="Calibri" panose="020F0502020204030204" pitchFamily="34" charset="0"/>
                <a:cs typeface="Calibri" panose="020F0502020204030204" pitchFamily="34" charset="0"/>
              </a:rPr>
              <a:t>      with a different cloud provider.</a:t>
            </a:r>
          </a:p>
        </p:txBody>
      </p:sp>
      <p:pic>
        <p:nvPicPr>
          <p:cNvPr id="2" name="Picture 1" descr="A blue text on a white background&#10;&#10;Description automatically generated with medium confidence">
            <a:extLst>
              <a:ext uri="{FF2B5EF4-FFF2-40B4-BE49-F238E27FC236}">
                <a16:creationId xmlns:a16="http://schemas.microsoft.com/office/drawing/2014/main" id="{21059625-1AAC-8BF0-0A80-A78DB529A6DD}"/>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523124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71A08E-5551-A532-BC91-FD23F62FAE49}"/>
              </a:ext>
            </a:extLst>
          </p:cNvPr>
          <p:cNvSpPr>
            <a:spLocks noGrp="1"/>
          </p:cNvSpPr>
          <p:nvPr>
            <p:ph sz="quarter" idx="13"/>
          </p:nvPr>
        </p:nvSpPr>
        <p:spPr>
          <a:xfrm>
            <a:off x="548641" y="1420428"/>
            <a:ext cx="10530692" cy="4172504"/>
          </a:xfrm>
        </p:spPr>
        <p:txBody>
          <a:bodyPr/>
          <a:lstStyle/>
          <a:p>
            <a:pPr marL="0" indent="0">
              <a:buNone/>
            </a:pPr>
            <a:r>
              <a:rPr lang="en-US" sz="2000" b="1" dirty="0">
                <a:solidFill>
                  <a:schemeClr val="tx2"/>
                </a:solidFill>
                <a:latin typeface="Calibri" panose="020F0502020204030204" pitchFamily="34" charset="0"/>
                <a:cs typeface="Calibri" panose="020F0502020204030204" pitchFamily="34" charset="0"/>
              </a:rPr>
              <a:t>Application Insights</a:t>
            </a:r>
            <a:r>
              <a:rPr lang="en-US" sz="2000" dirty="0">
                <a:solidFill>
                  <a:schemeClr val="tx2"/>
                </a:solidFill>
                <a:latin typeface="Calibri" panose="020F0502020204030204" pitchFamily="34" charset="0"/>
                <a:cs typeface="Calibri" panose="020F0502020204030204" pitchFamily="34" charset="0"/>
              </a:rPr>
              <a:t> : Detect &amp; diagnose application issues</a:t>
            </a:r>
          </a:p>
          <a:p>
            <a:pPr marL="0" indent="0">
              <a:buNone/>
            </a:pPr>
            <a:r>
              <a:rPr lang="en-US" sz="2000" b="1" dirty="0">
                <a:solidFill>
                  <a:schemeClr val="tx2"/>
                </a:solidFill>
                <a:latin typeface="Calibri" panose="020F0502020204030204" pitchFamily="34" charset="0"/>
                <a:cs typeface="Calibri" panose="020F0502020204030204" pitchFamily="34" charset="0"/>
              </a:rPr>
              <a:t>VM insights</a:t>
            </a:r>
            <a:r>
              <a:rPr lang="en-US" sz="2000" dirty="0">
                <a:solidFill>
                  <a:schemeClr val="tx2"/>
                </a:solidFill>
                <a:latin typeface="Calibri" panose="020F0502020204030204" pitchFamily="34" charset="0"/>
                <a:cs typeface="Calibri" panose="020F0502020204030204" pitchFamily="34" charset="0"/>
              </a:rPr>
              <a:t> : Monitor performance &amp; health of your VMs and VM scale sets</a:t>
            </a:r>
          </a:p>
          <a:p>
            <a:pPr marL="0" indent="0">
              <a:buNone/>
            </a:pPr>
            <a:r>
              <a:rPr lang="en-US" sz="2000" b="1" dirty="0">
                <a:solidFill>
                  <a:schemeClr val="tx2"/>
                </a:solidFill>
                <a:latin typeface="Calibri" panose="020F0502020204030204" pitchFamily="34" charset="0"/>
                <a:cs typeface="Calibri" panose="020F0502020204030204" pitchFamily="34" charset="0"/>
              </a:rPr>
              <a:t>Container insights :</a:t>
            </a:r>
            <a:r>
              <a:rPr lang="en-US" sz="2000" dirty="0">
                <a:solidFill>
                  <a:schemeClr val="tx2"/>
                </a:solidFill>
                <a:latin typeface="Calibri" panose="020F0502020204030204" pitchFamily="34" charset="0"/>
                <a:cs typeface="Calibri" panose="020F0502020204030204" pitchFamily="34" charset="0"/>
              </a:rPr>
              <a:t> Monitor performance of container workloads (AKS,ACI etc.)</a:t>
            </a:r>
            <a:endParaRPr lang="en-US" sz="2000" b="1" dirty="0">
              <a:solidFill>
                <a:schemeClr val="tx2"/>
              </a:solidFill>
              <a:latin typeface="Calibri" panose="020F0502020204030204" pitchFamily="34" charset="0"/>
              <a:cs typeface="Calibri" panose="020F0502020204030204" pitchFamily="34" charset="0"/>
            </a:endParaRPr>
          </a:p>
          <a:p>
            <a:pPr marL="0" indent="0">
              <a:buNone/>
            </a:pPr>
            <a:r>
              <a:rPr lang="en-US" sz="2000" b="1" dirty="0">
                <a:solidFill>
                  <a:schemeClr val="tx2"/>
                </a:solidFill>
                <a:latin typeface="Calibri" panose="020F0502020204030204" pitchFamily="34" charset="0"/>
                <a:cs typeface="Calibri" panose="020F0502020204030204" pitchFamily="34" charset="0"/>
              </a:rPr>
              <a:t>Log Analytics :</a:t>
            </a:r>
            <a:r>
              <a:rPr lang="en-US" sz="2000" dirty="0">
                <a:solidFill>
                  <a:schemeClr val="tx2"/>
                </a:solidFill>
                <a:latin typeface="Calibri" panose="020F0502020204030204" pitchFamily="34" charset="0"/>
                <a:cs typeface="Calibri" panose="020F0502020204030204" pitchFamily="34" charset="0"/>
              </a:rPr>
              <a:t> Trouble shoot issues using monitoring data extracted from logs</a:t>
            </a:r>
          </a:p>
          <a:p>
            <a:pPr marL="0" indent="0">
              <a:buNone/>
            </a:pPr>
            <a:r>
              <a:rPr lang="en-US" sz="2000" b="1" dirty="0">
                <a:solidFill>
                  <a:schemeClr val="tx2"/>
                </a:solidFill>
                <a:latin typeface="Calibri" panose="020F0502020204030204" pitchFamily="34" charset="0"/>
                <a:cs typeface="Calibri" panose="020F0502020204030204" pitchFamily="34" charset="0"/>
              </a:rPr>
              <a:t>Create smart alerts</a:t>
            </a:r>
            <a:r>
              <a:rPr lang="en-US" sz="2000" dirty="0">
                <a:solidFill>
                  <a:schemeClr val="tx2"/>
                </a:solidFill>
                <a:latin typeface="Calibri" panose="020F0502020204030204" pitchFamily="34" charset="0"/>
                <a:cs typeface="Calibri" panose="020F0502020204030204" pitchFamily="34" charset="0"/>
              </a:rPr>
              <a:t> (SMS, Emails)</a:t>
            </a:r>
          </a:p>
          <a:p>
            <a:pPr marL="0" indent="0">
              <a:buNone/>
            </a:pPr>
            <a:r>
              <a:rPr lang="en-US" sz="2000" dirty="0">
                <a:solidFill>
                  <a:schemeClr val="tx2"/>
                </a:solidFill>
                <a:latin typeface="Calibri" panose="020F0502020204030204" pitchFamily="34" charset="0"/>
                <a:cs typeface="Calibri" panose="020F0502020204030204" pitchFamily="34" charset="0"/>
              </a:rPr>
              <a:t>           Automatically send an alert if an Azure VM is stopped</a:t>
            </a:r>
          </a:p>
          <a:p>
            <a:pPr marL="0" indent="0">
              <a:buNone/>
            </a:pPr>
            <a:r>
              <a:rPr lang="en-US" sz="2000" dirty="0">
                <a:solidFill>
                  <a:schemeClr val="tx2"/>
                </a:solidFill>
                <a:latin typeface="Calibri" panose="020F0502020204030204" pitchFamily="34" charset="0"/>
                <a:cs typeface="Calibri" panose="020F0502020204030204" pitchFamily="34" charset="0"/>
              </a:rPr>
              <a:t>           Auto scale based on thresholds</a:t>
            </a:r>
          </a:p>
          <a:p>
            <a:pPr marL="0" indent="0">
              <a:buNone/>
            </a:pPr>
            <a:r>
              <a:rPr lang="en-US" sz="2000" b="1" dirty="0">
                <a:solidFill>
                  <a:schemeClr val="tx2"/>
                </a:solidFill>
                <a:latin typeface="Calibri" panose="020F0502020204030204" pitchFamily="34" charset="0"/>
                <a:cs typeface="Calibri" panose="020F0502020204030204" pitchFamily="34" charset="0"/>
              </a:rPr>
              <a:t>Create visualizations</a:t>
            </a:r>
            <a:r>
              <a:rPr lang="en-US" sz="2000" dirty="0">
                <a:solidFill>
                  <a:schemeClr val="tx2"/>
                </a:solidFill>
                <a:latin typeface="Calibri" panose="020F0502020204030204" pitchFamily="34" charset="0"/>
                <a:cs typeface="Calibri" panose="020F0502020204030204" pitchFamily="34" charset="0"/>
              </a:rPr>
              <a:t> with Azure dashboards</a:t>
            </a:r>
          </a:p>
        </p:txBody>
      </p:sp>
      <p:sp>
        <p:nvSpPr>
          <p:cNvPr id="3" name="Title 2">
            <a:extLst>
              <a:ext uri="{FF2B5EF4-FFF2-40B4-BE49-F238E27FC236}">
                <a16:creationId xmlns:a16="http://schemas.microsoft.com/office/drawing/2014/main" id="{39E33E38-C3CC-4479-E6BD-B117847BFF64}"/>
              </a:ext>
            </a:extLst>
          </p:cNvPr>
          <p:cNvSpPr>
            <a:spLocks noGrp="1"/>
          </p:cNvSpPr>
          <p:nvPr>
            <p:ph type="title"/>
          </p:nvPr>
        </p:nvSpPr>
        <p:spPr>
          <a:xfrm>
            <a:off x="548640" y="488561"/>
            <a:ext cx="10687175" cy="470227"/>
          </a:xfrm>
        </p:spPr>
        <p:txBody>
          <a:bodyPr/>
          <a:lstStyle/>
          <a:p>
            <a:r>
              <a:rPr lang="en-US" sz="2800" dirty="0">
                <a:latin typeface="Calibri" panose="020F0502020204030204" pitchFamily="34" charset="0"/>
                <a:cs typeface="Calibri" panose="020F0502020204030204" pitchFamily="34" charset="0"/>
              </a:rPr>
              <a:t>Things you can do with Azure Monitor</a:t>
            </a:r>
          </a:p>
        </p:txBody>
      </p:sp>
      <p:sp>
        <p:nvSpPr>
          <p:cNvPr id="4" name="Date Placeholder 3">
            <a:extLst>
              <a:ext uri="{FF2B5EF4-FFF2-40B4-BE49-F238E27FC236}">
                <a16:creationId xmlns:a16="http://schemas.microsoft.com/office/drawing/2014/main" id="{B5912F13-A471-706D-B546-4E1B3DCD06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800CE9B-8118-4147-212B-009BD947C65D}"/>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87F71A98-908B-880B-F01D-BAB28B031E23}"/>
              </a:ext>
            </a:extLst>
          </p:cNvPr>
          <p:cNvSpPr>
            <a:spLocks noGrp="1"/>
          </p:cNvSpPr>
          <p:nvPr>
            <p:ph type="sldNum" sz="quarter" idx="16"/>
          </p:nvPr>
        </p:nvSpPr>
        <p:spPr/>
        <p:txBody>
          <a:bodyPr/>
          <a:lstStyle/>
          <a:p>
            <a:fld id="{2533969A-88D7-D043-9145-D433A02B4603}" type="slidenum">
              <a:rPr lang="en-US" smtClean="0"/>
              <a:pPr/>
              <a:t>29</a:t>
            </a:fld>
            <a:endParaRPr lang="en-US" dirty="0"/>
          </a:p>
        </p:txBody>
      </p:sp>
      <p:pic>
        <p:nvPicPr>
          <p:cNvPr id="8" name="Picture 7" descr="A blue text on a white background&#10;&#10;Description automatically generated with medium confidence">
            <a:extLst>
              <a:ext uri="{FF2B5EF4-FFF2-40B4-BE49-F238E27FC236}">
                <a16:creationId xmlns:a16="http://schemas.microsoft.com/office/drawing/2014/main" id="{3582BA61-E26E-ABDF-ADE7-34440666D23C}"/>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77223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2CBCE9-A655-6C7D-51A7-9DAE6B344F46}"/>
              </a:ext>
            </a:extLst>
          </p:cNvPr>
          <p:cNvSpPr>
            <a:spLocks noGrp="1"/>
          </p:cNvSpPr>
          <p:nvPr>
            <p:ph idx="1"/>
          </p:nvPr>
        </p:nvSpPr>
        <p:spPr>
          <a:xfrm>
            <a:off x="1904213" y="2006353"/>
            <a:ext cx="7975077" cy="2895586"/>
          </a:xfrm>
        </p:spPr>
        <p:txBody>
          <a:bodyPr/>
          <a:lstStyle/>
          <a:p>
            <a:pPr marL="457200" indent="-457200" algn="l">
              <a:buFont typeface="Wingdings" panose="05000000000000000000" pitchFamily="2" charset="2"/>
              <a:buChar char="Ø"/>
            </a:pPr>
            <a:r>
              <a:rPr lang="en-US" sz="2400" dirty="0">
                <a:latin typeface="Georgia" panose="02040502050405020303" pitchFamily="18" charset="0"/>
              </a:rPr>
              <a:t>Azure cost management</a:t>
            </a:r>
          </a:p>
          <a:p>
            <a:pPr marL="457200" indent="-457200" algn="l">
              <a:buFont typeface="Wingdings" panose="05000000000000000000" pitchFamily="2" charset="2"/>
              <a:buChar char="Ø"/>
            </a:pPr>
            <a:r>
              <a:rPr lang="en-US" sz="2400" dirty="0">
                <a:latin typeface="Georgia" panose="02040502050405020303" pitchFamily="18" charset="0"/>
              </a:rPr>
              <a:t>Azure Management Tools</a:t>
            </a:r>
          </a:p>
          <a:p>
            <a:pPr marL="457200" indent="-457200" algn="l">
              <a:buFont typeface="Wingdings" panose="05000000000000000000" pitchFamily="2" charset="2"/>
              <a:buChar char="Ø"/>
            </a:pPr>
            <a:r>
              <a:rPr lang="en-US" sz="2400" dirty="0">
                <a:latin typeface="Georgia" panose="02040502050405020303" pitchFamily="18" charset="0"/>
              </a:rPr>
              <a:t>Azure for governance and compliance</a:t>
            </a:r>
          </a:p>
          <a:p>
            <a:pPr marL="457200" indent="-457200" algn="l">
              <a:buFont typeface="Wingdings" panose="05000000000000000000" pitchFamily="2" charset="2"/>
              <a:buChar char="Ø"/>
            </a:pPr>
            <a:r>
              <a:rPr lang="en-US" sz="2400" dirty="0">
                <a:latin typeface="Georgia" panose="02040502050405020303" pitchFamily="18" charset="0"/>
              </a:rPr>
              <a:t>Azure Monitoring Tools</a:t>
            </a:r>
          </a:p>
          <a:p>
            <a:pPr marL="457200" indent="-457200" algn="l">
              <a:buFont typeface="Wingdings" panose="05000000000000000000" pitchFamily="2" charset="2"/>
              <a:buChar char="Ø"/>
            </a:pPr>
            <a:r>
              <a:rPr lang="en-US" sz="2400" dirty="0">
                <a:latin typeface="Calibri" panose="020F0502020204030204" pitchFamily="34" charset="0"/>
                <a:cs typeface="Calibri" panose="020F0502020204030204" pitchFamily="34" charset="0"/>
              </a:rPr>
              <a:t>AZ 900  </a:t>
            </a:r>
            <a:r>
              <a:rPr lang="en-US" sz="2400" dirty="0">
                <a:latin typeface="Georgia" panose="02040502050405020303" pitchFamily="18" charset="0"/>
              </a:rPr>
              <a:t>Exam Details</a:t>
            </a:r>
          </a:p>
          <a:p>
            <a:pPr marL="457200" indent="-457200" algn="l">
              <a:buFont typeface="Wingdings" panose="05000000000000000000" pitchFamily="2" charset="2"/>
              <a:buChar char="Ø"/>
            </a:pPr>
            <a:endParaRPr lang="en-US" sz="2400" dirty="0">
              <a:latin typeface="Georgia" panose="02040502050405020303" pitchFamily="18" charset="0"/>
            </a:endParaRPr>
          </a:p>
        </p:txBody>
      </p:sp>
      <p:sp>
        <p:nvSpPr>
          <p:cNvPr id="3" name="Date Placeholder 2">
            <a:extLst>
              <a:ext uri="{FF2B5EF4-FFF2-40B4-BE49-F238E27FC236}">
                <a16:creationId xmlns:a16="http://schemas.microsoft.com/office/drawing/2014/main" id="{312BBB42-6022-DBFC-41B8-B07644E0B8D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BB063A73-A843-C907-CB34-4A661C480D25}"/>
              </a:ext>
            </a:extLst>
          </p:cNvPr>
          <p:cNvSpPr>
            <a:spLocks noGrp="1"/>
          </p:cNvSpPr>
          <p:nvPr>
            <p:ph type="ftr" sz="quarter" idx="11"/>
          </p:nvPr>
        </p:nvSpPr>
        <p:spPr/>
        <p:txBody>
          <a:bodyPr/>
          <a:lstStyle/>
          <a:p>
            <a:r>
              <a:rPr lang="en-US" dirty="0">
                <a:solidFill>
                  <a:srgbClr val="FFFFFF">
                    <a:lumMod val="75000"/>
                  </a:srgbClr>
                </a:solidFill>
              </a:rPr>
              <a:t>© 2023 Trellance, Inc. All rights reserved.</a:t>
            </a:r>
          </a:p>
        </p:txBody>
      </p:sp>
      <p:sp>
        <p:nvSpPr>
          <p:cNvPr id="5" name="Slide Number Placeholder 4">
            <a:extLst>
              <a:ext uri="{FF2B5EF4-FFF2-40B4-BE49-F238E27FC236}">
                <a16:creationId xmlns:a16="http://schemas.microsoft.com/office/drawing/2014/main" id="{AA4F2017-9CB4-49C1-3BFB-591197462D5A}"/>
              </a:ext>
            </a:extLst>
          </p:cNvPr>
          <p:cNvSpPr>
            <a:spLocks noGrp="1"/>
          </p:cNvSpPr>
          <p:nvPr>
            <p:ph type="sldNum" sz="quarter" idx="12"/>
          </p:nvPr>
        </p:nvSpPr>
        <p:spPr/>
        <p:txBody>
          <a:bodyPr/>
          <a:lstStyle/>
          <a:p>
            <a:fld id="{2533969A-88D7-D043-9145-D433A02B4603}" type="slidenum">
              <a:rPr lang="en-US" smtClean="0"/>
              <a:pPr/>
              <a:t>3</a:t>
            </a:fld>
            <a:endParaRPr lang="en-US" dirty="0"/>
          </a:p>
        </p:txBody>
      </p:sp>
      <p:sp>
        <p:nvSpPr>
          <p:cNvPr id="6" name="TextBox 5">
            <a:extLst>
              <a:ext uri="{FF2B5EF4-FFF2-40B4-BE49-F238E27FC236}">
                <a16:creationId xmlns:a16="http://schemas.microsoft.com/office/drawing/2014/main" id="{A5A318A2-C46D-7BAE-E772-67CFC4D8F8B3}"/>
              </a:ext>
            </a:extLst>
          </p:cNvPr>
          <p:cNvSpPr txBox="1"/>
          <p:nvPr/>
        </p:nvSpPr>
        <p:spPr>
          <a:xfrm>
            <a:off x="473354" y="895546"/>
            <a:ext cx="5194171" cy="523220"/>
          </a:xfrm>
          <a:prstGeom prst="rect">
            <a:avLst/>
          </a:prstGeom>
          <a:noFill/>
        </p:spPr>
        <p:txBody>
          <a:bodyPr wrap="square" rtlCol="0">
            <a:spAutoFit/>
          </a:bodyPr>
          <a:lstStyle/>
          <a:p>
            <a:r>
              <a:rPr lang="en-US" sz="2800" b="1" dirty="0">
                <a:solidFill>
                  <a:schemeClr val="bg2"/>
                </a:solidFill>
                <a:latin typeface="Georgia" panose="02040502050405020303" pitchFamily="18" charset="0"/>
              </a:rPr>
              <a:t>Outlines</a:t>
            </a:r>
          </a:p>
        </p:txBody>
      </p:sp>
    </p:spTree>
    <p:extLst>
      <p:ext uri="{BB962C8B-B14F-4D97-AF65-F5344CB8AC3E}">
        <p14:creationId xmlns:p14="http://schemas.microsoft.com/office/powerpoint/2010/main" val="199323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D0496-229B-3224-090A-6634B3ED6C2E}"/>
              </a:ext>
            </a:extLst>
          </p:cNvPr>
          <p:cNvSpPr>
            <a:spLocks noGrp="1"/>
          </p:cNvSpPr>
          <p:nvPr>
            <p:ph sz="quarter" idx="13"/>
          </p:nvPr>
        </p:nvSpPr>
        <p:spPr>
          <a:xfrm>
            <a:off x="548640" y="1187777"/>
            <a:ext cx="10687175" cy="5011855"/>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Certification Name: </a:t>
            </a:r>
            <a:r>
              <a:rPr lang="en-US"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AZ-900: Microsoft Azure Fundamentals Certification.</a:t>
            </a: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Exam Duration: 90</a:t>
            </a:r>
            <a:r>
              <a:rPr lang="en-US"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minutes</a:t>
            </a: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Number of Questions</a:t>
            </a:r>
            <a:r>
              <a:rPr lang="en-US"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40-60</a:t>
            </a: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Passing Score</a:t>
            </a:r>
            <a:r>
              <a:rPr lang="en-US"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70%</a:t>
            </a: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Exam Cost: </a:t>
            </a:r>
            <a:r>
              <a:rPr lang="en-US" sz="1800"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 99 USD</a:t>
            </a:r>
            <a:endParaRPr lang="en-US" sz="1800" dirty="0">
              <a:solidFill>
                <a:srgbClr val="000000"/>
              </a:solidFill>
              <a:effectLst/>
              <a:latin typeface="Georgia" panose="02040502050405020303" pitchFamily="18" charset="0"/>
              <a:ea typeface="Times New Roman" panose="02020603050405020304" pitchFamily="18" charset="0"/>
            </a:endParaRPr>
          </a:p>
          <a:p>
            <a:pPr marL="0" indent="0">
              <a:buNone/>
            </a:pPr>
            <a:endParaRPr lang="en-US" dirty="0"/>
          </a:p>
        </p:txBody>
      </p:sp>
      <p:sp>
        <p:nvSpPr>
          <p:cNvPr id="3" name="Title 2">
            <a:extLst>
              <a:ext uri="{FF2B5EF4-FFF2-40B4-BE49-F238E27FC236}">
                <a16:creationId xmlns:a16="http://schemas.microsoft.com/office/drawing/2014/main" id="{A2D63776-2C28-5D52-D9E1-E1BB1355CD18}"/>
              </a:ext>
            </a:extLst>
          </p:cNvPr>
          <p:cNvSpPr>
            <a:spLocks noGrp="1"/>
          </p:cNvSpPr>
          <p:nvPr>
            <p:ph type="title"/>
          </p:nvPr>
        </p:nvSpPr>
        <p:spPr>
          <a:xfrm>
            <a:off x="548640" y="488561"/>
            <a:ext cx="10687175" cy="472973"/>
          </a:xfrm>
        </p:spPr>
        <p:txBody>
          <a:bodyPr/>
          <a:lstStyle/>
          <a:p>
            <a:r>
              <a:rPr lang="en-US" sz="2400" b="1" dirty="0">
                <a:effectLst/>
                <a:latin typeface="Georgia" panose="02040502050405020303" pitchFamily="18" charset="0"/>
                <a:ea typeface="Calibri" panose="020F0502020204030204" pitchFamily="34" charset="0"/>
              </a:rPr>
              <a:t>AZ 900 Exam details</a:t>
            </a:r>
            <a:endParaRPr lang="en-US" sz="2400" dirty="0">
              <a:latin typeface="Georgia" panose="02040502050405020303" pitchFamily="18" charset="0"/>
            </a:endParaRPr>
          </a:p>
        </p:txBody>
      </p:sp>
      <p:sp>
        <p:nvSpPr>
          <p:cNvPr id="4" name="Date Placeholder 3">
            <a:extLst>
              <a:ext uri="{FF2B5EF4-FFF2-40B4-BE49-F238E27FC236}">
                <a16:creationId xmlns:a16="http://schemas.microsoft.com/office/drawing/2014/main" id="{173B2668-F081-7566-8FD9-3F70784939B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1C4B983-89B2-54A4-2CA1-BD35A2286E1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371365A-6826-23E7-3B4F-E758047FDDA4}"/>
              </a:ext>
            </a:extLst>
          </p:cNvPr>
          <p:cNvSpPr>
            <a:spLocks noGrp="1"/>
          </p:cNvSpPr>
          <p:nvPr>
            <p:ph type="sldNum" sz="quarter" idx="16"/>
          </p:nvPr>
        </p:nvSpPr>
        <p:spPr/>
        <p:txBody>
          <a:bodyPr/>
          <a:lstStyle/>
          <a:p>
            <a:fld id="{2533969A-88D7-D043-9145-D433A02B4603}" type="slidenum">
              <a:rPr lang="en-US" smtClean="0"/>
              <a:pPr/>
              <a:t>30</a:t>
            </a:fld>
            <a:endParaRPr lang="en-US" dirty="0"/>
          </a:p>
        </p:txBody>
      </p:sp>
      <p:graphicFrame>
        <p:nvGraphicFramePr>
          <p:cNvPr id="7" name="Table 6">
            <a:extLst>
              <a:ext uri="{FF2B5EF4-FFF2-40B4-BE49-F238E27FC236}">
                <a16:creationId xmlns:a16="http://schemas.microsoft.com/office/drawing/2014/main" id="{57E9F6DB-60BF-3D06-1319-A701B77CC910}"/>
              </a:ext>
            </a:extLst>
          </p:cNvPr>
          <p:cNvGraphicFramePr>
            <a:graphicFrameLocks noGrp="1"/>
          </p:cNvGraphicFramePr>
          <p:nvPr>
            <p:extLst>
              <p:ext uri="{D42A27DB-BD31-4B8C-83A1-F6EECF244321}">
                <p14:modId xmlns:p14="http://schemas.microsoft.com/office/powerpoint/2010/main" val="3831704656"/>
              </p:ext>
            </p:extLst>
          </p:nvPr>
        </p:nvGraphicFramePr>
        <p:xfrm>
          <a:off x="3883843" y="4376691"/>
          <a:ext cx="7277494" cy="1817708"/>
        </p:xfrm>
        <a:graphic>
          <a:graphicData uri="http://schemas.openxmlformats.org/drawingml/2006/table">
            <a:tbl>
              <a:tblPr firstRow="1" firstCol="1" bandRow="1">
                <a:tableStyleId>{5C22544A-7EE6-4342-B048-85BDC9FD1C3A}</a:tableStyleId>
              </a:tblPr>
              <a:tblGrid>
                <a:gridCol w="5245912">
                  <a:extLst>
                    <a:ext uri="{9D8B030D-6E8A-4147-A177-3AD203B41FA5}">
                      <a16:colId xmlns:a16="http://schemas.microsoft.com/office/drawing/2014/main" val="3138692427"/>
                    </a:ext>
                  </a:extLst>
                </a:gridCol>
                <a:gridCol w="2031582">
                  <a:extLst>
                    <a:ext uri="{9D8B030D-6E8A-4147-A177-3AD203B41FA5}">
                      <a16:colId xmlns:a16="http://schemas.microsoft.com/office/drawing/2014/main" val="62284609"/>
                    </a:ext>
                  </a:extLst>
                </a:gridCol>
              </a:tblGrid>
              <a:tr h="678012">
                <a:tc>
                  <a:txBody>
                    <a:bodyPr/>
                    <a:lstStyle/>
                    <a:p>
                      <a:pPr marL="457200" marR="323850">
                        <a:lnSpc>
                          <a:spcPct val="107000"/>
                        </a:lnSpc>
                      </a:pPr>
                      <a:r>
                        <a:rPr lang="en-US" sz="1600" dirty="0">
                          <a:solidFill>
                            <a:schemeClr val="bg2"/>
                          </a:solidFill>
                          <a:effectLst/>
                          <a:latin typeface="Calibri" panose="020F0502020204030204" pitchFamily="34" charset="0"/>
                          <a:cs typeface="Calibri" panose="020F0502020204030204" pitchFamily="34" charset="0"/>
                        </a:rPr>
                        <a:t>Exam Topics</a:t>
                      </a:r>
                      <a:endParaRPr lang="en-US" sz="1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457200" marR="323850">
                        <a:lnSpc>
                          <a:spcPct val="107000"/>
                        </a:lnSpc>
                        <a:spcAft>
                          <a:spcPts val="800"/>
                        </a:spcAft>
                      </a:pPr>
                      <a:r>
                        <a:rPr lang="en-US" sz="1600" dirty="0">
                          <a:solidFill>
                            <a:schemeClr val="bg2"/>
                          </a:solidFill>
                          <a:effectLst/>
                          <a:latin typeface="Calibri" panose="020F0502020204030204" pitchFamily="34" charset="0"/>
                          <a:cs typeface="Calibri" panose="020F0502020204030204" pitchFamily="34" charset="0"/>
                        </a:rPr>
                        <a:t>Weightage of Questions</a:t>
                      </a:r>
                      <a:endParaRPr lang="en-US" sz="1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33745229"/>
                  </a:ext>
                </a:extLst>
              </a:tr>
              <a:tr h="331285">
                <a:tc>
                  <a:txBody>
                    <a:bodyPr/>
                    <a:lstStyle/>
                    <a:p>
                      <a:pPr marL="457200" marR="323850">
                        <a:lnSpc>
                          <a:spcPct val="107000"/>
                        </a:lnSpc>
                      </a:pPr>
                      <a:r>
                        <a:rPr lang="en-US" sz="1600" dirty="0">
                          <a:solidFill>
                            <a:schemeClr val="bg2"/>
                          </a:solidFill>
                          <a:effectLst/>
                          <a:latin typeface="Calibri" panose="020F0502020204030204" pitchFamily="34" charset="0"/>
                          <a:cs typeface="Calibri" panose="020F0502020204030204" pitchFamily="34" charset="0"/>
                        </a:rPr>
                        <a:t>Describe cloud concepts</a:t>
                      </a:r>
                      <a:endParaRPr lang="en-US" sz="1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457200" marR="323850">
                        <a:lnSpc>
                          <a:spcPct val="107000"/>
                        </a:lnSpc>
                        <a:spcAft>
                          <a:spcPts val="800"/>
                        </a:spcAft>
                      </a:pPr>
                      <a:r>
                        <a:rPr lang="en-US" sz="1600">
                          <a:effectLst/>
                        </a:rPr>
                        <a:t>25-30%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6884335"/>
                  </a:ext>
                </a:extLst>
              </a:tr>
              <a:tr h="331285">
                <a:tc>
                  <a:txBody>
                    <a:bodyPr/>
                    <a:lstStyle/>
                    <a:p>
                      <a:pPr marL="457200" marR="323850">
                        <a:lnSpc>
                          <a:spcPct val="107000"/>
                        </a:lnSpc>
                      </a:pPr>
                      <a:r>
                        <a:rPr lang="en-US" sz="1600" dirty="0">
                          <a:solidFill>
                            <a:schemeClr val="bg2"/>
                          </a:solidFill>
                          <a:effectLst/>
                          <a:latin typeface="Calibri" panose="020F0502020204030204" pitchFamily="34" charset="0"/>
                          <a:cs typeface="Calibri" panose="020F0502020204030204" pitchFamily="34" charset="0"/>
                        </a:rPr>
                        <a:t>Describe Azure architecture and services</a:t>
                      </a:r>
                      <a:endParaRPr lang="en-US" sz="1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457200" marR="323850">
                        <a:lnSpc>
                          <a:spcPct val="107000"/>
                        </a:lnSpc>
                        <a:spcAft>
                          <a:spcPts val="800"/>
                        </a:spcAft>
                      </a:pPr>
                      <a:r>
                        <a:rPr lang="en-US" sz="1600" dirty="0">
                          <a:effectLst/>
                        </a:rPr>
                        <a:t>35-40%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4633961"/>
                  </a:ext>
                </a:extLst>
              </a:tr>
              <a:tr h="477126">
                <a:tc>
                  <a:txBody>
                    <a:bodyPr/>
                    <a:lstStyle/>
                    <a:p>
                      <a:pPr marL="457200" marR="323850">
                        <a:lnSpc>
                          <a:spcPct val="107000"/>
                        </a:lnSpc>
                      </a:pPr>
                      <a:r>
                        <a:rPr lang="en-US" sz="1600" dirty="0">
                          <a:solidFill>
                            <a:schemeClr val="bg2"/>
                          </a:solidFill>
                          <a:effectLst/>
                          <a:latin typeface="Calibri" panose="020F0502020204030204" pitchFamily="34" charset="0"/>
                          <a:cs typeface="Calibri" panose="020F0502020204030204" pitchFamily="34" charset="0"/>
                        </a:rPr>
                        <a:t>Describe Azure management and governance</a:t>
                      </a:r>
                      <a:endParaRPr lang="en-US" sz="1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457200" marR="323850">
                        <a:lnSpc>
                          <a:spcPct val="107000"/>
                        </a:lnSpc>
                        <a:spcAft>
                          <a:spcPts val="800"/>
                        </a:spcAft>
                      </a:pPr>
                      <a:r>
                        <a:rPr lang="en-US" sz="1600" dirty="0">
                          <a:effectLst/>
                        </a:rPr>
                        <a:t>30-35%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3028918"/>
                  </a:ext>
                </a:extLst>
              </a:tr>
            </a:tbl>
          </a:graphicData>
        </a:graphic>
      </p:graphicFrame>
      <p:pic>
        <p:nvPicPr>
          <p:cNvPr id="8" name="Picture 7" descr="A blue text on a white background&#10;&#10;Description automatically generated with medium confidence">
            <a:extLst>
              <a:ext uri="{FF2B5EF4-FFF2-40B4-BE49-F238E27FC236}">
                <a16:creationId xmlns:a16="http://schemas.microsoft.com/office/drawing/2014/main" id="{AFAC6A7B-AE18-C41B-CF22-23744D2D907C}"/>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741890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B0BF063-E3B5-42B3-B393-D972B24B31F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80C0D688-B1C5-4A56-AA4E-F4567C765D71}"/>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6" name="TextBox 5">
            <a:extLst>
              <a:ext uri="{FF2B5EF4-FFF2-40B4-BE49-F238E27FC236}">
                <a16:creationId xmlns:a16="http://schemas.microsoft.com/office/drawing/2014/main" id="{364A23B5-BE8D-4A43-BF3E-03CE637084AD}"/>
              </a:ext>
            </a:extLst>
          </p:cNvPr>
          <p:cNvSpPr txBox="1"/>
          <p:nvPr/>
        </p:nvSpPr>
        <p:spPr>
          <a:xfrm>
            <a:off x="798879" y="4279022"/>
            <a:ext cx="10594240" cy="646331"/>
          </a:xfrm>
          <a:prstGeom prst="rect">
            <a:avLst/>
          </a:prstGeom>
          <a:noFill/>
        </p:spPr>
        <p:txBody>
          <a:bodyPr wrap="square" lIns="91440" tIns="45720" rIns="91440" bIns="45720" rtlCol="0" anchor="t">
            <a:spAutoFit/>
          </a:bodyPr>
          <a:lstStyle/>
          <a:p>
            <a:pPr algn="ctr">
              <a:defRPr/>
            </a:pPr>
            <a:r>
              <a:rPr lang="en-US" sz="3600" b="1" dirty="0">
                <a:solidFill>
                  <a:schemeClr val="bg2"/>
                </a:solidFill>
                <a:ea typeface="+mn-lt"/>
                <a:cs typeface="+mn-lt"/>
              </a:rPr>
              <a:t>Thank you </a:t>
            </a:r>
          </a:p>
        </p:txBody>
      </p:sp>
      <p:grpSp>
        <p:nvGrpSpPr>
          <p:cNvPr id="7" name="Group 6">
            <a:extLst>
              <a:ext uri="{FF2B5EF4-FFF2-40B4-BE49-F238E27FC236}">
                <a16:creationId xmlns:a16="http://schemas.microsoft.com/office/drawing/2014/main" id="{E57831B5-9179-4326-A414-4DF8733ADF42}"/>
              </a:ext>
            </a:extLst>
          </p:cNvPr>
          <p:cNvGrpSpPr/>
          <p:nvPr/>
        </p:nvGrpSpPr>
        <p:grpSpPr>
          <a:xfrm>
            <a:off x="4537922" y="2216364"/>
            <a:ext cx="2829045" cy="1757896"/>
            <a:chOff x="498858" y="433975"/>
            <a:chExt cx="2048448" cy="1272853"/>
          </a:xfrm>
        </p:grpSpPr>
        <p:sp>
          <p:nvSpPr>
            <p:cNvPr id="8" name="Speech Bubble: Rectangle 7">
              <a:extLst>
                <a:ext uri="{FF2B5EF4-FFF2-40B4-BE49-F238E27FC236}">
                  <a16:creationId xmlns:a16="http://schemas.microsoft.com/office/drawing/2014/main" id="{B6B225B0-9B51-4502-AE83-B79A3987210D}"/>
                </a:ext>
              </a:extLst>
            </p:cNvPr>
            <p:cNvSpPr/>
            <p:nvPr userDrawn="1"/>
          </p:nvSpPr>
          <p:spPr>
            <a:xfrm>
              <a:off x="1396473" y="795145"/>
              <a:ext cx="1150833" cy="911683"/>
            </a:xfrm>
            <a:prstGeom prst="wedgeRectCallout">
              <a:avLst>
                <a:gd name="adj1" fmla="val -33132"/>
                <a:gd name="adj2" fmla="val 68382"/>
              </a:avLst>
            </a:prstGeom>
            <a:gradFill>
              <a:gsLst>
                <a:gs pos="0">
                  <a:schemeClr val="accent1">
                    <a:lumMod val="75000"/>
                  </a:schemeClr>
                </a:gs>
                <a:gs pos="48000">
                  <a:schemeClr val="accent1">
                    <a:lumMod val="60000"/>
                    <a:lumOff val="40000"/>
                  </a:schemeClr>
                </a:gs>
                <a:gs pos="100000">
                  <a:schemeClr val="accent1">
                    <a:lumMod val="40000"/>
                    <a:lumOff val="6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A</a:t>
              </a:r>
            </a:p>
          </p:txBody>
        </p:sp>
        <p:sp>
          <p:nvSpPr>
            <p:cNvPr id="9" name="Speech Bubble: Rectangle 8">
              <a:extLst>
                <a:ext uri="{FF2B5EF4-FFF2-40B4-BE49-F238E27FC236}">
                  <a16:creationId xmlns:a16="http://schemas.microsoft.com/office/drawing/2014/main" id="{584C27EA-F11D-4D69-81D7-CF4CA1FCB4A6}"/>
                </a:ext>
              </a:extLst>
            </p:cNvPr>
            <p:cNvSpPr/>
            <p:nvPr userDrawn="1"/>
          </p:nvSpPr>
          <p:spPr>
            <a:xfrm>
              <a:off x="498858" y="433975"/>
              <a:ext cx="1150834" cy="924427"/>
            </a:xfrm>
            <a:prstGeom prst="wedgeRectCallout">
              <a:avLst>
                <a:gd name="adj1" fmla="val 33713"/>
                <a:gd name="adj2" fmla="val 67647"/>
              </a:avLst>
            </a:prstGeom>
            <a:solidFill>
              <a:srgbClr val="FFCA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Q</a:t>
              </a:r>
            </a:p>
          </p:txBody>
        </p:sp>
      </p:grpSp>
    </p:spTree>
    <p:extLst>
      <p:ext uri="{BB962C8B-B14F-4D97-AF65-F5344CB8AC3E}">
        <p14:creationId xmlns:p14="http://schemas.microsoft.com/office/powerpoint/2010/main" val="2362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179D4F8-72B9-2C86-3AFD-C18C1ED74AD9}"/>
              </a:ext>
            </a:extLst>
          </p:cNvPr>
          <p:cNvSpPr>
            <a:spLocks noGrp="1"/>
          </p:cNvSpPr>
          <p:nvPr>
            <p:ph type="title"/>
          </p:nvPr>
        </p:nvSpPr>
        <p:spPr>
          <a:xfrm>
            <a:off x="541538" y="586855"/>
            <a:ext cx="3249226" cy="3387497"/>
          </a:xfrm>
        </p:spPr>
        <p:txBody>
          <a:bodyPr vert="horz" lIns="91440" tIns="45720" rIns="91440" bIns="45720" rtlCol="0" anchor="b">
            <a:normAutofit/>
          </a:bodyPr>
          <a:lstStyle/>
          <a:p>
            <a:pPr algn="r"/>
            <a:r>
              <a:rPr lang="en-US" sz="3600" kern="1200" dirty="0">
                <a:solidFill>
                  <a:srgbClr val="FFFFFF"/>
                </a:solidFill>
                <a:latin typeface="Calibri" panose="020F0502020204030204" pitchFamily="34" charset="0"/>
                <a:ea typeface="+mj-ea"/>
                <a:cs typeface="Calibri" panose="020F0502020204030204" pitchFamily="34" charset="0"/>
              </a:rPr>
              <a:t>Azure cost management</a:t>
            </a:r>
          </a:p>
        </p:txBody>
      </p:sp>
      <p:sp>
        <p:nvSpPr>
          <p:cNvPr id="2" name="Content Placeholder 1">
            <a:extLst>
              <a:ext uri="{FF2B5EF4-FFF2-40B4-BE49-F238E27FC236}">
                <a16:creationId xmlns:a16="http://schemas.microsoft.com/office/drawing/2014/main" id="{CE3DFB1D-0130-3B30-51E1-A70476397E40}"/>
              </a:ext>
            </a:extLst>
          </p:cNvPr>
          <p:cNvSpPr>
            <a:spLocks noGrp="1"/>
          </p:cNvSpPr>
          <p:nvPr>
            <p:ph sz="quarter" idx="13"/>
          </p:nvPr>
        </p:nvSpPr>
        <p:spPr>
          <a:xfrm>
            <a:off x="4572001" y="649480"/>
            <a:ext cx="7306322" cy="5546047"/>
          </a:xfrm>
        </p:spPr>
        <p:txBody>
          <a:bodyPr vert="horz" lIns="91440" tIns="45720" rIns="91440" bIns="45720" rtlCol="0" anchor="ctr">
            <a:normAutofit/>
          </a:bodyPr>
          <a:lstStyle/>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Factors that can affect costs in Azure</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Pricing and Total Cost of Ownership (TCO) Calculator</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Azure Cost Management Tool</a:t>
            </a:r>
          </a:p>
          <a:p>
            <a:pPr>
              <a:lnSpc>
                <a:spcPct val="90000"/>
              </a:lnSpc>
              <a:buFont typeface="Arial" panose="020B0604020202020204" pitchFamily="34" charset="0"/>
              <a:buChar char="•"/>
            </a:pPr>
            <a:r>
              <a:rPr lang="en-US" sz="2400" b="1" dirty="0">
                <a:solidFill>
                  <a:schemeClr val="tx2"/>
                </a:solidFill>
                <a:latin typeface="Calibri" panose="020F0502020204030204" pitchFamily="34" charset="0"/>
                <a:ea typeface="+mn-ea"/>
                <a:cs typeface="Calibri" panose="020F0502020204030204" pitchFamily="34" charset="0"/>
              </a:rPr>
              <a:t>Purpose of Tags</a:t>
            </a:r>
          </a:p>
        </p:txBody>
      </p:sp>
      <p:sp>
        <p:nvSpPr>
          <p:cNvPr id="4" name="Date Placeholder 3">
            <a:extLst>
              <a:ext uri="{FF2B5EF4-FFF2-40B4-BE49-F238E27FC236}">
                <a16:creationId xmlns:a16="http://schemas.microsoft.com/office/drawing/2014/main" id="{C8BCA34C-2220-9CF1-BAC0-B80CF8B004F8}"/>
              </a:ext>
            </a:extLst>
          </p:cNvPr>
          <p:cNvSpPr>
            <a:spLocks noGrp="1"/>
          </p:cNvSpPr>
          <p:nvPr>
            <p:ph type="dt" sz="half" idx="14"/>
          </p:nvPr>
        </p:nvSpPr>
        <p:spPr>
          <a:xfrm>
            <a:off x="5041908" y="6455664"/>
            <a:ext cx="1806568" cy="365125"/>
          </a:xfrm>
        </p:spPr>
        <p:txBody>
          <a:bodyPr vert="horz" lIns="91440" tIns="45720" rIns="91440" bIns="45720" rtlCol="0" anchor="ctr">
            <a:normAutofit/>
          </a:bodyPr>
          <a:lstStyle/>
          <a:p>
            <a:pPr algn="r">
              <a:spcAft>
                <a:spcPts val="600"/>
              </a:spcAft>
            </a:pPr>
            <a:fld id="{5A648A70-83CF-4E49-9808-06D21AC6D48F}" type="datetime4">
              <a:rPr lang="en-US" sz="1100">
                <a:solidFill>
                  <a:schemeClr val="tx1">
                    <a:lumMod val="50000"/>
                    <a:lumOff val="50000"/>
                  </a:schemeClr>
                </a:solidFill>
                <a:latin typeface="+mn-lt"/>
                <a:cs typeface="+mn-cs"/>
              </a:rPr>
              <a:pPr algn="r">
                <a:spcAft>
                  <a:spcPts val="600"/>
                </a:spcAft>
              </a:pPr>
              <a:t>June 26, 2023</a:t>
            </a:fld>
            <a:endParaRPr lang="en-US" sz="1100" dirty="0">
              <a:solidFill>
                <a:schemeClr val="tx1">
                  <a:lumMod val="50000"/>
                  <a:lumOff val="50000"/>
                </a:schemeClr>
              </a:solidFill>
              <a:latin typeface="+mn-lt"/>
              <a:cs typeface="+mn-cs"/>
            </a:endParaRPr>
          </a:p>
        </p:txBody>
      </p:sp>
      <p:sp>
        <p:nvSpPr>
          <p:cNvPr id="6" name="Slide Number Placeholder 5">
            <a:extLst>
              <a:ext uri="{FF2B5EF4-FFF2-40B4-BE49-F238E27FC236}">
                <a16:creationId xmlns:a16="http://schemas.microsoft.com/office/drawing/2014/main" id="{4095EC73-F9AD-D6AA-218D-0ED1F6F58D8A}"/>
              </a:ext>
            </a:extLst>
          </p:cNvPr>
          <p:cNvSpPr>
            <a:spLocks noGrp="1"/>
          </p:cNvSpPr>
          <p:nvPr>
            <p:ph type="sldNum" sz="quarter" idx="16"/>
          </p:nvPr>
        </p:nvSpPr>
        <p:spPr>
          <a:xfrm>
            <a:off x="10877550" y="6455664"/>
            <a:ext cx="606743" cy="365125"/>
          </a:xfrm>
        </p:spPr>
        <p:txBody>
          <a:bodyPr vert="horz" lIns="91440" tIns="45720" rIns="91440" bIns="45720" rtlCol="0" anchor="ctr">
            <a:normAutofit/>
          </a:bodyPr>
          <a:lstStyle/>
          <a:p>
            <a:pPr>
              <a:spcAft>
                <a:spcPts val="600"/>
              </a:spcAft>
            </a:pPr>
            <a:fld id="{2533969A-88D7-D043-9145-D433A02B4603}" type="slidenum">
              <a:rPr lang="en-US" sz="1100">
                <a:solidFill>
                  <a:schemeClr val="tx1">
                    <a:lumMod val="50000"/>
                    <a:lumOff val="50000"/>
                  </a:schemeClr>
                </a:solidFill>
                <a:latin typeface="+mn-lt"/>
                <a:cs typeface="+mn-cs"/>
              </a:rPr>
              <a:pPr>
                <a:spcAft>
                  <a:spcPts val="600"/>
                </a:spcAft>
              </a:pPr>
              <a:t>4</a:t>
            </a:fld>
            <a:endParaRPr lang="en-US" sz="1100" dirty="0">
              <a:solidFill>
                <a:schemeClr val="tx1">
                  <a:lumMod val="50000"/>
                  <a:lumOff val="50000"/>
                </a:schemeClr>
              </a:solidFill>
              <a:latin typeface="+mn-lt"/>
              <a:cs typeface="+mn-cs"/>
            </a:endParaRPr>
          </a:p>
        </p:txBody>
      </p:sp>
      <p:pic>
        <p:nvPicPr>
          <p:cNvPr id="8" name="Picture 7" descr="A blue text on a white background&#10;&#10;Description automatically generated with medium confidence">
            <a:extLst>
              <a:ext uri="{FF2B5EF4-FFF2-40B4-BE49-F238E27FC236}">
                <a16:creationId xmlns:a16="http://schemas.microsoft.com/office/drawing/2014/main" id="{77E36E81-4F6E-207A-FC22-97ADFCBD7721}"/>
              </a:ext>
            </a:extLst>
          </p:cNvPr>
          <p:cNvPicPr>
            <a:picLocks noChangeAspect="1"/>
          </p:cNvPicPr>
          <p:nvPr/>
        </p:nvPicPr>
        <p:blipFill>
          <a:blip r:embed="rId2"/>
          <a:stretch>
            <a:fillRect/>
          </a:stretch>
        </p:blipFill>
        <p:spPr>
          <a:xfrm>
            <a:off x="9806413" y="177842"/>
            <a:ext cx="1677880" cy="310719"/>
          </a:xfrm>
          <a:prstGeom prst="rect">
            <a:avLst/>
          </a:prstGeom>
        </p:spPr>
      </p:pic>
      <p:sp>
        <p:nvSpPr>
          <p:cNvPr id="11" name="Footer Placeholder 4">
            <a:extLst>
              <a:ext uri="{FF2B5EF4-FFF2-40B4-BE49-F238E27FC236}">
                <a16:creationId xmlns:a16="http://schemas.microsoft.com/office/drawing/2014/main" id="{A2B60058-42A2-2F52-1310-C45C2DA6C982}"/>
              </a:ext>
            </a:extLst>
          </p:cNvPr>
          <p:cNvSpPr txBox="1">
            <a:spLocks/>
          </p:cNvSpPr>
          <p:nvPr/>
        </p:nvSpPr>
        <p:spPr>
          <a:xfrm>
            <a:off x="363985" y="6455664"/>
            <a:ext cx="3304104" cy="365125"/>
          </a:xfrm>
          <a:prstGeom prst="rect">
            <a:avLst/>
          </a:prstGeom>
        </p:spPr>
        <p:txBody>
          <a:bodyPr vert="horz" lIns="91440" tIns="45720" rIns="91440" bIns="45720" rtlCol="0" anchor="ctr">
            <a:normAutofit/>
          </a:bodyP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800" kern="1200">
                <a:solidFill>
                  <a:schemeClr val="bg2">
                    <a:lumMod val="8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100" dirty="0">
                <a:solidFill>
                  <a:srgbClr val="FFFFFF"/>
                </a:solidFill>
                <a:latin typeface="+mn-lt"/>
                <a:cs typeface="+mn-cs"/>
              </a:rPr>
              <a:t>© 2023 Trellance, Inc. All rights reserved.</a:t>
            </a:r>
          </a:p>
        </p:txBody>
      </p:sp>
    </p:spTree>
    <p:extLst>
      <p:ext uri="{BB962C8B-B14F-4D97-AF65-F5344CB8AC3E}">
        <p14:creationId xmlns:p14="http://schemas.microsoft.com/office/powerpoint/2010/main" val="145671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9DCEED-C96C-8C13-00ED-3F7EF1E7AC89}"/>
              </a:ext>
            </a:extLst>
          </p:cNvPr>
          <p:cNvSpPr>
            <a:spLocks noGrp="1"/>
          </p:cNvSpPr>
          <p:nvPr>
            <p:ph sz="quarter" idx="13"/>
          </p:nvPr>
        </p:nvSpPr>
        <p:spPr>
          <a:xfrm>
            <a:off x="1234911" y="1498862"/>
            <a:ext cx="10000904" cy="4700770"/>
          </a:xfrm>
        </p:spPr>
        <p:txBody>
          <a:bodyPr/>
          <a:lstStyle/>
          <a:p>
            <a:pPr marL="0" indent="0">
              <a:buNone/>
            </a:pPr>
            <a:r>
              <a:rPr lang="en-US" sz="2400" dirty="0">
                <a:solidFill>
                  <a:schemeClr val="tx2"/>
                </a:solidFill>
                <a:latin typeface="Calibri" panose="020F0502020204030204" pitchFamily="34" charset="0"/>
                <a:cs typeface="Calibri" panose="020F0502020204030204" pitchFamily="34" charset="0"/>
              </a:rPr>
              <a:t>The OpEx cost can be impacted by many factors including</a:t>
            </a:r>
          </a:p>
          <a:p>
            <a:pPr marL="0" indent="0">
              <a:buNone/>
            </a:pPr>
            <a:endParaRPr lang="en-US" sz="2400"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F1AADB78-D8A1-A52F-CC6A-FA63C1BB4FD9}"/>
              </a:ext>
            </a:extLst>
          </p:cNvPr>
          <p:cNvSpPr>
            <a:spLocks noGrp="1"/>
          </p:cNvSpPr>
          <p:nvPr>
            <p:ph type="title"/>
          </p:nvPr>
        </p:nvSpPr>
        <p:spPr>
          <a:xfrm>
            <a:off x="548641" y="488561"/>
            <a:ext cx="4769084" cy="510680"/>
          </a:xfrm>
        </p:spPr>
        <p:txBody>
          <a:bodyPr/>
          <a:lstStyle/>
          <a:p>
            <a:r>
              <a:rPr lang="en-US" dirty="0">
                <a:latin typeface="Calibri" panose="020F0502020204030204" pitchFamily="34" charset="0"/>
                <a:cs typeface="Calibri" panose="020F0502020204030204" pitchFamily="34" charset="0"/>
              </a:rPr>
              <a:t>Cost Factors</a:t>
            </a:r>
          </a:p>
        </p:txBody>
      </p:sp>
      <p:sp>
        <p:nvSpPr>
          <p:cNvPr id="4" name="Date Placeholder 3">
            <a:extLst>
              <a:ext uri="{FF2B5EF4-FFF2-40B4-BE49-F238E27FC236}">
                <a16:creationId xmlns:a16="http://schemas.microsoft.com/office/drawing/2014/main" id="{EAE5FAFE-8025-0CC8-A541-F8B7D1A0EED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773CF3D-ACD4-2825-DE2E-BE8DB27D5590}"/>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0808F635-1109-4B9A-B68F-3E048D27232B}"/>
              </a:ext>
            </a:extLst>
          </p:cNvPr>
          <p:cNvSpPr>
            <a:spLocks noGrp="1"/>
          </p:cNvSpPr>
          <p:nvPr>
            <p:ph type="sldNum" sz="quarter" idx="16"/>
          </p:nvPr>
        </p:nvSpPr>
        <p:spPr/>
        <p:txBody>
          <a:bodyPr/>
          <a:lstStyle/>
          <a:p>
            <a:fld id="{2533969A-88D7-D043-9145-D433A02B4603}" type="slidenum">
              <a:rPr lang="en-US" smtClean="0"/>
              <a:pPr/>
              <a:t>5</a:t>
            </a:fld>
            <a:endParaRPr lang="en-US" dirty="0"/>
          </a:p>
        </p:txBody>
      </p:sp>
      <p:sp>
        <p:nvSpPr>
          <p:cNvPr id="8" name="TextBox 7">
            <a:extLst>
              <a:ext uri="{FF2B5EF4-FFF2-40B4-BE49-F238E27FC236}">
                <a16:creationId xmlns:a16="http://schemas.microsoft.com/office/drawing/2014/main" id="{8C6E71ED-1838-2A18-18D6-6EF4B7B44785}"/>
              </a:ext>
            </a:extLst>
          </p:cNvPr>
          <p:cNvSpPr txBox="1"/>
          <p:nvPr/>
        </p:nvSpPr>
        <p:spPr>
          <a:xfrm>
            <a:off x="2325951" y="2201662"/>
            <a:ext cx="2574524" cy="3754874"/>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Resource type  </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Consumption</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Maintenance</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Geography</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Subscription type</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 Azure Marketplace</a:t>
            </a:r>
          </a:p>
          <a:p>
            <a:endParaRPr lang="en-US" dirty="0"/>
          </a:p>
        </p:txBody>
      </p:sp>
      <p:pic>
        <p:nvPicPr>
          <p:cNvPr id="9" name="Picture 8" descr="A blue text on a white background&#10;&#10;Description automatically generated with medium confidence">
            <a:extLst>
              <a:ext uri="{FF2B5EF4-FFF2-40B4-BE49-F238E27FC236}">
                <a16:creationId xmlns:a16="http://schemas.microsoft.com/office/drawing/2014/main" id="{AC656F94-5AB3-5E4E-5DA7-2B9A381B3138}"/>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68169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6FFBE-737F-33B6-7AF0-7E8DAD6F0145}"/>
              </a:ext>
            </a:extLst>
          </p:cNvPr>
          <p:cNvSpPr>
            <a:spLocks noGrp="1"/>
          </p:cNvSpPr>
          <p:nvPr>
            <p:ph sz="quarter" idx="13"/>
          </p:nvPr>
        </p:nvSpPr>
        <p:spPr>
          <a:xfrm>
            <a:off x="548640" y="1310326"/>
            <a:ext cx="10687175" cy="4889306"/>
          </a:xfrm>
        </p:spPr>
        <p:txBody>
          <a:bodyPr/>
          <a:lstStyle/>
          <a:p>
            <a:pPr marL="0" indent="0">
              <a:buNone/>
            </a:pPr>
            <a:r>
              <a:rPr lang="en-US" sz="2000" dirty="0">
                <a:solidFill>
                  <a:schemeClr val="tx2"/>
                </a:solidFill>
                <a:latin typeface="Calibri" panose="020F0502020204030204" pitchFamily="34" charset="0"/>
                <a:cs typeface="Calibri" panose="020F0502020204030204" pitchFamily="34" charset="0"/>
              </a:rPr>
              <a:t>Pricing Calculator : Is designed to give you an estimated cost for provisioning resources in Azure.</a:t>
            </a:r>
          </a:p>
        </p:txBody>
      </p:sp>
      <p:sp>
        <p:nvSpPr>
          <p:cNvPr id="3" name="Title 2">
            <a:extLst>
              <a:ext uri="{FF2B5EF4-FFF2-40B4-BE49-F238E27FC236}">
                <a16:creationId xmlns:a16="http://schemas.microsoft.com/office/drawing/2014/main" id="{BC6CF229-7279-61BC-AA3A-F2DE01E06209}"/>
              </a:ext>
            </a:extLst>
          </p:cNvPr>
          <p:cNvSpPr>
            <a:spLocks noGrp="1"/>
          </p:cNvSpPr>
          <p:nvPr>
            <p:ph type="title"/>
          </p:nvPr>
        </p:nvSpPr>
        <p:spPr>
          <a:xfrm>
            <a:off x="548641" y="488561"/>
            <a:ext cx="4928882" cy="491827"/>
          </a:xfrm>
        </p:spPr>
        <p:txBody>
          <a:bodyPr/>
          <a:lstStyle/>
          <a:p>
            <a:r>
              <a:rPr lang="en-US" sz="2800" dirty="0">
                <a:latin typeface="Calibri" panose="020F0502020204030204" pitchFamily="34" charset="0"/>
                <a:cs typeface="Calibri" panose="020F0502020204030204" pitchFamily="34" charset="0"/>
              </a:rPr>
              <a:t>Pricing Calculator</a:t>
            </a:r>
          </a:p>
        </p:txBody>
      </p:sp>
      <p:sp>
        <p:nvSpPr>
          <p:cNvPr id="4" name="Date Placeholder 3">
            <a:extLst>
              <a:ext uri="{FF2B5EF4-FFF2-40B4-BE49-F238E27FC236}">
                <a16:creationId xmlns:a16="http://schemas.microsoft.com/office/drawing/2014/main" id="{B9CAA34B-C205-4EE7-D2B2-D6826FBB26A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DD22E39-1733-AC28-9FE7-6DCCBAF9D7C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5DB399A-FCFA-D8B4-9DF6-4CE7AB02A38E}"/>
              </a:ext>
            </a:extLst>
          </p:cNvPr>
          <p:cNvSpPr>
            <a:spLocks noGrp="1"/>
          </p:cNvSpPr>
          <p:nvPr>
            <p:ph type="sldNum" sz="quarter" idx="16"/>
          </p:nvPr>
        </p:nvSpPr>
        <p:spPr/>
        <p:txBody>
          <a:bodyPr/>
          <a:lstStyle/>
          <a:p>
            <a:fld id="{2533969A-88D7-D043-9145-D433A02B4603}" type="slidenum">
              <a:rPr lang="en-US" smtClean="0"/>
              <a:pPr/>
              <a:t>6</a:t>
            </a:fld>
            <a:endParaRPr lang="en-US" dirty="0"/>
          </a:p>
        </p:txBody>
      </p:sp>
      <p:pic>
        <p:nvPicPr>
          <p:cNvPr id="8" name="Picture 7" descr="Graphical user interface, website&#10;&#10;Description automatically generated">
            <a:extLst>
              <a:ext uri="{FF2B5EF4-FFF2-40B4-BE49-F238E27FC236}">
                <a16:creationId xmlns:a16="http://schemas.microsoft.com/office/drawing/2014/main" id="{2AF4AC42-021E-DFA5-0652-67E9CC9B5675}"/>
              </a:ext>
            </a:extLst>
          </p:cNvPr>
          <p:cNvPicPr>
            <a:picLocks noChangeAspect="1"/>
          </p:cNvPicPr>
          <p:nvPr/>
        </p:nvPicPr>
        <p:blipFill>
          <a:blip r:embed="rId3"/>
          <a:stretch>
            <a:fillRect/>
          </a:stretch>
        </p:blipFill>
        <p:spPr>
          <a:xfrm>
            <a:off x="548640" y="1936922"/>
            <a:ext cx="5450791" cy="370691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CA60BC8A-54B6-4273-0107-A73A1DA92F9B}"/>
              </a:ext>
            </a:extLst>
          </p:cNvPr>
          <p:cNvPicPr>
            <a:picLocks noChangeAspect="1"/>
          </p:cNvPicPr>
          <p:nvPr/>
        </p:nvPicPr>
        <p:blipFill>
          <a:blip r:embed="rId4"/>
          <a:stretch>
            <a:fillRect/>
          </a:stretch>
        </p:blipFill>
        <p:spPr>
          <a:xfrm>
            <a:off x="6274340" y="2033080"/>
            <a:ext cx="5204297" cy="3514593"/>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C86C989E-C0C9-0919-5A3B-C4A6B8A89FA5}"/>
              </a:ext>
            </a:extLst>
          </p:cNvPr>
          <p:cNvPicPr>
            <a:picLocks noChangeAspect="1"/>
          </p:cNvPicPr>
          <p:nvPr/>
        </p:nvPicPr>
        <p:blipFill>
          <a:blip r:embed="rId5"/>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55986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2C8E4A-9ADE-D204-EBAB-24F3BC943507}"/>
              </a:ext>
            </a:extLst>
          </p:cNvPr>
          <p:cNvSpPr>
            <a:spLocks noGrp="1"/>
          </p:cNvSpPr>
          <p:nvPr>
            <p:ph sz="quarter" idx="13"/>
          </p:nvPr>
        </p:nvSpPr>
        <p:spPr>
          <a:xfrm>
            <a:off x="548640" y="1157591"/>
            <a:ext cx="10687175" cy="5042041"/>
          </a:xfrm>
        </p:spPr>
        <p:txBody>
          <a:bodyPr/>
          <a:lstStyle/>
          <a:p>
            <a:r>
              <a:rPr lang="en-US" sz="2000" dirty="0">
                <a:solidFill>
                  <a:schemeClr val="tx2"/>
                </a:solidFill>
                <a:latin typeface="Calibri" panose="020F0502020204030204" pitchFamily="34" charset="0"/>
                <a:cs typeface="Calibri" panose="020F0502020204030204" pitchFamily="34" charset="0"/>
              </a:rPr>
              <a:t>The TCO calculator is designed to help you compare the costs for running an on-premises infrastructure compared to an Azure Cloud infrastructure</a:t>
            </a:r>
          </a:p>
          <a:p>
            <a:pPr marL="0" indent="0">
              <a:buNone/>
            </a:pPr>
            <a:r>
              <a:rPr lang="en-US" sz="2000" dirty="0">
                <a:latin typeface="Calibri" panose="020F0502020204030204" pitchFamily="34" charset="0"/>
                <a:cs typeface="Calibri" panose="020F0502020204030204" pitchFamily="34" charset="0"/>
              </a:rPr>
              <a:t>.</a:t>
            </a:r>
          </a:p>
        </p:txBody>
      </p:sp>
      <p:sp>
        <p:nvSpPr>
          <p:cNvPr id="3" name="Title 2">
            <a:extLst>
              <a:ext uri="{FF2B5EF4-FFF2-40B4-BE49-F238E27FC236}">
                <a16:creationId xmlns:a16="http://schemas.microsoft.com/office/drawing/2014/main" id="{17363598-A1AF-B799-1C78-857781FCCA12}"/>
              </a:ext>
            </a:extLst>
          </p:cNvPr>
          <p:cNvSpPr>
            <a:spLocks noGrp="1"/>
          </p:cNvSpPr>
          <p:nvPr>
            <p:ph type="title"/>
          </p:nvPr>
        </p:nvSpPr>
        <p:spPr>
          <a:xfrm>
            <a:off x="548640" y="488561"/>
            <a:ext cx="7485651" cy="350635"/>
          </a:xfrm>
        </p:spPr>
        <p:txBody>
          <a:bodyPr/>
          <a:lstStyle/>
          <a:p>
            <a:r>
              <a:rPr lang="en-US" sz="2800" dirty="0">
                <a:latin typeface="Calibri" panose="020F0502020204030204" pitchFamily="34" charset="0"/>
                <a:cs typeface="Calibri" panose="020F0502020204030204" pitchFamily="34" charset="0"/>
              </a:rPr>
              <a:t>TCO Calculator</a:t>
            </a:r>
          </a:p>
        </p:txBody>
      </p:sp>
      <p:sp>
        <p:nvSpPr>
          <p:cNvPr id="4" name="Date Placeholder 3">
            <a:extLst>
              <a:ext uri="{FF2B5EF4-FFF2-40B4-BE49-F238E27FC236}">
                <a16:creationId xmlns:a16="http://schemas.microsoft.com/office/drawing/2014/main" id="{F017ED51-78E9-625E-DA1D-CDD5F943C04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7B966B8-3F71-ECA4-5D29-1AF1A0D0780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59FEB04-E506-D21B-1D75-8A284C67CD07}"/>
              </a:ext>
            </a:extLst>
          </p:cNvPr>
          <p:cNvSpPr>
            <a:spLocks noGrp="1"/>
          </p:cNvSpPr>
          <p:nvPr>
            <p:ph type="sldNum" sz="quarter" idx="16"/>
          </p:nvPr>
        </p:nvSpPr>
        <p:spPr/>
        <p:txBody>
          <a:bodyPr/>
          <a:lstStyle/>
          <a:p>
            <a:fld id="{2533969A-88D7-D043-9145-D433A02B4603}" type="slidenum">
              <a:rPr lang="en-US" smtClean="0"/>
              <a:pPr/>
              <a:t>7</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13D0C436-9BF1-BCAF-FD6D-A9D45EB950A2}"/>
              </a:ext>
            </a:extLst>
          </p:cNvPr>
          <p:cNvPicPr>
            <a:picLocks noChangeAspect="1"/>
          </p:cNvPicPr>
          <p:nvPr/>
        </p:nvPicPr>
        <p:blipFill>
          <a:blip r:embed="rId3"/>
          <a:stretch>
            <a:fillRect/>
          </a:stretch>
        </p:blipFill>
        <p:spPr>
          <a:xfrm>
            <a:off x="807903" y="2459115"/>
            <a:ext cx="5539601" cy="3953490"/>
          </a:xfrm>
          <a:prstGeom prst="rect">
            <a:avLst/>
          </a:prstGeom>
        </p:spPr>
      </p:pic>
      <p:pic>
        <p:nvPicPr>
          <p:cNvPr id="10" name="Picture 9" descr="Chart, line chart&#10;&#10;Description automatically generated">
            <a:extLst>
              <a:ext uri="{FF2B5EF4-FFF2-40B4-BE49-F238E27FC236}">
                <a16:creationId xmlns:a16="http://schemas.microsoft.com/office/drawing/2014/main" id="{298AAFE7-EDF4-2849-17C8-FF2ECA092CD3}"/>
              </a:ext>
            </a:extLst>
          </p:cNvPr>
          <p:cNvPicPr>
            <a:picLocks noChangeAspect="1"/>
          </p:cNvPicPr>
          <p:nvPr/>
        </p:nvPicPr>
        <p:blipFill>
          <a:blip r:embed="rId4"/>
          <a:stretch>
            <a:fillRect/>
          </a:stretch>
        </p:blipFill>
        <p:spPr>
          <a:xfrm>
            <a:off x="6844459" y="2459115"/>
            <a:ext cx="4391356" cy="4136777"/>
          </a:xfrm>
          <a:prstGeom prst="rect">
            <a:avLst/>
          </a:prstGeom>
        </p:spPr>
      </p:pic>
      <p:cxnSp>
        <p:nvCxnSpPr>
          <p:cNvPr id="12" name="Straight Connector 11">
            <a:extLst>
              <a:ext uri="{FF2B5EF4-FFF2-40B4-BE49-F238E27FC236}">
                <a16:creationId xmlns:a16="http://schemas.microsoft.com/office/drawing/2014/main" id="{2CA34EC7-D54F-2381-04F4-B875D6BC175C}"/>
              </a:ext>
            </a:extLst>
          </p:cNvPr>
          <p:cNvCxnSpPr/>
          <p:nvPr/>
        </p:nvCxnSpPr>
        <p:spPr>
          <a:xfrm>
            <a:off x="6516210" y="2391173"/>
            <a:ext cx="0" cy="3808459"/>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blue text on a white background&#10;&#10;Description automatically generated with medium confidence">
            <a:extLst>
              <a:ext uri="{FF2B5EF4-FFF2-40B4-BE49-F238E27FC236}">
                <a16:creationId xmlns:a16="http://schemas.microsoft.com/office/drawing/2014/main" id="{DC424177-11F0-7EFA-8640-3A853FC192BE}"/>
              </a:ext>
            </a:extLst>
          </p:cNvPr>
          <p:cNvPicPr>
            <a:picLocks noChangeAspect="1"/>
          </p:cNvPicPr>
          <p:nvPr/>
        </p:nvPicPr>
        <p:blipFill>
          <a:blip r:embed="rId5"/>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99867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F912CD-9ED0-EE55-7510-5A1B4695998C}"/>
              </a:ext>
            </a:extLst>
          </p:cNvPr>
          <p:cNvSpPr>
            <a:spLocks noGrp="1"/>
          </p:cNvSpPr>
          <p:nvPr>
            <p:ph sz="quarter" idx="13"/>
          </p:nvPr>
        </p:nvSpPr>
        <p:spPr>
          <a:xfrm>
            <a:off x="548640" y="1093509"/>
            <a:ext cx="10687175" cy="5106123"/>
          </a:xfrm>
        </p:spPr>
        <p:txBody>
          <a:bodyPr/>
          <a:lstStyle/>
          <a:p>
            <a:pPr marL="0" indent="0">
              <a:buNone/>
            </a:pPr>
            <a:r>
              <a:rPr lang="en-US" sz="2000" dirty="0">
                <a:solidFill>
                  <a:schemeClr val="tx2"/>
                </a:solidFill>
                <a:latin typeface="Calibri" panose="020F0502020204030204" pitchFamily="34" charset="0"/>
                <a:cs typeface="Calibri" panose="020F0502020204030204" pitchFamily="34" charset="0"/>
              </a:rPr>
              <a:t>Cost Management provides the ability to quickly check</a:t>
            </a:r>
            <a:r>
              <a:rPr lang="en-US" sz="2000" b="1" dirty="0">
                <a:solidFill>
                  <a:schemeClr val="tx2"/>
                </a:solidFill>
                <a:latin typeface="Calibri" panose="020F0502020204030204" pitchFamily="34" charset="0"/>
                <a:cs typeface="Calibri" panose="020F0502020204030204" pitchFamily="34" charset="0"/>
              </a:rPr>
              <a:t> Azure resource costs, create alerts</a:t>
            </a:r>
            <a:r>
              <a:rPr lang="en-US" sz="2000" dirty="0">
                <a:solidFill>
                  <a:schemeClr val="tx2"/>
                </a:solidFill>
                <a:latin typeface="Calibri" panose="020F0502020204030204" pitchFamily="34" charset="0"/>
                <a:cs typeface="Calibri" panose="020F0502020204030204" pitchFamily="34" charset="0"/>
              </a:rPr>
              <a:t> based on resource spend, and create </a:t>
            </a:r>
            <a:r>
              <a:rPr lang="en-US" sz="2000" b="1" dirty="0">
                <a:solidFill>
                  <a:schemeClr val="tx2"/>
                </a:solidFill>
                <a:latin typeface="Calibri" panose="020F0502020204030204" pitchFamily="34" charset="0"/>
                <a:cs typeface="Calibri" panose="020F0502020204030204" pitchFamily="34" charset="0"/>
              </a:rPr>
              <a:t>budgets</a:t>
            </a:r>
            <a:r>
              <a:rPr lang="en-US" sz="2000" dirty="0">
                <a:solidFill>
                  <a:schemeClr val="tx2"/>
                </a:solidFill>
                <a:latin typeface="Calibri" panose="020F0502020204030204" pitchFamily="34" charset="0"/>
                <a:cs typeface="Calibri" panose="020F0502020204030204" pitchFamily="34" charset="0"/>
              </a:rPr>
              <a:t> that can be used to automate management of resources.</a:t>
            </a:r>
          </a:p>
        </p:txBody>
      </p:sp>
      <p:sp>
        <p:nvSpPr>
          <p:cNvPr id="3" name="Title 2">
            <a:extLst>
              <a:ext uri="{FF2B5EF4-FFF2-40B4-BE49-F238E27FC236}">
                <a16:creationId xmlns:a16="http://schemas.microsoft.com/office/drawing/2014/main" id="{A808CF5A-0CFB-4F42-618C-216595E4226E}"/>
              </a:ext>
            </a:extLst>
          </p:cNvPr>
          <p:cNvSpPr>
            <a:spLocks noGrp="1"/>
          </p:cNvSpPr>
          <p:nvPr>
            <p:ph type="title"/>
          </p:nvPr>
        </p:nvSpPr>
        <p:spPr>
          <a:xfrm>
            <a:off x="548640" y="488562"/>
            <a:ext cx="10687175" cy="448230"/>
          </a:xfrm>
        </p:spPr>
        <p:txBody>
          <a:bodyPr/>
          <a:lstStyle/>
          <a:p>
            <a:r>
              <a:rPr lang="en-US" sz="2800" dirty="0">
                <a:latin typeface="Calibri" panose="020F0502020204030204" pitchFamily="34" charset="0"/>
                <a:cs typeface="Calibri" panose="020F0502020204030204" pitchFamily="34" charset="0"/>
              </a:rPr>
              <a:t>Cost Management Tool</a:t>
            </a:r>
          </a:p>
        </p:txBody>
      </p:sp>
      <p:sp>
        <p:nvSpPr>
          <p:cNvPr id="4" name="Date Placeholder 3">
            <a:extLst>
              <a:ext uri="{FF2B5EF4-FFF2-40B4-BE49-F238E27FC236}">
                <a16:creationId xmlns:a16="http://schemas.microsoft.com/office/drawing/2014/main" id="{3FCF2A17-E2AB-30D5-08B8-623A9192BD2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FB1F3CB-4225-B3E9-445C-D827756F3CB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882A8E1-F121-3B3B-2C25-08BB21C17CBD}"/>
              </a:ext>
            </a:extLst>
          </p:cNvPr>
          <p:cNvSpPr>
            <a:spLocks noGrp="1"/>
          </p:cNvSpPr>
          <p:nvPr>
            <p:ph type="sldNum" sz="quarter" idx="16"/>
          </p:nvPr>
        </p:nvSpPr>
        <p:spPr/>
        <p:txBody>
          <a:bodyPr/>
          <a:lstStyle/>
          <a:p>
            <a:fld id="{2533969A-88D7-D043-9145-D433A02B4603}" type="slidenum">
              <a:rPr lang="en-US" smtClean="0"/>
              <a:pPr/>
              <a:t>8</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28D0B771-45C7-06A5-C023-E0FB49C42158}"/>
              </a:ext>
            </a:extLst>
          </p:cNvPr>
          <p:cNvPicPr>
            <a:picLocks noChangeAspect="1"/>
          </p:cNvPicPr>
          <p:nvPr/>
        </p:nvPicPr>
        <p:blipFill>
          <a:blip r:embed="rId2"/>
          <a:stretch>
            <a:fillRect/>
          </a:stretch>
        </p:blipFill>
        <p:spPr>
          <a:xfrm>
            <a:off x="1366887" y="1951350"/>
            <a:ext cx="8229599" cy="4130658"/>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C5BF946E-24FD-76CE-C132-3AB508881FA5}"/>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09201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729A63-D955-710B-A725-CCB8C7065F03}"/>
              </a:ext>
            </a:extLst>
          </p:cNvPr>
          <p:cNvSpPr>
            <a:spLocks noGrp="1"/>
          </p:cNvSpPr>
          <p:nvPr>
            <p:ph sz="quarter" idx="13"/>
          </p:nvPr>
        </p:nvSpPr>
        <p:spPr>
          <a:xfrm>
            <a:off x="688157" y="1263192"/>
            <a:ext cx="10547658" cy="4936440"/>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In Order to manage the resources, we can resource groups, Resource tags are another way to organize resources.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Tags provide extra information, or metadata, about your resources.</a:t>
            </a:r>
          </a:p>
          <a:p>
            <a:pPr marL="0" indent="0">
              <a:buNone/>
            </a:pPr>
            <a:endParaRPr lang="en-US" sz="2400" dirty="0"/>
          </a:p>
        </p:txBody>
      </p:sp>
      <p:sp>
        <p:nvSpPr>
          <p:cNvPr id="3" name="Title 2">
            <a:extLst>
              <a:ext uri="{FF2B5EF4-FFF2-40B4-BE49-F238E27FC236}">
                <a16:creationId xmlns:a16="http://schemas.microsoft.com/office/drawing/2014/main" id="{1A055D9B-52EF-1CB3-1DCD-EEDCC7D27346}"/>
              </a:ext>
            </a:extLst>
          </p:cNvPr>
          <p:cNvSpPr>
            <a:spLocks noGrp="1"/>
          </p:cNvSpPr>
          <p:nvPr>
            <p:ph type="title"/>
          </p:nvPr>
        </p:nvSpPr>
        <p:spPr>
          <a:xfrm>
            <a:off x="548640" y="488561"/>
            <a:ext cx="10687175" cy="510680"/>
          </a:xfrm>
        </p:spPr>
        <p:txBody>
          <a:bodyPr/>
          <a:lstStyle/>
          <a:p>
            <a:r>
              <a:rPr lang="en-US" sz="2800" dirty="0">
                <a:latin typeface="Calibri" panose="020F0502020204030204" pitchFamily="34" charset="0"/>
                <a:cs typeface="Calibri" panose="020F0502020204030204" pitchFamily="34" charset="0"/>
              </a:rPr>
              <a:t>Purpose of Tags</a:t>
            </a:r>
          </a:p>
        </p:txBody>
      </p:sp>
      <p:sp>
        <p:nvSpPr>
          <p:cNvPr id="4" name="Date Placeholder 3">
            <a:extLst>
              <a:ext uri="{FF2B5EF4-FFF2-40B4-BE49-F238E27FC236}">
                <a16:creationId xmlns:a16="http://schemas.microsoft.com/office/drawing/2014/main" id="{FDBB3332-DFBE-91E7-CAB0-6BAF0D0C97F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26,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D698BE8-7802-9D40-FD89-A4259922DDE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2682BD9-F5FE-2D56-2BA7-183A14C6251C}"/>
              </a:ext>
            </a:extLst>
          </p:cNvPr>
          <p:cNvSpPr>
            <a:spLocks noGrp="1"/>
          </p:cNvSpPr>
          <p:nvPr>
            <p:ph type="sldNum" sz="quarter" idx="16"/>
          </p:nvPr>
        </p:nvSpPr>
        <p:spPr/>
        <p:txBody>
          <a:bodyPr/>
          <a:lstStyle/>
          <a:p>
            <a:fld id="{2533969A-88D7-D043-9145-D433A02B4603}" type="slidenum">
              <a:rPr lang="en-US" smtClean="0"/>
              <a:pPr/>
              <a:t>9</a:t>
            </a:fld>
            <a:endParaRPr lang="en-US" dirty="0"/>
          </a:p>
        </p:txBody>
      </p:sp>
      <p:pic>
        <p:nvPicPr>
          <p:cNvPr id="8" name="Picture 7" descr="Table&#10;&#10;Description automatically generated with medium confidence">
            <a:extLst>
              <a:ext uri="{FF2B5EF4-FFF2-40B4-BE49-F238E27FC236}">
                <a16:creationId xmlns:a16="http://schemas.microsoft.com/office/drawing/2014/main" id="{50853FF7-5073-1222-55FE-7F6D73DD0E76}"/>
              </a:ext>
            </a:extLst>
          </p:cNvPr>
          <p:cNvPicPr>
            <a:picLocks noChangeAspect="1"/>
          </p:cNvPicPr>
          <p:nvPr/>
        </p:nvPicPr>
        <p:blipFill>
          <a:blip r:embed="rId2"/>
          <a:stretch>
            <a:fillRect/>
          </a:stretch>
        </p:blipFill>
        <p:spPr>
          <a:xfrm>
            <a:off x="1355585" y="3065726"/>
            <a:ext cx="7844976" cy="2711633"/>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0A78187B-C955-DE6A-B8A3-4BD7B1A39C6A}"/>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71317649"/>
      </p:ext>
    </p:extLst>
  </p:cSld>
  <p:clrMapOvr>
    <a:masterClrMapping/>
  </p:clrMapOvr>
</p:sld>
</file>

<file path=ppt/theme/theme1.xml><?xml version="1.0" encoding="utf-8"?>
<a:theme xmlns:a="http://schemas.openxmlformats.org/drawingml/2006/main" name="Particle theme Master">
  <a:themeElements>
    <a:clrScheme name="Trellance Brand Colors">
      <a:dk1>
        <a:srgbClr val="683065"/>
      </a:dk1>
      <a:lt1>
        <a:srgbClr val="626262"/>
      </a:lt1>
      <a:dk2>
        <a:srgbClr val="3C3C3C"/>
      </a:dk2>
      <a:lt2>
        <a:srgbClr val="FFFFFF"/>
      </a:lt2>
      <a:accent1>
        <a:srgbClr val="1874CB"/>
      </a:accent1>
      <a:accent2>
        <a:srgbClr val="003273"/>
      </a:accent2>
      <a:accent3>
        <a:srgbClr val="FFCA0D"/>
      </a:accent3>
      <a:accent4>
        <a:srgbClr val="00AEEF"/>
      </a:accent4>
      <a:accent5>
        <a:srgbClr val="39A60D"/>
      </a:accent5>
      <a:accent6>
        <a:srgbClr val="7BCA0D"/>
      </a:accent6>
      <a:hlink>
        <a:srgbClr val="1874CB"/>
      </a:hlink>
      <a:folHlink>
        <a:srgbClr val="CBE7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F75A93D707E40B8BEBF5CED4CC2BA" ma:contentTypeVersion="4" ma:contentTypeDescription="Create a new document." ma:contentTypeScope="" ma:versionID="ee34b9e9c3c8276561436dbece71da62">
  <xsd:schema xmlns:xsd="http://www.w3.org/2001/XMLSchema" xmlns:xs="http://www.w3.org/2001/XMLSchema" xmlns:p="http://schemas.microsoft.com/office/2006/metadata/properties" xmlns:ns2="ed069d85-9442-4ec0-b106-c972a15e73f9" targetNamespace="http://schemas.microsoft.com/office/2006/metadata/properties" ma:root="true" ma:fieldsID="bec24e795b52af4adddcd2db0833af37" ns2:_="">
    <xsd:import namespace="ed069d85-9442-4ec0-b106-c972a15e73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69d85-9442-4ec0-b106-c972a15e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A5C84C-72E9-46A4-9E6F-903440BBC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69d85-9442-4ec0-b106-c972a15e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3BFB43-00F1-4787-8E32-06B29C863F7B}">
  <ds:schemaRefs>
    <ds:schemaRef ds:uri="http://schemas.microsoft.com/sharepoint/v3/contenttype/forms"/>
  </ds:schemaRefs>
</ds:datastoreItem>
</file>

<file path=customXml/itemProps3.xml><?xml version="1.0" encoding="utf-8"?>
<ds:datastoreItem xmlns:ds="http://schemas.openxmlformats.org/officeDocument/2006/customXml" ds:itemID="{AE5A93A9-4E34-4182-8810-FAC22749A1F1}">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9bfe052e-5173-4b6b-b924-4f8e2a001156"/>
    <ds:schemaRef ds:uri="c182292e-4474-4a6a-ab9b-f7b200927b5d"/>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Community Brands</Template>
  <TotalTime>36311</TotalTime>
  <Words>2102</Words>
  <Application>Microsoft Office PowerPoint</Application>
  <PresentationFormat>Widescreen</PresentationFormat>
  <Paragraphs>330</Paragraphs>
  <Slides>31</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Arial</vt:lpstr>
      <vt:lpstr>Calibri</vt:lpstr>
      <vt:lpstr>Franklin Gothic Medium</vt:lpstr>
      <vt:lpstr>Georgia</vt:lpstr>
      <vt:lpstr>Google Sans</vt:lpstr>
      <vt:lpstr>Roboto</vt:lpstr>
      <vt:lpstr>Roboto Light</vt:lpstr>
      <vt:lpstr>Segoe UI</vt:lpstr>
      <vt:lpstr>Source Sans Pro Regular</vt:lpstr>
      <vt:lpstr>Symbol</vt:lpstr>
      <vt:lpstr>Wingdings</vt:lpstr>
      <vt:lpstr>Particle theme Master</vt:lpstr>
      <vt:lpstr>Azure Fundamentals (AZ-900)</vt:lpstr>
      <vt:lpstr>Day -6 Azure management and governance</vt:lpstr>
      <vt:lpstr>PowerPoint Presentation</vt:lpstr>
      <vt:lpstr>Azure cost management</vt:lpstr>
      <vt:lpstr>Cost Factors</vt:lpstr>
      <vt:lpstr>Pricing Calculator</vt:lpstr>
      <vt:lpstr>TCO Calculator</vt:lpstr>
      <vt:lpstr>Cost Management Tool</vt:lpstr>
      <vt:lpstr>Purpose of Tags</vt:lpstr>
      <vt:lpstr>Azure Management Tools</vt:lpstr>
      <vt:lpstr>Azure Portal</vt:lpstr>
      <vt:lpstr>Azure Cloud Shell</vt:lpstr>
      <vt:lpstr>Azure PowerShell and CLI</vt:lpstr>
      <vt:lpstr>Azure Mobile App</vt:lpstr>
      <vt:lpstr>Azure Arc</vt:lpstr>
      <vt:lpstr>Azure Resource Manager</vt:lpstr>
      <vt:lpstr>ARM Template</vt:lpstr>
      <vt:lpstr>Quiz</vt:lpstr>
      <vt:lpstr>Azure for Governance and Compliance</vt:lpstr>
      <vt:lpstr>Blueprint</vt:lpstr>
      <vt:lpstr>Azure Policy</vt:lpstr>
      <vt:lpstr>Resource Locks</vt:lpstr>
      <vt:lpstr>Azure Service Trust Portal</vt:lpstr>
      <vt:lpstr>Quiz</vt:lpstr>
      <vt:lpstr>Azure Monitoring Tools</vt:lpstr>
      <vt:lpstr>Azure Cloud Advisor</vt:lpstr>
      <vt:lpstr>Azure Service Health</vt:lpstr>
      <vt:lpstr>Azure Monitor</vt:lpstr>
      <vt:lpstr>Things you can do with Azure Monitor</vt:lpstr>
      <vt:lpstr>AZ 900 Exam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Correa</dc:creator>
  <cp:lastModifiedBy>Prabhakar Borra</cp:lastModifiedBy>
  <cp:revision>749</cp:revision>
  <cp:lastPrinted>2018-09-10T21:50:39Z</cp:lastPrinted>
  <dcterms:created xsi:type="dcterms:W3CDTF">2018-08-21T17:33:32Z</dcterms:created>
  <dcterms:modified xsi:type="dcterms:W3CDTF">2023-06-26T12:01:52Z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0x010100271F75A93D707E40B8BEBF5CED4CC2BA</vt:lpwstr>
  </property>
</Properties>
</file>