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1652" r:id="rId5"/>
    <p:sldId id="1682" r:id="rId6"/>
    <p:sldId id="1683" r:id="rId7"/>
    <p:sldId id="1684" r:id="rId8"/>
    <p:sldId id="1685" r:id="rId9"/>
    <p:sldId id="1686" r:id="rId10"/>
    <p:sldId id="165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0D"/>
    <a:srgbClr val="012C74"/>
    <a:srgbClr val="125798"/>
    <a:srgbClr val="022D75"/>
    <a:srgbClr val="626262"/>
    <a:srgbClr val="4F9AFD"/>
    <a:srgbClr val="000000"/>
    <a:srgbClr val="4F4F4F"/>
    <a:srgbClr val="012B73"/>
    <a:srgbClr val="015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724"/>
  </p:normalViewPr>
  <p:slideViewPr>
    <p:cSldViewPr snapToGrid="0" snapToObjects="1" showGuides="1">
      <p:cViewPr varScale="1">
        <p:scale>
          <a:sx n="81" d="100"/>
          <a:sy n="81" d="100"/>
        </p:scale>
        <p:origin x="720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81" d="100"/>
          <a:sy n="81" d="100"/>
        </p:scale>
        <p:origin x="35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4BF86-1EFE-2842-94C9-920456C2772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13D54-9B26-B541-9C21-5C3EB8D7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0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2664F-8401-6244-8696-4F0AC076324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DE7D6-B9F5-D840-9840-FB1876016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0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https://www.mantralabsglobal.com/blog/sql-query-optimization-tips/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DE7D6-B9F5-D840-9840-FB18760165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https://www.apriorit.com/dev-blog/381-sql-query-optimization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DE7D6-B9F5-D840-9840-FB18760165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7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le theme title blue">
    <p:bg>
      <p:bgPr>
        <a:gradFill>
          <a:gsLst>
            <a:gs pos="0">
              <a:srgbClr val="012B73"/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B89783C-C0F6-48DE-A717-990FA4CFDF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589" y="713973"/>
            <a:ext cx="1987129" cy="43907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BDF4758-533D-4751-9167-3706B61302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1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179" t="5159" r="15032" b="4225"/>
          <a:stretch/>
        </p:blipFill>
        <p:spPr>
          <a:xfrm rot="16200000">
            <a:off x="7732642" y="2232251"/>
            <a:ext cx="6857999" cy="239349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06541-BFD4-495B-AC6F-0BAC7AFCBFA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6E682-287C-44B8-906A-9CB368CE7C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6AAF2-D3B9-4E91-8579-3929FFAE72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D6B48304-2A99-455F-A82F-FFE7A69E2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39" y="3055482"/>
            <a:ext cx="9491832" cy="523220"/>
          </a:xfrm>
          <a:prstGeom prst="rect">
            <a:avLst/>
          </a:prstGeom>
        </p:spPr>
        <p:txBody>
          <a:bodyPr wrap="square" lIns="0" tIns="182880" rIns="18000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lvl="0"/>
            <a:endParaRPr lang="en-US" noProof="0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5B21143-8A8D-429E-95BC-E770FF5152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4959960"/>
            <a:ext cx="9491832" cy="60319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D0DD28"/>
                </a:solidFill>
              </a:defRPr>
            </a:lvl2pPr>
            <a:lvl3pPr marL="914400" indent="0">
              <a:buNone/>
              <a:defRPr>
                <a:solidFill>
                  <a:srgbClr val="D0DD28"/>
                </a:solidFill>
              </a:defRPr>
            </a:lvl3pPr>
            <a:lvl4pPr marL="1371600" indent="0">
              <a:buNone/>
              <a:defRPr>
                <a:solidFill>
                  <a:srgbClr val="D0DD28"/>
                </a:solidFill>
              </a:defRPr>
            </a:lvl4pPr>
            <a:lvl5pPr marL="1828800" indent="0">
              <a:buNone/>
              <a:defRPr>
                <a:solidFill>
                  <a:srgbClr val="D0DD28"/>
                </a:solidFill>
              </a:defRPr>
            </a:lvl5pPr>
          </a:lstStyle>
          <a:p>
            <a:pPr lvl="0"/>
            <a:r>
              <a:rPr lang="en-US" dirty="0"/>
              <a:t>Enter presenter’s name(s)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3625A12-AE06-44F3-BEDD-2613F9F6225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39" y="2130005"/>
            <a:ext cx="9491832" cy="852488"/>
          </a:xfrm>
        </p:spPr>
        <p:txBody>
          <a:bodyPr anchor="b"/>
          <a:lstStyle>
            <a:lvl1pPr algn="l">
              <a:defRPr sz="4200" b="1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368220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ticle+headline+plcehldr+footers w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7FCC498-09D6-4B3F-ACA9-A10F25A7CE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79" t="5159" r="15032" b="61598"/>
          <a:stretch/>
        </p:blipFill>
        <p:spPr>
          <a:xfrm rot="16200000">
            <a:off x="8323971" y="2989969"/>
            <a:ext cx="6857999" cy="878059"/>
          </a:xfrm>
          <a:prstGeom prst="rect">
            <a:avLst/>
          </a:prstGeom>
        </p:spPr>
      </p:pic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2A4CAC8E-4600-4DB2-977B-ED1FED7E99E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1920240"/>
            <a:ext cx="10687175" cy="427939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defRPr lang="en-US" sz="2800" kern="1200" dirty="0" smtClean="0">
                <a:solidFill>
                  <a:srgbClr val="626262"/>
                </a:solidFill>
                <a:latin typeface="+mn-lt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defRPr lang="en-US" sz="2400" kern="1200" dirty="0" smtClean="0">
                <a:solidFill>
                  <a:srgbClr val="626262"/>
                </a:solidFill>
                <a:latin typeface="+mn-lt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defRPr lang="en-US" sz="2000" kern="1200" dirty="0" smtClean="0">
                <a:solidFill>
                  <a:srgbClr val="626262"/>
                </a:solidFill>
                <a:latin typeface="+mn-lt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defRPr lang="en-US" sz="1600" kern="1200" dirty="0" smtClean="0">
                <a:solidFill>
                  <a:srgbClr val="626262"/>
                </a:solidFill>
                <a:latin typeface="+mn-lt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defRPr lang="en-US" sz="1200" kern="1200" dirty="0" smtClean="0">
                <a:solidFill>
                  <a:srgbClr val="626262"/>
                </a:solidFill>
                <a:latin typeface="+mn-lt"/>
                <a:ea typeface="Roboto" panose="02000000000000000000" pitchFamily="2" charset="0"/>
                <a:cs typeface="+mn-cs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37E667BE-06C8-4A62-A350-6A491D3911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0687175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6432D-EF34-4917-BD42-A9D6D7BF7DA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F496A-F20C-485C-8158-8B4330ECD9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E4A2E-C4E9-42E4-A8A5-BF47BED452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0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ticle headline+footers w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A019DA0-A358-48A3-B7EC-E871A4C43E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79" t="5159" r="15032" b="61598"/>
          <a:stretch/>
        </p:blipFill>
        <p:spPr>
          <a:xfrm rot="16200000">
            <a:off x="8323971" y="2989969"/>
            <a:ext cx="6857999" cy="878059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A734AB36-59E4-48B9-BD11-8A4B3014DF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0687175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6DF5F-64FE-467D-B929-3410C8D0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5F583-F8B6-446F-9D79-885D461B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73707-0D49-46F2-8FD6-3506FA8D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14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le theme footers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25483B1-BC00-4E32-8270-A2A863E689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79" t="5159" r="15032" b="61598"/>
          <a:stretch/>
        </p:blipFill>
        <p:spPr>
          <a:xfrm rot="16200000">
            <a:off x="8323971" y="2989969"/>
            <a:ext cx="6857999" cy="87805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9DCC59-3B51-4DBB-A44F-455C03CF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DB589-A59E-472C-BEAF-E1CAA221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A3620-B9E7-46A8-B92E-B84A51B6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66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itle + footer 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48639" y="3055482"/>
            <a:ext cx="9491832" cy="523220"/>
          </a:xfrm>
          <a:prstGeom prst="rect">
            <a:avLst/>
          </a:prstGeom>
        </p:spPr>
        <p:txBody>
          <a:bodyPr wrap="square" lIns="0" tIns="182880" rIns="18000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defRPr>
            </a:lvl1pPr>
          </a:lstStyle>
          <a:p>
            <a:pPr marL="0" lvl="0"/>
            <a:r>
              <a:rPr lang="en-US" noProof="0" dirty="0"/>
              <a:t>Click to add subtitle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4959960"/>
            <a:ext cx="9491831" cy="60319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D0DD28"/>
                </a:solidFill>
              </a:defRPr>
            </a:lvl2pPr>
            <a:lvl3pPr marL="914400" indent="0">
              <a:buNone/>
              <a:defRPr>
                <a:solidFill>
                  <a:srgbClr val="D0DD28"/>
                </a:solidFill>
              </a:defRPr>
            </a:lvl3pPr>
            <a:lvl4pPr marL="1371600" indent="0">
              <a:buNone/>
              <a:defRPr>
                <a:solidFill>
                  <a:srgbClr val="D0DD28"/>
                </a:solidFill>
              </a:defRPr>
            </a:lvl4pPr>
            <a:lvl5pPr marL="1828800" indent="0">
              <a:buNone/>
              <a:defRPr>
                <a:solidFill>
                  <a:srgbClr val="D0DD28"/>
                </a:solidFill>
              </a:defRPr>
            </a:lvl5pPr>
          </a:lstStyle>
          <a:p>
            <a:pPr lvl="0"/>
            <a:r>
              <a:rPr lang="en-US" dirty="0"/>
              <a:t>Enter presenter’s name(s)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61AB37E-D34A-403E-B4EA-40B2E24F1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39" y="2130005"/>
            <a:ext cx="9491832" cy="852488"/>
          </a:xfrm>
        </p:spPr>
        <p:txBody>
          <a:bodyPr anchor="b"/>
          <a:lstStyle>
            <a:lvl1pPr algn="l">
              <a:defRPr sz="4200" b="1" i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06541-BFD4-495B-AC6F-0BAC7AFCBFA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6E682-287C-44B8-906A-9CB368CE7C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6AAF2-D3B9-4E91-8579-3929FFAE72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562643-9211-44B6-A8CC-D87E7BC4C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09430" y="713973"/>
            <a:ext cx="1987127" cy="43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73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section+ 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2">
            <a:extLst>
              <a:ext uri="{FF2B5EF4-FFF2-40B4-BE49-F238E27FC236}">
                <a16:creationId xmlns:a16="http://schemas.microsoft.com/office/drawing/2014/main" id="{A88CFBAA-CD59-41F6-A970-D7371000C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4031968"/>
            <a:ext cx="9562922" cy="523220"/>
          </a:xfrm>
          <a:prstGeom prst="rect">
            <a:avLst/>
          </a:prstGeom>
        </p:spPr>
        <p:txBody>
          <a:bodyPr wrap="square" lIns="0" tIns="182880" rIns="18000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marL="0" lvl="0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446DFEF-B3B7-4A41-AB84-97EEF8ACAE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2112075"/>
            <a:ext cx="9562923" cy="852488"/>
          </a:xfrm>
        </p:spPr>
        <p:txBody>
          <a:bodyPr anchor="t"/>
          <a:lstStyle>
            <a:lvl1pPr algn="l">
              <a:defRPr sz="4200" b="1" i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section divide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FA3CC-605F-4890-AE98-B5349533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8422B-5988-4135-99A5-D05A7B78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3471E-32F1-4A76-A7C5-9D69ED0F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00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subsection+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A446DFEF-B3B7-4A41-AB84-97EEF8ACAE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2112075"/>
            <a:ext cx="9562923" cy="852488"/>
          </a:xfrm>
        </p:spPr>
        <p:txBody>
          <a:bodyPr anchor="t"/>
          <a:lstStyle>
            <a:lvl1pPr algn="l">
              <a:defRPr sz="4200" b="1" i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subsection divide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8087A-6180-4165-9634-C55B23CF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74DC3-F493-4C01-999B-6C018FC7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80DAD-CFA5-490A-BEA2-3DB5032D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0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itle + text +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1C1B351-A54E-4567-B5D8-775E45CA1FB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1920240"/>
            <a:ext cx="10935148" cy="427939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defRPr lang="en-US" sz="2800" kern="1200" dirty="0" smtClean="0">
                <a:solidFill>
                  <a:srgbClr val="626262"/>
                </a:solidFill>
                <a:latin typeface="+mn-lt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defRPr lang="en-US" sz="2400" kern="1200" dirty="0" smtClean="0">
                <a:solidFill>
                  <a:srgbClr val="626262"/>
                </a:solidFill>
                <a:latin typeface="+mn-lt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defRPr lang="en-US" sz="2000" kern="1200" dirty="0" smtClean="0">
                <a:solidFill>
                  <a:srgbClr val="626262"/>
                </a:solidFill>
                <a:latin typeface="+mn-lt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defRPr lang="en-US" sz="1600" kern="1200" dirty="0" smtClean="0">
                <a:solidFill>
                  <a:srgbClr val="626262"/>
                </a:solidFill>
                <a:latin typeface="+mn-lt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defRPr lang="en-US" sz="1200" kern="1200" dirty="0" smtClean="0">
                <a:solidFill>
                  <a:srgbClr val="626262"/>
                </a:solidFill>
                <a:latin typeface="+mn-lt"/>
                <a:ea typeface="Roboto" panose="02000000000000000000" pitchFamily="2" charset="0"/>
                <a:cs typeface="+mn-cs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0A45E86-D440-4E9F-B37E-9862C1149A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0935148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4A7F8EC-6B2C-4D57-9718-25F0193738A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3E19187-990D-4EFF-AFD3-B769112BBD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89B0292-13BC-4DC1-B535-3B5BB8D393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95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itle +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69E0-5BF8-457B-9E96-62DACEDD31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6717A396-7523-4B1D-9958-ADC1C12D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F13F153-219E-4911-BBB5-C03F51B3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15D003F-CF6E-44B6-831B-E7CD2ACA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11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blank+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D2FC0-2954-4F3B-A280-B1787D17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45F04-68E2-429C-98EE-FED620B0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D42BC-8BF5-4DA0-B345-F6170319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17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end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F7B602-D9C9-40B4-A2CB-3666C2FDB33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55694" y="3740082"/>
            <a:ext cx="8480612" cy="1490952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tx1"/>
                </a:solidFill>
              </a:defRPr>
            </a:lvl2pPr>
            <a:lvl3pPr marL="91440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tx1"/>
                </a:solidFill>
              </a:defRPr>
            </a:lvl3pPr>
            <a:lvl4pPr marL="137160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tx1"/>
                </a:solidFill>
              </a:defRPr>
            </a:lvl4pPr>
            <a:lvl5pPr marL="1828800" indent="0" algn="ctr">
              <a:lnSpc>
                <a:spcPct val="100000"/>
              </a:lnSpc>
              <a:buFontTx/>
              <a:buNone/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0EFBF0-81D0-4124-8760-098DFB8103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734907" y="512741"/>
            <a:ext cx="659835" cy="54104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FB61D-81DF-4562-A168-FC7DD85C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12AEB-5A15-49E0-ACBA-8D5479E4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4D5D6-EBC1-462A-80F3-90B45D7C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8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les Blue Section+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DB012F5-A9B2-4E5C-9DA6-1A8AA1F752D3}"/>
              </a:ext>
            </a:extLst>
          </p:cNvPr>
          <p:cNvSpPr/>
          <p:nvPr userDrawn="1"/>
        </p:nvSpPr>
        <p:spPr>
          <a:xfrm>
            <a:off x="0" y="956930"/>
            <a:ext cx="12191999" cy="4965406"/>
          </a:xfrm>
          <a:prstGeom prst="rect">
            <a:avLst/>
          </a:prstGeom>
          <a:gradFill>
            <a:gsLst>
              <a:gs pos="0">
                <a:srgbClr val="012B73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A88CFBAA-CD59-41F6-A970-D7371000C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4031968"/>
            <a:ext cx="7098714" cy="523220"/>
          </a:xfrm>
          <a:prstGeom prst="rect">
            <a:avLst/>
          </a:prstGeom>
        </p:spPr>
        <p:txBody>
          <a:bodyPr wrap="square" lIns="0" tIns="182880" rIns="18000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lvl="0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446DFEF-B3B7-4A41-AB84-97EEF8ACAE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2112075"/>
            <a:ext cx="9416251" cy="852488"/>
          </a:xfrm>
        </p:spPr>
        <p:txBody>
          <a:bodyPr anchor="t"/>
          <a:lstStyle>
            <a:lvl1pPr algn="l">
              <a:defRPr sz="4200" b="1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section divide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BBDDBEE-9093-4108-BD59-E58CF5AB26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79" t="5159" r="15032" b="4225"/>
          <a:stretch/>
        </p:blipFill>
        <p:spPr>
          <a:xfrm rot="16200000">
            <a:off x="7732642" y="2232251"/>
            <a:ext cx="6857999" cy="239349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1E846-1DB4-4DDB-803A-7DEC3FAC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BD0DE-256E-48A0-8F96-F31CD518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9A9FB-E5C9-470B-9E00-16BC241D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A6BA4A-4FBF-4D1F-B7C3-F2C7E0138F6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1314046" y="5308861"/>
            <a:ext cx="478766" cy="39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85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2content headline + placeholders + footers (both 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6CD5A3FC-4265-44C2-9C05-7E795390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5D1A1-ED31-4E0E-80A0-0DDE4CE60B4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FF25A-5401-4DC4-A533-F53630FBD8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7FFEC-0F2A-4628-A406-4F03DB2B25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BA7DE9-E988-405B-8B21-4B1373C5F0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8640" y="1943670"/>
            <a:ext cx="5029200" cy="422321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8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z="2400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z="2000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z="1600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 sz="160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E08C7E-B666-45FD-BDAA-9A923C7DAE4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605510" y="1943670"/>
            <a:ext cx="5029200" cy="422321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8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z="2400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z="2000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z="1600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 sz="160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83612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 with category titles: headline + paired placeholders + footers (both 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731B6D7A-B331-42E3-9A8D-FC61EDE482D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48640" y="1845449"/>
            <a:ext cx="5029200" cy="74795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800" b="1">
                <a:solidFill>
                  <a:srgbClr val="0279BB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BB6454-9586-44D3-AE7B-C6BD8D6EC8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8640" y="2593405"/>
            <a:ext cx="5029200" cy="357431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4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z="2000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z="1600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z="1200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A5B525E-2FE4-4AFE-8F6E-5F0D26D2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202E0-DD7A-4C22-B6F4-35A16E511DD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3F2A4C-7A73-4F59-B814-4D65F5CA6F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F91F1-F56A-4DCB-BA96-AD212A8283D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47867C5-6F12-4B18-9CB6-E60F1A05DB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605510" y="1845449"/>
            <a:ext cx="5029200" cy="74795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800" b="1">
                <a:solidFill>
                  <a:srgbClr val="0279BB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8A4FE0-2FB1-46FB-AE62-CEDA9B8899D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605510" y="2593405"/>
            <a:ext cx="5029200" cy="357431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4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z="2000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z="1600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z="1200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7618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blue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D47986-77EE-4447-B1A0-5A0C74B7A4D8}"/>
              </a:ext>
            </a:extLst>
          </p:cNvPr>
          <p:cNvSpPr/>
          <p:nvPr userDrawn="1"/>
        </p:nvSpPr>
        <p:spPr>
          <a:xfrm>
            <a:off x="0" y="1711542"/>
            <a:ext cx="6626942" cy="3614914"/>
          </a:xfrm>
          <a:prstGeom prst="rect">
            <a:avLst/>
          </a:prstGeom>
          <a:gradFill>
            <a:gsLst>
              <a:gs pos="0">
                <a:srgbClr val="012B73"/>
              </a:gs>
              <a:gs pos="100000">
                <a:schemeClr val="accent1">
                  <a:lumMod val="75000"/>
                </a:schemeClr>
              </a:gs>
            </a:gsLst>
            <a:lin ang="12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548640" y="1934197"/>
            <a:ext cx="5562793" cy="3074670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1600"/>
              </a:spcBef>
              <a:defRPr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Bef>
                <a:spcPts val="1600"/>
              </a:spcBef>
              <a:defRPr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Bef>
                <a:spcPts val="1600"/>
              </a:spcBef>
              <a:defRPr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defRPr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B0E4A996-5048-4141-8654-2D7F5CC6CAE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75582" y="1934197"/>
            <a:ext cx="4459128" cy="3074670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160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160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160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011CB211-0293-4DE2-9A42-F80D4B8D6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C3A75-21EE-4BD9-B2E6-961225A17A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6F9EE-1778-4481-B1FF-5560A0976E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4A248-FE9B-4AB8-92E5-7B99367A65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808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blu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A3215B-DE75-4C92-B19D-2102F1C73CCD}"/>
              </a:ext>
            </a:extLst>
          </p:cNvPr>
          <p:cNvSpPr/>
          <p:nvPr userDrawn="1"/>
        </p:nvSpPr>
        <p:spPr>
          <a:xfrm>
            <a:off x="5565058" y="1711542"/>
            <a:ext cx="6626942" cy="3614914"/>
          </a:xfrm>
          <a:prstGeom prst="rect">
            <a:avLst/>
          </a:prstGeom>
          <a:gradFill>
            <a:gsLst>
              <a:gs pos="0">
                <a:srgbClr val="012B73"/>
              </a:gs>
              <a:gs pos="100000">
                <a:schemeClr val="accent1">
                  <a:lumMod val="75000"/>
                </a:schemeClr>
              </a:gs>
            </a:gsLst>
            <a:lin ang="12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481E3CA9-BDFC-4FDD-8B45-23B9CE4B57C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14113" y="1932698"/>
            <a:ext cx="5562793" cy="3074670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1600"/>
              </a:spcBef>
              <a:defRPr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Bef>
                <a:spcPts val="1600"/>
              </a:spcBef>
              <a:defRPr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Bef>
                <a:spcPts val="1600"/>
              </a:spcBef>
              <a:defRPr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defRPr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8ED8CF8-9B7C-4024-9C8F-20250F79A69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1932698"/>
            <a:ext cx="4176457" cy="3074670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160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160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160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C9815E74-5D89-402B-865F-503F9CA269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58F71-100B-4317-A947-EB8D743A90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36CAC-137B-46A1-8A5E-6A5CA2D4C5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9A2D4-7232-4759-BEF0-91D0EA69B2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701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no bleeds, blue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0377C7-D99A-4580-BB1A-AC251957A095}"/>
              </a:ext>
            </a:extLst>
          </p:cNvPr>
          <p:cNvSpPr/>
          <p:nvPr userDrawn="1"/>
        </p:nvSpPr>
        <p:spPr>
          <a:xfrm>
            <a:off x="548640" y="1926160"/>
            <a:ext cx="5547360" cy="3942927"/>
          </a:xfrm>
          <a:prstGeom prst="rect">
            <a:avLst/>
          </a:prstGeom>
          <a:gradFill>
            <a:gsLst>
              <a:gs pos="0">
                <a:srgbClr val="012B73"/>
              </a:gs>
              <a:gs pos="100000">
                <a:schemeClr val="accent1">
                  <a:lumMod val="75000"/>
                </a:schemeClr>
              </a:gs>
            </a:gsLst>
            <a:lin ang="12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6D434-725E-4D46-90F7-BC2C8B66BD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68088" y="2263570"/>
            <a:ext cx="4884131" cy="335290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800" smtClean="0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2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1B767D9-0FAC-46F2-907A-C24E1DF74CC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94188" y="2263570"/>
            <a:ext cx="4974814" cy="335290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8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79C3579-33EE-448B-9669-4A8EBCE95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32F66-3103-40A5-9DAE-3909AA2260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78F6D-220F-42E8-BA7E-C814574393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A01FC-D4B6-431A-A01C-6066769586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076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no bleeds, blu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6">
            <a:extLst>
              <a:ext uri="{FF2B5EF4-FFF2-40B4-BE49-F238E27FC236}">
                <a16:creationId xmlns:a16="http://schemas.microsoft.com/office/drawing/2014/main" id="{2A269003-910B-4939-A96F-31FF4FFC8B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668C8-5EEB-479C-AFB1-F666D6480F12}"/>
              </a:ext>
            </a:extLst>
          </p:cNvPr>
          <p:cNvSpPr/>
          <p:nvPr userDrawn="1"/>
        </p:nvSpPr>
        <p:spPr>
          <a:xfrm>
            <a:off x="6087350" y="1926160"/>
            <a:ext cx="5547360" cy="3942927"/>
          </a:xfrm>
          <a:prstGeom prst="rect">
            <a:avLst/>
          </a:prstGeom>
          <a:gradFill>
            <a:gsLst>
              <a:gs pos="0">
                <a:srgbClr val="012B73"/>
              </a:gs>
              <a:gs pos="100000">
                <a:schemeClr val="accent1">
                  <a:lumMod val="75000"/>
                </a:schemeClr>
              </a:gs>
            </a:gsLst>
            <a:lin ang="12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B2137E7-FDB6-4F44-B971-674DB0EC5AC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68088" y="2263570"/>
            <a:ext cx="4884131" cy="335290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8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F7BD571-98EF-490A-9C9F-E96B93A88C3E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494188" y="2263570"/>
            <a:ext cx="4884131" cy="335290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800" smtClean="0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2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11717-777C-4C76-ACB9-3D22EEF2C73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9A29D-D244-4FFB-87C2-73F36E0FDD1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72519-AD6C-4A1C-AB27-316501AA21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hree content: headline + placeholders + footers (all of them 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8640" y="1939567"/>
            <a:ext cx="3291840" cy="315178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0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z="1600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z="1200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z="1200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 sz="120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E9BDBBD-EAB9-4F63-9463-A531EA013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CAE9D-F343-431E-814F-01648479BDA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6A687-E165-493B-9E06-46BC0AEB954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90472-5B62-40A7-A944-691E2B3945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30D4042-EED7-44E8-B3BC-B84FAD224B5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342870" y="1939567"/>
            <a:ext cx="3291840" cy="315178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0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z="1600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z="1200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z="1200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 sz="120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5CEC87E-8E18-4360-B1AA-DAC79848AAFF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445755" y="1939567"/>
            <a:ext cx="3291840" cy="315178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0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z="1600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z="1200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z="1200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 sz="120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hree content with category titles: headline + paired placeholders + footers (all of them 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8640" y="2928395"/>
            <a:ext cx="3291840" cy="315178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0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z="1800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z="1600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549275" y="1828800"/>
            <a:ext cx="3291205" cy="109959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450080" y="2928395"/>
            <a:ext cx="3291840" cy="315178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0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z="1800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z="1600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50715" y="1828800"/>
            <a:ext cx="3291205" cy="109959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66760" y="2928395"/>
            <a:ext cx="3267950" cy="315178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0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z="1800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z="1600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8366761" y="1828800"/>
            <a:ext cx="3267950" cy="109959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29311360-91C1-43E3-BB81-4614781CEB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EC0F3-F2A2-48BD-B425-9E9AF880B2C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D440F-05E9-408C-96E9-6D1F2D895FE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4CA44-852A-443A-9050-DA334188816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7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hree stat: headline + paired text, descriptor, placeholders + footers (all of them 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3429000"/>
            <a:ext cx="3052013" cy="1865163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4569994" y="3450400"/>
            <a:ext cx="3052012" cy="1865163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8301788" y="3438083"/>
            <a:ext cx="3052012" cy="1865163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1881214"/>
            <a:ext cx="3052013" cy="830997"/>
          </a:xfrm>
          <a:noFill/>
        </p:spPr>
        <p:txBody>
          <a:bodyPr wrap="square" rtlCol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5400" b="1" spc="-150" smtClean="0">
                <a:solidFill>
                  <a:srgbClr val="4F9AFD"/>
                </a:solidFill>
              </a:defRPr>
            </a:lvl1pPr>
            <a:lvl2pPr>
              <a:defRPr lang="en-US" sz="1800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z="1800" smtClean="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en-US" dirty="0"/>
              <a:t>6,000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4569994" y="1886574"/>
            <a:ext cx="3052012" cy="830997"/>
          </a:xfrm>
          <a:noFill/>
        </p:spPr>
        <p:txBody>
          <a:bodyPr wrap="square" rtlCol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5400" b="1" spc="50" baseline="0" dirty="0">
                <a:solidFill>
                  <a:srgbClr val="4F9AFD"/>
                </a:solidFill>
              </a:defRPr>
            </a:lvl1pPr>
          </a:lstStyle>
          <a:p>
            <a:pPr marL="0" lvl="0" algn="ctr"/>
            <a:r>
              <a:rPr lang="en-US" dirty="0"/>
              <a:t>15%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8301788" y="1890298"/>
            <a:ext cx="3052012" cy="830997"/>
          </a:xfrm>
          <a:noFill/>
        </p:spPr>
        <p:txBody>
          <a:bodyPr wrap="square" rtlCol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5400" b="1" spc="60" baseline="0" dirty="0">
                <a:solidFill>
                  <a:srgbClr val="4F9AFD"/>
                </a:solidFill>
              </a:defRPr>
            </a:lvl1pPr>
          </a:lstStyle>
          <a:p>
            <a:pPr marL="0" lvl="0" algn="ctr"/>
            <a:r>
              <a:rPr lang="en-US" dirty="0"/>
              <a:t>$8M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838201" y="2704440"/>
            <a:ext cx="3052012" cy="276999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2000" b="1" spc="60" baseline="0" dirty="0">
                <a:solidFill>
                  <a:schemeClr val="accent2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12FA55E3-5812-4B68-A987-5626CCB4B8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69994" y="2709799"/>
            <a:ext cx="3052012" cy="276999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2000" b="1" spc="60" baseline="0" dirty="0">
                <a:solidFill>
                  <a:schemeClr val="accent2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CBAA50C-6B47-4701-A0BC-14A9E329BCA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00027" y="2713523"/>
            <a:ext cx="3052012" cy="276999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2000" b="1" spc="60" baseline="0" dirty="0">
                <a:solidFill>
                  <a:schemeClr val="accent2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8B5E6-F4D6-47A3-9755-31ED78EFA555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EE3FA79-F261-468C-94F2-A1614C17FCC8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B1108C8-1F26-45CC-BF4C-D7763FD2DD0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73676824-F1E7-486C-8A86-63FD8A9AAE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112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33945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four stat: headline + paired text, descriptor, placeholders + footers (all of them 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548640" y="3429000"/>
            <a:ext cx="2425861" cy="1865163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548640" y="1881215"/>
            <a:ext cx="2425861" cy="830997"/>
          </a:xfrm>
          <a:noFill/>
        </p:spPr>
        <p:txBody>
          <a:bodyPr wrap="square" rtlCol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5400" b="1" spc="-150" smtClean="0">
                <a:solidFill>
                  <a:srgbClr val="4F9AFD"/>
                </a:solidFill>
              </a:defRPr>
            </a:lvl1pPr>
            <a:lvl2pPr>
              <a:defRPr lang="en-US" sz="1800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z="1800" smtClean="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en-US" dirty="0"/>
              <a:t>6,000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3444431" y="3429000"/>
            <a:ext cx="2425861" cy="1865163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3444431" y="1881215"/>
            <a:ext cx="2425861" cy="830997"/>
          </a:xfrm>
          <a:noFill/>
        </p:spPr>
        <p:txBody>
          <a:bodyPr wrap="square" rtlCol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5400" b="1" spc="-150" smtClean="0">
                <a:solidFill>
                  <a:srgbClr val="4F9AFD"/>
                </a:solidFill>
              </a:defRPr>
            </a:lvl1pPr>
            <a:lvl2pPr>
              <a:defRPr lang="en-US" sz="1800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z="1800" smtClean="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en-US" dirty="0"/>
              <a:t>15%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6328456" y="3429000"/>
            <a:ext cx="2425861" cy="1865163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6328456" y="1881215"/>
            <a:ext cx="2425861" cy="830997"/>
          </a:xfrm>
          <a:noFill/>
        </p:spPr>
        <p:txBody>
          <a:bodyPr wrap="square" rtlCol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5400" b="1" spc="-150" smtClean="0">
                <a:solidFill>
                  <a:srgbClr val="4F9AFD"/>
                </a:solidFill>
              </a:defRPr>
            </a:lvl1pPr>
            <a:lvl2pPr>
              <a:defRPr lang="en-US" sz="1800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z="1800" smtClean="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en-US" dirty="0"/>
              <a:t>$8M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9215321" y="3429000"/>
            <a:ext cx="2425861" cy="1865163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9215321" y="1881215"/>
            <a:ext cx="2425861" cy="830997"/>
          </a:xfrm>
          <a:noFill/>
        </p:spPr>
        <p:txBody>
          <a:bodyPr wrap="square" rtlCol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5400" b="1" spc="-150" smtClean="0">
                <a:solidFill>
                  <a:srgbClr val="4F9AFD"/>
                </a:solidFill>
              </a:defRPr>
            </a:lvl1pPr>
            <a:lvl2pPr>
              <a:defRPr lang="en-US" sz="1800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z="1800" smtClean="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en-US" dirty="0"/>
              <a:t>345+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419DCD08-50BD-478B-85F3-B30C3706317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48640" y="2735408"/>
            <a:ext cx="2419103" cy="276999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500"/>
              </a:spcBef>
              <a:buNone/>
              <a:defRPr lang="en-US" sz="2000" b="1" spc="60" baseline="0" dirty="0">
                <a:solidFill>
                  <a:schemeClr val="accent2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E729660-6416-4683-8F9F-51D075065F2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328454" y="2735408"/>
            <a:ext cx="2425861" cy="276999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500"/>
              </a:spcBef>
              <a:buNone/>
              <a:defRPr lang="en-US" sz="2000" b="1" spc="60" baseline="0" dirty="0">
                <a:solidFill>
                  <a:schemeClr val="accent2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BA782FB8-0BDD-4C39-B7FB-24CB6B66FFC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215321" y="2735408"/>
            <a:ext cx="2425861" cy="276999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500"/>
              </a:spcBef>
              <a:buNone/>
              <a:defRPr lang="en-US" sz="2000" b="1" spc="60" baseline="0" dirty="0">
                <a:solidFill>
                  <a:schemeClr val="accent2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47802E1A-14DF-408D-BD0B-F0B32E03F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112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C55ED-D272-40D1-9BD0-347F185BBD64}"/>
              </a:ext>
            </a:extLst>
          </p:cNvPr>
          <p:cNvSpPr>
            <a:spLocks noGrp="1"/>
          </p:cNvSpPr>
          <p:nvPr>
            <p:ph type="dt" sz="half" idx="4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308F9-8E82-40E4-B932-2824E4CEC3DE}"/>
              </a:ext>
            </a:extLst>
          </p:cNvPr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FE179-E2FF-4DD1-90AF-860D39DAACDD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235D9F2-E327-4C78-9F46-F3F619484D5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451189" y="2735408"/>
            <a:ext cx="2419103" cy="276999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500"/>
              </a:spcBef>
              <a:buNone/>
              <a:defRPr lang="en-US" sz="2000" b="1" spc="60" baseline="0" dirty="0">
                <a:solidFill>
                  <a:schemeClr val="accent2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</p:spTree>
    <p:extLst>
      <p:ext uri="{BB962C8B-B14F-4D97-AF65-F5344CB8AC3E}">
        <p14:creationId xmlns:p14="http://schemas.microsoft.com/office/powerpoint/2010/main" val="350760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ticle blue subsctn+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AE73EDF-E5C6-4EE1-ADE2-DE340FC7EDFA}"/>
              </a:ext>
            </a:extLst>
          </p:cNvPr>
          <p:cNvSpPr/>
          <p:nvPr userDrawn="1"/>
        </p:nvSpPr>
        <p:spPr>
          <a:xfrm>
            <a:off x="0" y="956930"/>
            <a:ext cx="12191999" cy="2940239"/>
          </a:xfrm>
          <a:prstGeom prst="rect">
            <a:avLst/>
          </a:prstGeom>
          <a:gradFill>
            <a:gsLst>
              <a:gs pos="0">
                <a:srgbClr val="012B73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5FD45847-CC87-4AE3-932E-F47E071C9B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1" y="2000805"/>
            <a:ext cx="9307763" cy="852488"/>
          </a:xfrm>
        </p:spPr>
        <p:txBody>
          <a:bodyPr anchor="ctr"/>
          <a:lstStyle>
            <a:lvl1pPr algn="l">
              <a:defRPr sz="4200" b="1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subsection divide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771053F-4431-4872-BBDC-CBFD54BFD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79" t="5159" r="15032" b="4225"/>
          <a:stretch/>
        </p:blipFill>
        <p:spPr>
          <a:xfrm rot="16200000">
            <a:off x="7732642" y="2232251"/>
            <a:ext cx="6857999" cy="239349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9D5E8-C633-464D-96FF-0D171E45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BF440-44AC-41A5-B80F-5FE44BA8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818FC-A7AD-42E2-AD3F-C2DCE4E4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92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hree stat: headline + paired text, descriptor, pictures + footers (all of them 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4569994" y="4282639"/>
            <a:ext cx="3052012" cy="1881204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826030" y="2895042"/>
            <a:ext cx="3052013" cy="830997"/>
          </a:xfrm>
          <a:noFill/>
        </p:spPr>
        <p:txBody>
          <a:bodyPr wrap="square" rtlCol="0" anchor="b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5400" b="1" spc="-150" smtClean="0">
                <a:solidFill>
                  <a:srgbClr val="4F9AFD"/>
                </a:solidFill>
              </a:defRPr>
            </a:lvl1pPr>
            <a:lvl2pPr>
              <a:defRPr lang="en-US" sz="1800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z="1800" smtClean="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en-US" dirty="0"/>
              <a:t>6,000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8289618" y="2895043"/>
            <a:ext cx="3052012" cy="830997"/>
          </a:xfrm>
          <a:noFill/>
        </p:spPr>
        <p:txBody>
          <a:bodyPr wrap="square" rtlCol="0" anchor="b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5400" b="1" spc="-150" dirty="0">
                <a:solidFill>
                  <a:srgbClr val="4F9AFD"/>
                </a:solidFill>
              </a:defRPr>
            </a:lvl1pPr>
          </a:lstStyle>
          <a:p>
            <a:pPr marL="0" lvl="0" algn="ctr"/>
            <a:r>
              <a:rPr lang="en-US" dirty="0"/>
              <a:t>$8M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1907006" y="1835508"/>
            <a:ext cx="914400" cy="914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5638800" y="1841743"/>
            <a:ext cx="914400" cy="914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32"/>
          </p:nvPr>
        </p:nvSpPr>
        <p:spPr>
          <a:xfrm>
            <a:off x="9370594" y="1835508"/>
            <a:ext cx="914400" cy="914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092BE246-EBB6-42EC-8EF2-2989ACE569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57824" y="2938526"/>
            <a:ext cx="3052012" cy="830997"/>
          </a:xfrm>
          <a:noFill/>
        </p:spPr>
        <p:txBody>
          <a:bodyPr wrap="square" rtlCol="0" anchor="b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5400" b="1" spc="50" baseline="0" dirty="0">
                <a:solidFill>
                  <a:srgbClr val="4F9AFD"/>
                </a:solidFill>
              </a:defRPr>
            </a:lvl1pPr>
          </a:lstStyle>
          <a:p>
            <a:pPr marL="0" lvl="0" algn="ctr"/>
            <a:r>
              <a:rPr lang="en-US" dirty="0"/>
              <a:t>15%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FCC55181-3713-4A6C-A4B3-5CCDF34DD35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6031" y="3774747"/>
            <a:ext cx="3052012" cy="276999"/>
          </a:xfrm>
          <a:noFill/>
        </p:spPr>
        <p:txBody>
          <a:bodyPr wrap="square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b="1" spc="60" baseline="0" dirty="0">
                <a:solidFill>
                  <a:schemeClr val="accent2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19FD85C-CBDE-435F-86E8-0A556C05C1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57824" y="3774747"/>
            <a:ext cx="3052012" cy="276999"/>
          </a:xfrm>
          <a:noFill/>
        </p:spPr>
        <p:txBody>
          <a:bodyPr wrap="square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b="1" spc="60" baseline="0" dirty="0">
                <a:solidFill>
                  <a:schemeClr val="accent2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92618990-E635-49A3-9716-2BF23AE5195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87857" y="3774747"/>
            <a:ext cx="3052012" cy="276999"/>
          </a:xfrm>
          <a:noFill/>
        </p:spPr>
        <p:txBody>
          <a:bodyPr wrap="square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b="1" spc="60" baseline="0" dirty="0">
                <a:solidFill>
                  <a:schemeClr val="accent2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25F9093-D01F-4916-9687-FF2093952F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4282639"/>
            <a:ext cx="3052012" cy="1881204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390293-8670-4E26-9261-CB5FF32BE19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89618" y="4282639"/>
            <a:ext cx="3052012" cy="1881204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B1016-6733-4EFF-84A1-B0C21DAC1F59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397541-07A4-4422-8027-26B6E7CEDB74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0A3655-3312-43B4-BAED-B5ECB4CB2AB7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CDDBA785-DDB7-47AF-94EE-1C2173E3C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112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555827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four content: headline + picture and paired placeholders + footers (all of them 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61886" y="1828800"/>
            <a:ext cx="1851688" cy="1851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2586853" y="1857110"/>
            <a:ext cx="3083622" cy="588136"/>
          </a:xfrm>
        </p:spPr>
        <p:txBody>
          <a:bodyPr tIns="0" bIns="0">
            <a:normAutofit/>
          </a:bodyPr>
          <a:lstStyle>
            <a:lvl1pPr marL="0" indent="0">
              <a:buNone/>
              <a:defRPr sz="1800" b="1">
                <a:solidFill>
                  <a:srgbClr val="012B73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2586852" y="2473556"/>
            <a:ext cx="3083622" cy="1194464"/>
          </a:xfrm>
        </p:spPr>
        <p:txBody>
          <a:bodyPr tIns="0" bIns="0">
            <a:normAutofit/>
          </a:bodyPr>
          <a:lstStyle>
            <a:lvl1pPr marL="0" indent="0">
              <a:lnSpc>
                <a:spcPct val="950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11"/>
          <p:cNvSpPr>
            <a:spLocks noGrp="1"/>
          </p:cNvSpPr>
          <p:nvPr>
            <p:ph type="pic" sz="quarter" idx="32"/>
          </p:nvPr>
        </p:nvSpPr>
        <p:spPr>
          <a:xfrm>
            <a:off x="6524348" y="1823639"/>
            <a:ext cx="1851688" cy="1851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8553077" y="1828800"/>
            <a:ext cx="3077037" cy="588136"/>
          </a:xfrm>
        </p:spPr>
        <p:txBody>
          <a:bodyPr tIns="0" bIns="0">
            <a:normAutofit/>
          </a:bodyPr>
          <a:lstStyle>
            <a:lvl1pPr marL="0" indent="0">
              <a:buNone/>
              <a:defRPr sz="1800" b="1">
                <a:solidFill>
                  <a:srgbClr val="012B73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8553076" y="2457714"/>
            <a:ext cx="3083622" cy="1194464"/>
          </a:xfrm>
        </p:spPr>
        <p:txBody>
          <a:bodyPr tIns="0" bIns="0">
            <a:normAutofit/>
          </a:bodyPr>
          <a:lstStyle>
            <a:lvl1pPr marL="0" indent="0">
              <a:lnSpc>
                <a:spcPct val="950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11"/>
          <p:cNvSpPr>
            <a:spLocks noGrp="1"/>
          </p:cNvSpPr>
          <p:nvPr>
            <p:ph type="pic" sz="quarter" idx="35"/>
          </p:nvPr>
        </p:nvSpPr>
        <p:spPr>
          <a:xfrm>
            <a:off x="561251" y="4166116"/>
            <a:ext cx="1851688" cy="1851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2586218" y="4194426"/>
            <a:ext cx="3083622" cy="588136"/>
          </a:xfrm>
        </p:spPr>
        <p:txBody>
          <a:bodyPr tIns="0" bIns="0">
            <a:normAutofit/>
          </a:bodyPr>
          <a:lstStyle>
            <a:lvl1pPr marL="0" indent="0">
              <a:buNone/>
              <a:defRPr sz="1800" b="1">
                <a:solidFill>
                  <a:srgbClr val="012B73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2586217" y="4810872"/>
            <a:ext cx="3083622" cy="1194464"/>
          </a:xfrm>
        </p:spPr>
        <p:txBody>
          <a:bodyPr tIns="0" bIns="0">
            <a:normAutofit/>
          </a:bodyPr>
          <a:lstStyle>
            <a:lvl1pPr marL="0" indent="0">
              <a:lnSpc>
                <a:spcPct val="950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11"/>
          <p:cNvSpPr>
            <a:spLocks noGrp="1"/>
          </p:cNvSpPr>
          <p:nvPr>
            <p:ph type="pic" sz="quarter" idx="38"/>
          </p:nvPr>
        </p:nvSpPr>
        <p:spPr>
          <a:xfrm>
            <a:off x="6523713" y="4160955"/>
            <a:ext cx="1851688" cy="1851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8552442" y="4166116"/>
            <a:ext cx="3077672" cy="588136"/>
          </a:xfrm>
        </p:spPr>
        <p:txBody>
          <a:bodyPr tIns="0" bIns="0">
            <a:normAutofit/>
          </a:bodyPr>
          <a:lstStyle>
            <a:lvl1pPr marL="0" indent="0">
              <a:buNone/>
              <a:defRPr sz="1800" b="1">
                <a:solidFill>
                  <a:srgbClr val="012B73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8552440" y="4782562"/>
            <a:ext cx="3084257" cy="1194464"/>
          </a:xfrm>
        </p:spPr>
        <p:txBody>
          <a:bodyPr tIns="0" bIns="0">
            <a:normAutofit/>
          </a:bodyPr>
          <a:lstStyle>
            <a:lvl1pPr marL="0" indent="0">
              <a:lnSpc>
                <a:spcPct val="950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CC177EEC-90FA-4F0A-87F4-46E47AE075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2E9B6-5439-45F2-8AAD-C14A4B31A051}"/>
              </a:ext>
            </a:extLst>
          </p:cNvPr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B2666-F74E-4881-B8A1-1C523D36C821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385C7-732F-4994-947C-A4B493AFA9FC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757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mple 3 Col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8640" y="2928395"/>
            <a:ext cx="2066970" cy="315178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lang="en-US" sz="18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00000"/>
              </a:lnSpc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548640" y="1826897"/>
            <a:ext cx="2066334" cy="109959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21077AC-5B46-4687-80D4-56809B8E42D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555007" y="2928395"/>
            <a:ext cx="2066970" cy="315178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lang="en-US" sz="18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00000"/>
              </a:lnSpc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FA350EC7-6CCE-4FA2-BE5E-D2994BF376A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552833" y="1826897"/>
            <a:ext cx="2066334" cy="109959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17C1F00-5335-4EE0-AFC3-B664BCA1B55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567740" y="2928395"/>
            <a:ext cx="2066970" cy="315178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lang="en-US" sz="18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00000"/>
              </a:lnSpc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D9D7EFE-1CD3-436A-962C-EF6E98D4751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568376" y="1826897"/>
            <a:ext cx="2066334" cy="109959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DC16C50-44C0-479E-933E-01BA62DEDAF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561374" y="2928395"/>
            <a:ext cx="2066970" cy="315178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lang="en-US" sz="18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00000"/>
              </a:lnSpc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3FE4323-A6DF-4424-88B5-24338A18C72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556390" y="1826897"/>
            <a:ext cx="2066334" cy="109959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823F9586-2B94-4492-A6C3-10A8D7C37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EEFF1-CD5A-47B9-BD9C-4CC0B1848F5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C460B-E1A7-4DBD-AACD-213974E403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7AF52-ED0E-46BD-A9EA-2848E09A580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77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white left, small laptop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6379924" y="2486527"/>
            <a:ext cx="4973876" cy="2863204"/>
            <a:chOff x="5898415" y="1976415"/>
            <a:chExt cx="5654530" cy="3255020"/>
          </a:xfrm>
        </p:grpSpPr>
        <p:sp>
          <p:nvSpPr>
            <p:cNvPr id="10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1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2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3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95000"/>
                  </a:schemeClr>
                </a:gs>
                <a:gs pos="65000">
                  <a:srgbClr val="ECECEC"/>
                </a:gs>
                <a:gs pos="100000">
                  <a:schemeClr val="bg2">
                    <a:lumMod val="8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Roboto Light"/>
              </a:endParaRPr>
            </a:p>
          </p:txBody>
        </p:sp>
        <p:sp>
          <p:nvSpPr>
            <p:cNvPr id="14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bg2">
                    <a:lumMod val="9500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path path="circle">
                <a:fillToRect t="100000" r="100000"/>
              </a:path>
            </a:gradFill>
            <a:ln>
              <a:solidFill>
                <a:schemeClr val="bg1">
                  <a:lumMod val="40000"/>
                  <a:lumOff val="60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Roboto Light"/>
              </a:endParaRPr>
            </a:p>
          </p:txBody>
        </p:sp>
        <p:sp>
          <p:nvSpPr>
            <p:cNvPr id="15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6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Roboto Light"/>
              </a:endParaRPr>
            </a:p>
          </p:txBody>
        </p:sp>
        <p:sp>
          <p:nvSpPr>
            <p:cNvPr id="17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8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9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0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1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</p:grpSp>
      <p:sp>
        <p:nvSpPr>
          <p:cNvPr id="22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7017600" y="2679297"/>
            <a:ext cx="3723379" cy="23557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39" name="Title 6">
            <a:extLst>
              <a:ext uri="{FF2B5EF4-FFF2-40B4-BE49-F238E27FC236}">
                <a16:creationId xmlns:a16="http://schemas.microsoft.com/office/drawing/2014/main" id="{1D417FEC-9F97-42A9-9037-0AFA3CEB99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2E505-34E9-4AAC-88A5-D7B0D695A28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F68D7-73AA-4E2C-917D-59AA330A8F8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72390-9DF3-4CDF-B5AC-75C67BF7C73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CE2B1414-73DA-4572-8250-9B09C0BB6D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8640" y="2374404"/>
            <a:ext cx="5030357" cy="302099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white paired left, large laptop right 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5046561" y="548640"/>
            <a:ext cx="9988309" cy="5749754"/>
            <a:chOff x="5898558" y="1976444"/>
            <a:chExt cx="5654669" cy="3255068"/>
          </a:xfrm>
        </p:grpSpPr>
        <p:sp>
          <p:nvSpPr>
            <p:cNvPr id="4" name="Freeform 45"/>
            <p:cNvSpPr>
              <a:spLocks/>
            </p:cNvSpPr>
            <p:nvPr/>
          </p:nvSpPr>
          <p:spPr bwMode="auto">
            <a:xfrm>
              <a:off x="5898558" y="5105820"/>
              <a:ext cx="2848277" cy="125692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5" name="Freeform 46"/>
            <p:cNvSpPr>
              <a:spLocks/>
            </p:cNvSpPr>
            <p:nvPr/>
          </p:nvSpPr>
          <p:spPr bwMode="auto">
            <a:xfrm>
              <a:off x="8704948" y="5105820"/>
              <a:ext cx="2848277" cy="125692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6" name="Freeform 47"/>
            <p:cNvSpPr>
              <a:spLocks/>
            </p:cNvSpPr>
            <p:nvPr/>
          </p:nvSpPr>
          <p:spPr bwMode="auto">
            <a:xfrm>
              <a:off x="6455969" y="1976444"/>
              <a:ext cx="4581730" cy="3139045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7" name="Freeform 48"/>
            <p:cNvSpPr>
              <a:spLocks/>
            </p:cNvSpPr>
            <p:nvPr/>
          </p:nvSpPr>
          <p:spPr bwMode="auto">
            <a:xfrm>
              <a:off x="6472080" y="1992557"/>
              <a:ext cx="4552733" cy="3106818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bg2">
                    <a:lumMod val="9500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Roboto Light"/>
              </a:endParaRPr>
            </a:p>
          </p:txBody>
        </p:sp>
        <p:sp>
          <p:nvSpPr>
            <p:cNvPr id="8" name="Rectangle 50"/>
            <p:cNvSpPr>
              <a:spLocks noChangeArrowheads="1"/>
            </p:cNvSpPr>
            <p:nvPr/>
          </p:nvSpPr>
          <p:spPr bwMode="auto">
            <a:xfrm>
              <a:off x="5898559" y="5054255"/>
              <a:ext cx="5654668" cy="103131"/>
            </a:xfrm>
            <a:prstGeom prst="rect">
              <a:avLst/>
            </a:prstGeom>
            <a:gradFill>
              <a:gsLst>
                <a:gs pos="0">
                  <a:schemeClr val="bg1">
                    <a:lumMod val="20000"/>
                    <a:lumOff val="80000"/>
                  </a:schemeClr>
                </a:gs>
                <a:gs pos="50000">
                  <a:schemeClr val="bg2">
                    <a:lumMod val="9500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path path="circle">
                <a:fillToRect t="100000" r="100000"/>
              </a:path>
            </a:gradFill>
            <a:ln>
              <a:solidFill>
                <a:schemeClr val="bg1">
                  <a:lumMod val="40000"/>
                  <a:lumOff val="60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Roboto Light"/>
              </a:endParaRPr>
            </a:p>
          </p:txBody>
        </p:sp>
        <p:sp>
          <p:nvSpPr>
            <p:cNvPr id="9" name="Freeform 51"/>
            <p:cNvSpPr>
              <a:spLocks/>
            </p:cNvSpPr>
            <p:nvPr/>
          </p:nvSpPr>
          <p:spPr bwMode="auto">
            <a:xfrm>
              <a:off x="8318304" y="5054255"/>
              <a:ext cx="811952" cy="58011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0" name="Rectangle 52"/>
            <p:cNvSpPr>
              <a:spLocks noChangeArrowheads="1"/>
            </p:cNvSpPr>
            <p:nvPr/>
          </p:nvSpPr>
          <p:spPr bwMode="auto">
            <a:xfrm>
              <a:off x="6623515" y="2189152"/>
              <a:ext cx="4249862" cy="268462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Roboto Light"/>
              </a:endParaRPr>
            </a:p>
          </p:txBody>
        </p:sp>
        <p:sp>
          <p:nvSpPr>
            <p:cNvPr id="11" name="Oval 54"/>
            <p:cNvSpPr>
              <a:spLocks noChangeArrowheads="1"/>
            </p:cNvSpPr>
            <p:nvPr/>
          </p:nvSpPr>
          <p:spPr bwMode="auto">
            <a:xfrm>
              <a:off x="8721063" y="2076351"/>
              <a:ext cx="48331" cy="48344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2" name="Oval 55"/>
            <p:cNvSpPr>
              <a:spLocks noChangeArrowheads="1"/>
            </p:cNvSpPr>
            <p:nvPr/>
          </p:nvSpPr>
          <p:spPr bwMode="auto">
            <a:xfrm>
              <a:off x="8721076" y="2073141"/>
              <a:ext cx="48331" cy="4512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3" name="Oval 56"/>
            <p:cNvSpPr>
              <a:spLocks noChangeArrowheads="1"/>
            </p:cNvSpPr>
            <p:nvPr/>
          </p:nvSpPr>
          <p:spPr bwMode="auto">
            <a:xfrm>
              <a:off x="8730710" y="2079598"/>
              <a:ext cx="29000" cy="3222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4" name="Oval 57"/>
            <p:cNvSpPr>
              <a:spLocks noChangeArrowheads="1"/>
            </p:cNvSpPr>
            <p:nvPr/>
          </p:nvSpPr>
          <p:spPr bwMode="auto">
            <a:xfrm>
              <a:off x="8737247" y="2089283"/>
              <a:ext cx="16112" cy="16116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5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</p:grpSp>
      <p:sp>
        <p:nvSpPr>
          <p:cNvPr id="16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6327113" y="924785"/>
            <a:ext cx="7483713" cy="474170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8640" y="1419315"/>
            <a:ext cx="5030357" cy="302099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5FED2E41-3A13-4FC8-9D5D-CF8DCC3826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5030357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ACAC1-3E4D-46BD-B52E-FEC1C3A23D4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CBA2D486-F3BB-4B20-A077-EE670F25AA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A629DFB-1EDC-4A27-957E-FB5260F7F4D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41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white paired left, large tabl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6684008" y="493186"/>
            <a:ext cx="4638400" cy="6586454"/>
            <a:chOff x="19740901" y="3907229"/>
            <a:chExt cx="2810409" cy="3990736"/>
          </a:xfrm>
          <a:gradFill>
            <a:gsLst>
              <a:gs pos="100000">
                <a:srgbClr val="D9D9D9"/>
              </a:gs>
              <a:gs pos="0">
                <a:schemeClr val="tx1">
                  <a:lumMod val="85000"/>
                </a:schemeClr>
              </a:gs>
              <a:gs pos="37000">
                <a:srgbClr val="E7E7E7"/>
              </a:gs>
            </a:gsLst>
            <a:path path="circle">
              <a:fillToRect t="100000" r="100000"/>
            </a:path>
          </a:gradFill>
        </p:grpSpPr>
        <p:sp>
          <p:nvSpPr>
            <p:cNvPr id="19" name="Freeform 33"/>
            <p:cNvSpPr>
              <a:spLocks/>
            </p:cNvSpPr>
            <p:nvPr/>
          </p:nvSpPr>
          <p:spPr bwMode="auto">
            <a:xfrm>
              <a:off x="19740901" y="3907229"/>
              <a:ext cx="2810409" cy="3990736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gradFill flip="none" rotWithShape="1">
              <a:gsLst>
                <a:gs pos="100000">
                  <a:srgbClr val="D9D9D9"/>
                </a:gs>
                <a:gs pos="65000">
                  <a:srgbClr val="F3F3F3"/>
                </a:gs>
                <a:gs pos="0">
                  <a:srgbClr val="E7E7E7"/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1066819" y="4065780"/>
              <a:ext cx="104590" cy="53974"/>
              <a:chOff x="21066819" y="4065780"/>
              <a:chExt cx="104590" cy="53974"/>
            </a:xfrm>
            <a:grpFill/>
          </p:grpSpPr>
          <p:sp>
            <p:nvSpPr>
              <p:cNvPr id="25" name="Oval 35"/>
              <p:cNvSpPr>
                <a:spLocks noChangeArrowheads="1"/>
              </p:cNvSpPr>
              <p:nvPr/>
            </p:nvSpPr>
            <p:spPr bwMode="auto">
              <a:xfrm>
                <a:off x="21120800" y="4069152"/>
                <a:ext cx="50609" cy="5060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26" name="Oval 36"/>
              <p:cNvSpPr>
                <a:spLocks noChangeArrowheads="1"/>
              </p:cNvSpPr>
              <p:nvPr/>
            </p:nvSpPr>
            <p:spPr bwMode="auto">
              <a:xfrm>
                <a:off x="21120800" y="4065780"/>
                <a:ext cx="50609" cy="5060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27" name="Oval 37"/>
              <p:cNvSpPr>
                <a:spLocks noChangeArrowheads="1"/>
              </p:cNvSpPr>
              <p:nvPr/>
            </p:nvSpPr>
            <p:spPr bwMode="auto">
              <a:xfrm>
                <a:off x="21130921" y="4075899"/>
                <a:ext cx="30366" cy="3036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28" name="Oval 38"/>
              <p:cNvSpPr>
                <a:spLocks noChangeArrowheads="1"/>
              </p:cNvSpPr>
              <p:nvPr/>
            </p:nvSpPr>
            <p:spPr bwMode="auto">
              <a:xfrm>
                <a:off x="21137668" y="4082646"/>
                <a:ext cx="16870" cy="1686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29" name="Freeform 39"/>
              <p:cNvSpPr>
                <a:spLocks/>
              </p:cNvSpPr>
              <p:nvPr/>
            </p:nvSpPr>
            <p:spPr bwMode="auto">
              <a:xfrm>
                <a:off x="21144416" y="4089393"/>
                <a:ext cx="3375" cy="3374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0" name="Rectangle 40"/>
              <p:cNvSpPr>
                <a:spLocks noChangeArrowheads="1"/>
              </p:cNvSpPr>
              <p:nvPr/>
            </p:nvSpPr>
            <p:spPr bwMode="auto">
              <a:xfrm>
                <a:off x="21066819" y="4082646"/>
                <a:ext cx="23618" cy="2361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</p:grpSp>
        <p:sp>
          <p:nvSpPr>
            <p:cNvPr id="21" name="Rectangle 41"/>
            <p:cNvSpPr>
              <a:spLocks noChangeArrowheads="1"/>
            </p:cNvSpPr>
            <p:nvPr/>
          </p:nvSpPr>
          <p:spPr bwMode="auto">
            <a:xfrm>
              <a:off x="19909591" y="4241197"/>
              <a:ext cx="2476398" cy="33025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</p:grpSp>
      <p:sp>
        <p:nvSpPr>
          <p:cNvPr id="31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6956852" y="771566"/>
            <a:ext cx="4087136" cy="5723480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45" name="Oval 55">
            <a:extLst>
              <a:ext uri="{FF2B5EF4-FFF2-40B4-BE49-F238E27FC236}">
                <a16:creationId xmlns:a16="http://schemas.microsoft.com/office/drawing/2014/main" id="{03C089DD-58F7-47CB-8FE2-5903DE9C25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49155" y="601781"/>
            <a:ext cx="85371" cy="79699"/>
          </a:xfrm>
          <a:prstGeom prst="ellipse">
            <a:avLst/>
          </a:prstGeom>
          <a:solidFill>
            <a:srgbClr val="0A0A0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Roboto Light"/>
            </a:endParaRPr>
          </a:p>
        </p:txBody>
      </p:sp>
      <p:sp>
        <p:nvSpPr>
          <p:cNvPr id="32" name="Title 6">
            <a:extLst>
              <a:ext uri="{FF2B5EF4-FFF2-40B4-BE49-F238E27FC236}">
                <a16:creationId xmlns:a16="http://schemas.microsoft.com/office/drawing/2014/main" id="{AE53EEAB-4228-4CC6-B746-B167E60A65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554736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FEA77-A34D-4183-BBD8-000423C59ED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91613-6AAE-40FF-85B3-DD26B1E8553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A2697-F5CF-4C77-839D-4B592B94B05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7A742C0-4C2A-4B7F-BB2F-9BB90E66F21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8640" y="1410079"/>
            <a:ext cx="5030357" cy="302099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white paired left, large phon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F4F7E4F-6B1F-4702-B92F-32D3C334E0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3304" y="461779"/>
            <a:ext cx="3076556" cy="6233627"/>
          </a:xfrm>
          <a:prstGeom prst="rect">
            <a:avLst/>
          </a:prstGeom>
        </p:spPr>
      </p:pic>
      <p:sp>
        <p:nvSpPr>
          <p:cNvPr id="52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7805712" y="598888"/>
            <a:ext cx="2741115" cy="5963837"/>
          </a:xfrm>
          <a:custGeom>
            <a:avLst/>
            <a:gdLst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2283543 w 2740263"/>
              <a:gd name="connsiteY2" fmla="*/ 0 h 5922779"/>
              <a:gd name="connsiteX3" fmla="*/ 2740263 w 2740263"/>
              <a:gd name="connsiteY3" fmla="*/ 456720 h 5922779"/>
              <a:gd name="connsiteX4" fmla="*/ 2740263 w 2740263"/>
              <a:gd name="connsiteY4" fmla="*/ 5466059 h 5922779"/>
              <a:gd name="connsiteX5" fmla="*/ 2283543 w 2740263"/>
              <a:gd name="connsiteY5" fmla="*/ 5922779 h 5922779"/>
              <a:gd name="connsiteX6" fmla="*/ 456720 w 2740263"/>
              <a:gd name="connsiteY6" fmla="*/ 5922779 h 5922779"/>
              <a:gd name="connsiteX7" fmla="*/ 0 w 2740263"/>
              <a:gd name="connsiteY7" fmla="*/ 5466059 h 5922779"/>
              <a:gd name="connsiteX8" fmla="*/ 0 w 2740263"/>
              <a:gd name="connsiteY8" fmla="*/ 456720 h 5922779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1359405 w 2740263"/>
              <a:gd name="connsiteY2" fmla="*/ 0 h 5937316"/>
              <a:gd name="connsiteX3" fmla="*/ 2283543 w 2740263"/>
              <a:gd name="connsiteY3" fmla="*/ 14537 h 5937316"/>
              <a:gd name="connsiteX4" fmla="*/ 2740263 w 2740263"/>
              <a:gd name="connsiteY4" fmla="*/ 471257 h 5937316"/>
              <a:gd name="connsiteX5" fmla="*/ 2740263 w 2740263"/>
              <a:gd name="connsiteY5" fmla="*/ 5480596 h 5937316"/>
              <a:gd name="connsiteX6" fmla="*/ 2283543 w 2740263"/>
              <a:gd name="connsiteY6" fmla="*/ 5937316 h 5937316"/>
              <a:gd name="connsiteX7" fmla="*/ 456720 w 2740263"/>
              <a:gd name="connsiteY7" fmla="*/ 5937316 h 5937316"/>
              <a:gd name="connsiteX8" fmla="*/ 0 w 2740263"/>
              <a:gd name="connsiteY8" fmla="*/ 5480596 h 5937316"/>
              <a:gd name="connsiteX9" fmla="*/ 0 w 2740263"/>
              <a:gd name="connsiteY9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21230 w 2740263"/>
              <a:gd name="connsiteY2" fmla="*/ 19050 h 5937316"/>
              <a:gd name="connsiteX3" fmla="*/ 1359405 w 2740263"/>
              <a:gd name="connsiteY3" fmla="*/ 0 h 5937316"/>
              <a:gd name="connsiteX4" fmla="*/ 2283543 w 2740263"/>
              <a:gd name="connsiteY4" fmla="*/ 14537 h 5937316"/>
              <a:gd name="connsiteX5" fmla="*/ 2740263 w 2740263"/>
              <a:gd name="connsiteY5" fmla="*/ 471257 h 5937316"/>
              <a:gd name="connsiteX6" fmla="*/ 2740263 w 2740263"/>
              <a:gd name="connsiteY6" fmla="*/ 5480596 h 5937316"/>
              <a:gd name="connsiteX7" fmla="*/ 2283543 w 2740263"/>
              <a:gd name="connsiteY7" fmla="*/ 5937316 h 5937316"/>
              <a:gd name="connsiteX8" fmla="*/ 456720 w 2740263"/>
              <a:gd name="connsiteY8" fmla="*/ 5937316 h 5937316"/>
              <a:gd name="connsiteX9" fmla="*/ 0 w 2740263"/>
              <a:gd name="connsiteY9" fmla="*/ 5480596 h 5937316"/>
              <a:gd name="connsiteX10" fmla="*/ 0 w 2740263"/>
              <a:gd name="connsiteY10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21230 w 2740263"/>
              <a:gd name="connsiteY2" fmla="*/ 19050 h 5937316"/>
              <a:gd name="connsiteX3" fmla="*/ 1187955 w 2740263"/>
              <a:gd name="connsiteY3" fmla="*/ 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21230 w 2740263"/>
              <a:gd name="connsiteY2" fmla="*/ 19050 h 5937316"/>
              <a:gd name="connsiteX3" fmla="*/ 1264155 w 2740263"/>
              <a:gd name="connsiteY3" fmla="*/ 51435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597405 w 2740263"/>
              <a:gd name="connsiteY2" fmla="*/ 676275 h 5937316"/>
              <a:gd name="connsiteX3" fmla="*/ 1264155 w 2740263"/>
              <a:gd name="connsiteY3" fmla="*/ 51435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49805 w 2740263"/>
              <a:gd name="connsiteY2" fmla="*/ 266700 h 5937316"/>
              <a:gd name="connsiteX3" fmla="*/ 1264155 w 2740263"/>
              <a:gd name="connsiteY3" fmla="*/ 51435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264155 w 2740263"/>
              <a:gd name="connsiteY3" fmla="*/ 499813 h 5922779"/>
              <a:gd name="connsiteX4" fmla="*/ 1807080 w 2740263"/>
              <a:gd name="connsiteY4" fmla="*/ 19501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1807080 w 2740263"/>
              <a:gd name="connsiteY4" fmla="*/ 19501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226180 w 2740263"/>
              <a:gd name="connsiteY4" fmla="*/ 34741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140668 w 2740263"/>
              <a:gd name="connsiteY5" fmla="*/ 1905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140668 w 2740263"/>
              <a:gd name="connsiteY5" fmla="*/ 1905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140668 w 2740263"/>
              <a:gd name="connsiteY5" fmla="*/ 1905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703 w 2740966"/>
              <a:gd name="connsiteY0" fmla="*/ 456720 h 5922779"/>
              <a:gd name="connsiteX1" fmla="*/ 457423 w 2740966"/>
              <a:gd name="connsiteY1" fmla="*/ 0 h 5922779"/>
              <a:gd name="connsiteX2" fmla="*/ 750508 w 2740966"/>
              <a:gd name="connsiteY2" fmla="*/ 252163 h 5922779"/>
              <a:gd name="connsiteX3" fmla="*/ 1474408 w 2740966"/>
              <a:gd name="connsiteY3" fmla="*/ 280738 h 5922779"/>
              <a:gd name="connsiteX4" fmla="*/ 2026858 w 2740966"/>
              <a:gd name="connsiteY4" fmla="*/ 252163 h 5922779"/>
              <a:gd name="connsiteX5" fmla="*/ 2141371 w 2740966"/>
              <a:gd name="connsiteY5" fmla="*/ 19050 h 5922779"/>
              <a:gd name="connsiteX6" fmla="*/ 2740966 w 2740966"/>
              <a:gd name="connsiteY6" fmla="*/ 456720 h 5922779"/>
              <a:gd name="connsiteX7" fmla="*/ 2740966 w 2740966"/>
              <a:gd name="connsiteY7" fmla="*/ 5466059 h 5922779"/>
              <a:gd name="connsiteX8" fmla="*/ 2284246 w 2740966"/>
              <a:gd name="connsiteY8" fmla="*/ 5922779 h 5922779"/>
              <a:gd name="connsiteX9" fmla="*/ 457423 w 2740966"/>
              <a:gd name="connsiteY9" fmla="*/ 5922779 h 5922779"/>
              <a:gd name="connsiteX10" fmla="*/ 703 w 2740966"/>
              <a:gd name="connsiteY10" fmla="*/ 5466059 h 5922779"/>
              <a:gd name="connsiteX11" fmla="*/ 703 w 2740966"/>
              <a:gd name="connsiteY11" fmla="*/ 456720 h 5922779"/>
              <a:gd name="connsiteX0" fmla="*/ 703 w 2740966"/>
              <a:gd name="connsiteY0" fmla="*/ 456720 h 5922779"/>
              <a:gd name="connsiteX1" fmla="*/ 457423 w 2740966"/>
              <a:gd name="connsiteY1" fmla="*/ 0 h 5922779"/>
              <a:gd name="connsiteX2" fmla="*/ 750508 w 2740966"/>
              <a:gd name="connsiteY2" fmla="*/ 252163 h 5922779"/>
              <a:gd name="connsiteX3" fmla="*/ 1474408 w 2740966"/>
              <a:gd name="connsiteY3" fmla="*/ 280738 h 5922779"/>
              <a:gd name="connsiteX4" fmla="*/ 2026858 w 2740966"/>
              <a:gd name="connsiteY4" fmla="*/ 252163 h 5922779"/>
              <a:gd name="connsiteX5" fmla="*/ 2141371 w 2740966"/>
              <a:gd name="connsiteY5" fmla="*/ 19050 h 5922779"/>
              <a:gd name="connsiteX6" fmla="*/ 2740966 w 2740966"/>
              <a:gd name="connsiteY6" fmla="*/ 456720 h 5922779"/>
              <a:gd name="connsiteX7" fmla="*/ 2740966 w 2740966"/>
              <a:gd name="connsiteY7" fmla="*/ 5466059 h 5922779"/>
              <a:gd name="connsiteX8" fmla="*/ 2284246 w 2740966"/>
              <a:gd name="connsiteY8" fmla="*/ 5922779 h 5922779"/>
              <a:gd name="connsiteX9" fmla="*/ 457423 w 2740966"/>
              <a:gd name="connsiteY9" fmla="*/ 5922779 h 5922779"/>
              <a:gd name="connsiteX10" fmla="*/ 703 w 2740966"/>
              <a:gd name="connsiteY10" fmla="*/ 5466059 h 5922779"/>
              <a:gd name="connsiteX11" fmla="*/ 703 w 2740966"/>
              <a:gd name="connsiteY11" fmla="*/ 456720 h 5922779"/>
              <a:gd name="connsiteX0" fmla="*/ 703 w 2740966"/>
              <a:gd name="connsiteY0" fmla="*/ 443901 h 5909960"/>
              <a:gd name="connsiteX1" fmla="*/ 612281 w 2740966"/>
              <a:gd name="connsiteY1" fmla="*/ 1929 h 5909960"/>
              <a:gd name="connsiteX2" fmla="*/ 750508 w 2740966"/>
              <a:gd name="connsiteY2" fmla="*/ 239344 h 5909960"/>
              <a:gd name="connsiteX3" fmla="*/ 1474408 w 2740966"/>
              <a:gd name="connsiteY3" fmla="*/ 267919 h 5909960"/>
              <a:gd name="connsiteX4" fmla="*/ 2026858 w 2740966"/>
              <a:gd name="connsiteY4" fmla="*/ 239344 h 5909960"/>
              <a:gd name="connsiteX5" fmla="*/ 2141371 w 2740966"/>
              <a:gd name="connsiteY5" fmla="*/ 6231 h 5909960"/>
              <a:gd name="connsiteX6" fmla="*/ 2740966 w 2740966"/>
              <a:gd name="connsiteY6" fmla="*/ 443901 h 5909960"/>
              <a:gd name="connsiteX7" fmla="*/ 2740966 w 2740966"/>
              <a:gd name="connsiteY7" fmla="*/ 5453240 h 5909960"/>
              <a:gd name="connsiteX8" fmla="*/ 2284246 w 2740966"/>
              <a:gd name="connsiteY8" fmla="*/ 5909960 h 5909960"/>
              <a:gd name="connsiteX9" fmla="*/ 457423 w 2740966"/>
              <a:gd name="connsiteY9" fmla="*/ 5909960 h 5909960"/>
              <a:gd name="connsiteX10" fmla="*/ 703 w 2740966"/>
              <a:gd name="connsiteY10" fmla="*/ 5453240 h 5909960"/>
              <a:gd name="connsiteX11" fmla="*/ 703 w 2740966"/>
              <a:gd name="connsiteY11" fmla="*/ 443901 h 5909960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71405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71405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71405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262832 w 2740966"/>
              <a:gd name="connsiteY4" fmla="*/ 301824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55659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540668 h 6006727"/>
              <a:gd name="connsiteX1" fmla="*/ 531707 w 2740966"/>
              <a:gd name="connsiteY1" fmla="*/ 88163 h 6006727"/>
              <a:gd name="connsiteX2" fmla="*/ 612281 w 2740966"/>
              <a:gd name="connsiteY2" fmla="*/ 98696 h 6006727"/>
              <a:gd name="connsiteX3" fmla="*/ 941008 w 2740966"/>
              <a:gd name="connsiteY3" fmla="*/ 336111 h 6006727"/>
              <a:gd name="connsiteX4" fmla="*/ 1507746 w 2740966"/>
              <a:gd name="connsiteY4" fmla="*/ 333039 h 6006727"/>
              <a:gd name="connsiteX5" fmla="*/ 1971859 w 2740966"/>
              <a:gd name="connsiteY5" fmla="*/ 328737 h 6006727"/>
              <a:gd name="connsiteX6" fmla="*/ 2131846 w 2740966"/>
              <a:gd name="connsiteY6" fmla="*/ 102998 h 6006727"/>
              <a:gd name="connsiteX7" fmla="*/ 2740966 w 2740966"/>
              <a:gd name="connsiteY7" fmla="*/ 540668 h 6006727"/>
              <a:gd name="connsiteX8" fmla="*/ 2740966 w 2740966"/>
              <a:gd name="connsiteY8" fmla="*/ 5550007 h 6006727"/>
              <a:gd name="connsiteX9" fmla="*/ 2284246 w 2740966"/>
              <a:gd name="connsiteY9" fmla="*/ 6006727 h 6006727"/>
              <a:gd name="connsiteX10" fmla="*/ 457423 w 2740966"/>
              <a:gd name="connsiteY10" fmla="*/ 6006727 h 6006727"/>
              <a:gd name="connsiteX11" fmla="*/ 703 w 2740966"/>
              <a:gd name="connsiteY11" fmla="*/ 5550007 h 6006727"/>
              <a:gd name="connsiteX12" fmla="*/ 703 w 2740966"/>
              <a:gd name="connsiteY12" fmla="*/ 540668 h 6006727"/>
              <a:gd name="connsiteX0" fmla="*/ 703 w 2740966"/>
              <a:gd name="connsiteY0" fmla="*/ 561665 h 6027724"/>
              <a:gd name="connsiteX1" fmla="*/ 531707 w 2740966"/>
              <a:gd name="connsiteY1" fmla="*/ 109160 h 6027724"/>
              <a:gd name="connsiteX2" fmla="*/ 612281 w 2740966"/>
              <a:gd name="connsiteY2" fmla="*/ 119693 h 6027724"/>
              <a:gd name="connsiteX3" fmla="*/ 941008 w 2740966"/>
              <a:gd name="connsiteY3" fmla="*/ 357108 h 6027724"/>
              <a:gd name="connsiteX4" fmla="*/ 1507746 w 2740966"/>
              <a:gd name="connsiteY4" fmla="*/ 354036 h 6027724"/>
              <a:gd name="connsiteX5" fmla="*/ 1971859 w 2740966"/>
              <a:gd name="connsiteY5" fmla="*/ 349734 h 6027724"/>
              <a:gd name="connsiteX6" fmla="*/ 2131846 w 2740966"/>
              <a:gd name="connsiteY6" fmla="*/ 123995 h 6027724"/>
              <a:gd name="connsiteX7" fmla="*/ 2740966 w 2740966"/>
              <a:gd name="connsiteY7" fmla="*/ 561665 h 6027724"/>
              <a:gd name="connsiteX8" fmla="*/ 2740966 w 2740966"/>
              <a:gd name="connsiteY8" fmla="*/ 5571004 h 6027724"/>
              <a:gd name="connsiteX9" fmla="*/ 2284246 w 2740966"/>
              <a:gd name="connsiteY9" fmla="*/ 6027724 h 6027724"/>
              <a:gd name="connsiteX10" fmla="*/ 457423 w 2740966"/>
              <a:gd name="connsiteY10" fmla="*/ 6027724 h 6027724"/>
              <a:gd name="connsiteX11" fmla="*/ 703 w 2740966"/>
              <a:gd name="connsiteY11" fmla="*/ 5571004 h 6027724"/>
              <a:gd name="connsiteX12" fmla="*/ 703 w 2740966"/>
              <a:gd name="connsiteY12" fmla="*/ 561665 h 6027724"/>
              <a:gd name="connsiteX0" fmla="*/ 703 w 2740966"/>
              <a:gd name="connsiteY0" fmla="*/ 561665 h 6027724"/>
              <a:gd name="connsiteX1" fmla="*/ 531707 w 2740966"/>
              <a:gd name="connsiteY1" fmla="*/ 109160 h 6027724"/>
              <a:gd name="connsiteX2" fmla="*/ 612281 w 2740966"/>
              <a:gd name="connsiteY2" fmla="*/ 119693 h 6027724"/>
              <a:gd name="connsiteX3" fmla="*/ 941008 w 2740966"/>
              <a:gd name="connsiteY3" fmla="*/ 357108 h 6027724"/>
              <a:gd name="connsiteX4" fmla="*/ 1507746 w 2740966"/>
              <a:gd name="connsiteY4" fmla="*/ 354036 h 6027724"/>
              <a:gd name="connsiteX5" fmla="*/ 1971859 w 2740966"/>
              <a:gd name="connsiteY5" fmla="*/ 349734 h 6027724"/>
              <a:gd name="connsiteX6" fmla="*/ 2131846 w 2740966"/>
              <a:gd name="connsiteY6" fmla="*/ 123995 h 6027724"/>
              <a:gd name="connsiteX7" fmla="*/ 2740966 w 2740966"/>
              <a:gd name="connsiteY7" fmla="*/ 561665 h 6027724"/>
              <a:gd name="connsiteX8" fmla="*/ 2740966 w 2740966"/>
              <a:gd name="connsiteY8" fmla="*/ 5571004 h 6027724"/>
              <a:gd name="connsiteX9" fmla="*/ 2284246 w 2740966"/>
              <a:gd name="connsiteY9" fmla="*/ 6027724 h 6027724"/>
              <a:gd name="connsiteX10" fmla="*/ 457423 w 2740966"/>
              <a:gd name="connsiteY10" fmla="*/ 6027724 h 6027724"/>
              <a:gd name="connsiteX11" fmla="*/ 703 w 2740966"/>
              <a:gd name="connsiteY11" fmla="*/ 5571004 h 6027724"/>
              <a:gd name="connsiteX12" fmla="*/ 703 w 2740966"/>
              <a:gd name="connsiteY12" fmla="*/ 561665 h 6027724"/>
              <a:gd name="connsiteX0" fmla="*/ 703 w 2740966"/>
              <a:gd name="connsiteY0" fmla="*/ 552575 h 6018634"/>
              <a:gd name="connsiteX1" fmla="*/ 531707 w 2740966"/>
              <a:gd name="connsiteY1" fmla="*/ 100070 h 6018634"/>
              <a:gd name="connsiteX2" fmla="*/ 612281 w 2740966"/>
              <a:gd name="connsiteY2" fmla="*/ 110603 h 6018634"/>
              <a:gd name="connsiteX3" fmla="*/ 941008 w 2740966"/>
              <a:gd name="connsiteY3" fmla="*/ 348018 h 6018634"/>
              <a:gd name="connsiteX4" fmla="*/ 1507746 w 2740966"/>
              <a:gd name="connsiteY4" fmla="*/ 344946 h 6018634"/>
              <a:gd name="connsiteX5" fmla="*/ 1971859 w 2740966"/>
              <a:gd name="connsiteY5" fmla="*/ 340644 h 6018634"/>
              <a:gd name="connsiteX6" fmla="*/ 2131846 w 2740966"/>
              <a:gd name="connsiteY6" fmla="*/ 114905 h 6018634"/>
              <a:gd name="connsiteX7" fmla="*/ 2740966 w 2740966"/>
              <a:gd name="connsiteY7" fmla="*/ 552575 h 6018634"/>
              <a:gd name="connsiteX8" fmla="*/ 2740966 w 2740966"/>
              <a:gd name="connsiteY8" fmla="*/ 5561914 h 6018634"/>
              <a:gd name="connsiteX9" fmla="*/ 2284246 w 2740966"/>
              <a:gd name="connsiteY9" fmla="*/ 6018634 h 6018634"/>
              <a:gd name="connsiteX10" fmla="*/ 457423 w 2740966"/>
              <a:gd name="connsiteY10" fmla="*/ 6018634 h 6018634"/>
              <a:gd name="connsiteX11" fmla="*/ 703 w 2740966"/>
              <a:gd name="connsiteY11" fmla="*/ 5561914 h 6018634"/>
              <a:gd name="connsiteX12" fmla="*/ 703 w 2740966"/>
              <a:gd name="connsiteY12" fmla="*/ 552575 h 6018634"/>
              <a:gd name="connsiteX0" fmla="*/ 2376 w 2742639"/>
              <a:gd name="connsiteY0" fmla="*/ 480193 h 5946252"/>
              <a:gd name="connsiteX1" fmla="*/ 533380 w 2742639"/>
              <a:gd name="connsiteY1" fmla="*/ 27688 h 5946252"/>
              <a:gd name="connsiteX2" fmla="*/ 613954 w 2742639"/>
              <a:gd name="connsiteY2" fmla="*/ 38221 h 5946252"/>
              <a:gd name="connsiteX3" fmla="*/ 942681 w 2742639"/>
              <a:gd name="connsiteY3" fmla="*/ 275636 h 5946252"/>
              <a:gd name="connsiteX4" fmla="*/ 1509419 w 2742639"/>
              <a:gd name="connsiteY4" fmla="*/ 272564 h 5946252"/>
              <a:gd name="connsiteX5" fmla="*/ 1973532 w 2742639"/>
              <a:gd name="connsiteY5" fmla="*/ 268262 h 5946252"/>
              <a:gd name="connsiteX6" fmla="*/ 2133519 w 2742639"/>
              <a:gd name="connsiteY6" fmla="*/ 42523 h 5946252"/>
              <a:gd name="connsiteX7" fmla="*/ 2742639 w 2742639"/>
              <a:gd name="connsiteY7" fmla="*/ 480193 h 5946252"/>
              <a:gd name="connsiteX8" fmla="*/ 2742639 w 2742639"/>
              <a:gd name="connsiteY8" fmla="*/ 5489532 h 5946252"/>
              <a:gd name="connsiteX9" fmla="*/ 2285919 w 2742639"/>
              <a:gd name="connsiteY9" fmla="*/ 5946252 h 5946252"/>
              <a:gd name="connsiteX10" fmla="*/ 459096 w 2742639"/>
              <a:gd name="connsiteY10" fmla="*/ 5946252 h 5946252"/>
              <a:gd name="connsiteX11" fmla="*/ 2376 w 2742639"/>
              <a:gd name="connsiteY11" fmla="*/ 5489532 h 5946252"/>
              <a:gd name="connsiteX12" fmla="*/ 2376 w 2742639"/>
              <a:gd name="connsiteY12" fmla="*/ 480193 h 5946252"/>
              <a:gd name="connsiteX0" fmla="*/ 704 w 2740967"/>
              <a:gd name="connsiteY0" fmla="*/ 480193 h 5946252"/>
              <a:gd name="connsiteX1" fmla="*/ 531708 w 2740967"/>
              <a:gd name="connsiteY1" fmla="*/ 27688 h 5946252"/>
              <a:gd name="connsiteX2" fmla="*/ 612282 w 2740967"/>
              <a:gd name="connsiteY2" fmla="*/ 38221 h 5946252"/>
              <a:gd name="connsiteX3" fmla="*/ 941009 w 2740967"/>
              <a:gd name="connsiteY3" fmla="*/ 275636 h 5946252"/>
              <a:gd name="connsiteX4" fmla="*/ 1507747 w 2740967"/>
              <a:gd name="connsiteY4" fmla="*/ 272564 h 5946252"/>
              <a:gd name="connsiteX5" fmla="*/ 1971860 w 2740967"/>
              <a:gd name="connsiteY5" fmla="*/ 268262 h 5946252"/>
              <a:gd name="connsiteX6" fmla="*/ 2131847 w 2740967"/>
              <a:gd name="connsiteY6" fmla="*/ 42523 h 5946252"/>
              <a:gd name="connsiteX7" fmla="*/ 2740967 w 2740967"/>
              <a:gd name="connsiteY7" fmla="*/ 480193 h 5946252"/>
              <a:gd name="connsiteX8" fmla="*/ 2740967 w 2740967"/>
              <a:gd name="connsiteY8" fmla="*/ 5489532 h 5946252"/>
              <a:gd name="connsiteX9" fmla="*/ 2284247 w 2740967"/>
              <a:gd name="connsiteY9" fmla="*/ 5946252 h 5946252"/>
              <a:gd name="connsiteX10" fmla="*/ 457424 w 2740967"/>
              <a:gd name="connsiteY10" fmla="*/ 5946252 h 5946252"/>
              <a:gd name="connsiteX11" fmla="*/ 704 w 2740967"/>
              <a:gd name="connsiteY11" fmla="*/ 5489532 h 5946252"/>
              <a:gd name="connsiteX12" fmla="*/ 704 w 2740967"/>
              <a:gd name="connsiteY12" fmla="*/ 480193 h 5946252"/>
              <a:gd name="connsiteX0" fmla="*/ 704 w 2740967"/>
              <a:gd name="connsiteY0" fmla="*/ 484321 h 5950380"/>
              <a:gd name="connsiteX1" fmla="*/ 531708 w 2740967"/>
              <a:gd name="connsiteY1" fmla="*/ 31816 h 5950380"/>
              <a:gd name="connsiteX2" fmla="*/ 612282 w 2740967"/>
              <a:gd name="connsiteY2" fmla="*/ 42349 h 5950380"/>
              <a:gd name="connsiteX3" fmla="*/ 941009 w 2740967"/>
              <a:gd name="connsiteY3" fmla="*/ 279764 h 5950380"/>
              <a:gd name="connsiteX4" fmla="*/ 1507747 w 2740967"/>
              <a:gd name="connsiteY4" fmla="*/ 276692 h 5950380"/>
              <a:gd name="connsiteX5" fmla="*/ 1971860 w 2740967"/>
              <a:gd name="connsiteY5" fmla="*/ 272390 h 5950380"/>
              <a:gd name="connsiteX6" fmla="*/ 2131847 w 2740967"/>
              <a:gd name="connsiteY6" fmla="*/ 46651 h 5950380"/>
              <a:gd name="connsiteX7" fmla="*/ 2740967 w 2740967"/>
              <a:gd name="connsiteY7" fmla="*/ 484321 h 5950380"/>
              <a:gd name="connsiteX8" fmla="*/ 2740967 w 2740967"/>
              <a:gd name="connsiteY8" fmla="*/ 5493660 h 5950380"/>
              <a:gd name="connsiteX9" fmla="*/ 2284247 w 2740967"/>
              <a:gd name="connsiteY9" fmla="*/ 5950380 h 5950380"/>
              <a:gd name="connsiteX10" fmla="*/ 457424 w 2740967"/>
              <a:gd name="connsiteY10" fmla="*/ 5950380 h 5950380"/>
              <a:gd name="connsiteX11" fmla="*/ 704 w 2740967"/>
              <a:gd name="connsiteY11" fmla="*/ 5493660 h 5950380"/>
              <a:gd name="connsiteX12" fmla="*/ 704 w 2740967"/>
              <a:gd name="connsiteY12" fmla="*/ 484321 h 5950380"/>
              <a:gd name="connsiteX0" fmla="*/ 704 w 2740967"/>
              <a:gd name="connsiteY0" fmla="*/ 467135 h 5933194"/>
              <a:gd name="connsiteX1" fmla="*/ 531708 w 2740967"/>
              <a:gd name="connsiteY1" fmla="*/ 14630 h 5933194"/>
              <a:gd name="connsiteX2" fmla="*/ 674627 w 2740967"/>
              <a:gd name="connsiteY2" fmla="*/ 91064 h 5933194"/>
              <a:gd name="connsiteX3" fmla="*/ 941009 w 2740967"/>
              <a:gd name="connsiteY3" fmla="*/ 262578 h 5933194"/>
              <a:gd name="connsiteX4" fmla="*/ 1507747 w 2740967"/>
              <a:gd name="connsiteY4" fmla="*/ 259506 h 5933194"/>
              <a:gd name="connsiteX5" fmla="*/ 1971860 w 2740967"/>
              <a:gd name="connsiteY5" fmla="*/ 255204 h 5933194"/>
              <a:gd name="connsiteX6" fmla="*/ 2131847 w 2740967"/>
              <a:gd name="connsiteY6" fmla="*/ 29465 h 5933194"/>
              <a:gd name="connsiteX7" fmla="*/ 2740967 w 2740967"/>
              <a:gd name="connsiteY7" fmla="*/ 467135 h 5933194"/>
              <a:gd name="connsiteX8" fmla="*/ 2740967 w 2740967"/>
              <a:gd name="connsiteY8" fmla="*/ 5476474 h 5933194"/>
              <a:gd name="connsiteX9" fmla="*/ 2284247 w 2740967"/>
              <a:gd name="connsiteY9" fmla="*/ 5933194 h 5933194"/>
              <a:gd name="connsiteX10" fmla="*/ 457424 w 2740967"/>
              <a:gd name="connsiteY10" fmla="*/ 5933194 h 5933194"/>
              <a:gd name="connsiteX11" fmla="*/ 704 w 2740967"/>
              <a:gd name="connsiteY11" fmla="*/ 5476474 h 5933194"/>
              <a:gd name="connsiteX12" fmla="*/ 704 w 2740967"/>
              <a:gd name="connsiteY12" fmla="*/ 467135 h 5933194"/>
              <a:gd name="connsiteX0" fmla="*/ 704 w 2740967"/>
              <a:gd name="connsiteY0" fmla="*/ 462459 h 5928518"/>
              <a:gd name="connsiteX1" fmla="*/ 531708 w 2740967"/>
              <a:gd name="connsiteY1" fmla="*/ 9954 h 5928518"/>
              <a:gd name="connsiteX2" fmla="*/ 674627 w 2740967"/>
              <a:gd name="connsiteY2" fmla="*/ 86388 h 5928518"/>
              <a:gd name="connsiteX3" fmla="*/ 941009 w 2740967"/>
              <a:gd name="connsiteY3" fmla="*/ 257902 h 5928518"/>
              <a:gd name="connsiteX4" fmla="*/ 1507747 w 2740967"/>
              <a:gd name="connsiteY4" fmla="*/ 254830 h 5928518"/>
              <a:gd name="connsiteX5" fmla="*/ 1971860 w 2740967"/>
              <a:gd name="connsiteY5" fmla="*/ 250528 h 5928518"/>
              <a:gd name="connsiteX6" fmla="*/ 2131847 w 2740967"/>
              <a:gd name="connsiteY6" fmla="*/ 24789 h 5928518"/>
              <a:gd name="connsiteX7" fmla="*/ 2740967 w 2740967"/>
              <a:gd name="connsiteY7" fmla="*/ 462459 h 5928518"/>
              <a:gd name="connsiteX8" fmla="*/ 2740967 w 2740967"/>
              <a:gd name="connsiteY8" fmla="*/ 5471798 h 5928518"/>
              <a:gd name="connsiteX9" fmla="*/ 2284247 w 2740967"/>
              <a:gd name="connsiteY9" fmla="*/ 5928518 h 5928518"/>
              <a:gd name="connsiteX10" fmla="*/ 457424 w 2740967"/>
              <a:gd name="connsiteY10" fmla="*/ 5928518 h 5928518"/>
              <a:gd name="connsiteX11" fmla="*/ 704 w 2740967"/>
              <a:gd name="connsiteY11" fmla="*/ 5471798 h 5928518"/>
              <a:gd name="connsiteX12" fmla="*/ 704 w 2740967"/>
              <a:gd name="connsiteY12" fmla="*/ 462459 h 5928518"/>
              <a:gd name="connsiteX0" fmla="*/ 704 w 2740967"/>
              <a:gd name="connsiteY0" fmla="*/ 459579 h 5925638"/>
              <a:gd name="connsiteX1" fmla="*/ 531708 w 2740967"/>
              <a:gd name="connsiteY1" fmla="*/ 7074 h 5925638"/>
              <a:gd name="connsiteX2" fmla="*/ 687096 w 2740967"/>
              <a:gd name="connsiteY2" fmla="*/ 145291 h 5925638"/>
              <a:gd name="connsiteX3" fmla="*/ 941009 w 2740967"/>
              <a:gd name="connsiteY3" fmla="*/ 255022 h 5925638"/>
              <a:gd name="connsiteX4" fmla="*/ 1507747 w 2740967"/>
              <a:gd name="connsiteY4" fmla="*/ 251950 h 5925638"/>
              <a:gd name="connsiteX5" fmla="*/ 1971860 w 2740967"/>
              <a:gd name="connsiteY5" fmla="*/ 247648 h 5925638"/>
              <a:gd name="connsiteX6" fmla="*/ 2131847 w 2740967"/>
              <a:gd name="connsiteY6" fmla="*/ 21909 h 5925638"/>
              <a:gd name="connsiteX7" fmla="*/ 2740967 w 2740967"/>
              <a:gd name="connsiteY7" fmla="*/ 459579 h 5925638"/>
              <a:gd name="connsiteX8" fmla="*/ 2740967 w 2740967"/>
              <a:gd name="connsiteY8" fmla="*/ 5468918 h 5925638"/>
              <a:gd name="connsiteX9" fmla="*/ 2284247 w 2740967"/>
              <a:gd name="connsiteY9" fmla="*/ 5925638 h 5925638"/>
              <a:gd name="connsiteX10" fmla="*/ 457424 w 2740967"/>
              <a:gd name="connsiteY10" fmla="*/ 5925638 h 5925638"/>
              <a:gd name="connsiteX11" fmla="*/ 704 w 2740967"/>
              <a:gd name="connsiteY11" fmla="*/ 5468918 h 5925638"/>
              <a:gd name="connsiteX12" fmla="*/ 704 w 2740967"/>
              <a:gd name="connsiteY12" fmla="*/ 459579 h 5925638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941009 w 2740967"/>
              <a:gd name="connsiteY3" fmla="*/ 247948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941009 w 2740967"/>
              <a:gd name="connsiteY3" fmla="*/ 247948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941009 w 2740967"/>
              <a:gd name="connsiteY3" fmla="*/ 247948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39982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39982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5427 h 5921486"/>
              <a:gd name="connsiteX1" fmla="*/ 531708 w 2740967"/>
              <a:gd name="connsiteY1" fmla="*/ 2922 h 5921486"/>
              <a:gd name="connsiteX2" fmla="*/ 699565 w 2740967"/>
              <a:gd name="connsiteY2" fmla="*/ 219395 h 5921486"/>
              <a:gd name="connsiteX3" fmla="*/ 1136358 w 2740967"/>
              <a:gd name="connsiteY3" fmla="*/ 254989 h 5921486"/>
              <a:gd name="connsiteX4" fmla="*/ 1507747 w 2740967"/>
              <a:gd name="connsiteY4" fmla="*/ 247798 h 5921486"/>
              <a:gd name="connsiteX5" fmla="*/ 1971860 w 2740967"/>
              <a:gd name="connsiteY5" fmla="*/ 243496 h 5921486"/>
              <a:gd name="connsiteX6" fmla="*/ 2131847 w 2740967"/>
              <a:gd name="connsiteY6" fmla="*/ 17757 h 5921486"/>
              <a:gd name="connsiteX7" fmla="*/ 2740967 w 2740967"/>
              <a:gd name="connsiteY7" fmla="*/ 455427 h 5921486"/>
              <a:gd name="connsiteX8" fmla="*/ 2740967 w 2740967"/>
              <a:gd name="connsiteY8" fmla="*/ 5464766 h 5921486"/>
              <a:gd name="connsiteX9" fmla="*/ 2284247 w 2740967"/>
              <a:gd name="connsiteY9" fmla="*/ 5921486 h 5921486"/>
              <a:gd name="connsiteX10" fmla="*/ 457424 w 2740967"/>
              <a:gd name="connsiteY10" fmla="*/ 5921486 h 5921486"/>
              <a:gd name="connsiteX11" fmla="*/ 704 w 2740967"/>
              <a:gd name="connsiteY11" fmla="*/ 5464766 h 5921486"/>
              <a:gd name="connsiteX12" fmla="*/ 704 w 2740967"/>
              <a:gd name="connsiteY12" fmla="*/ 455427 h 5921486"/>
              <a:gd name="connsiteX0" fmla="*/ 704 w 2740967"/>
              <a:gd name="connsiteY0" fmla="*/ 455427 h 5921486"/>
              <a:gd name="connsiteX1" fmla="*/ 531708 w 2740967"/>
              <a:gd name="connsiteY1" fmla="*/ 2922 h 5921486"/>
              <a:gd name="connsiteX2" fmla="*/ 699565 w 2740967"/>
              <a:gd name="connsiteY2" fmla="*/ 219395 h 5921486"/>
              <a:gd name="connsiteX3" fmla="*/ 1136358 w 2740967"/>
              <a:gd name="connsiteY3" fmla="*/ 254989 h 5921486"/>
              <a:gd name="connsiteX4" fmla="*/ 1507747 w 2740967"/>
              <a:gd name="connsiteY4" fmla="*/ 247798 h 5921486"/>
              <a:gd name="connsiteX5" fmla="*/ 1971860 w 2740967"/>
              <a:gd name="connsiteY5" fmla="*/ 243496 h 5921486"/>
              <a:gd name="connsiteX6" fmla="*/ 2131847 w 2740967"/>
              <a:gd name="connsiteY6" fmla="*/ 17757 h 5921486"/>
              <a:gd name="connsiteX7" fmla="*/ 2740967 w 2740967"/>
              <a:gd name="connsiteY7" fmla="*/ 455427 h 5921486"/>
              <a:gd name="connsiteX8" fmla="*/ 2740967 w 2740967"/>
              <a:gd name="connsiteY8" fmla="*/ 5464766 h 5921486"/>
              <a:gd name="connsiteX9" fmla="*/ 2284247 w 2740967"/>
              <a:gd name="connsiteY9" fmla="*/ 5921486 h 5921486"/>
              <a:gd name="connsiteX10" fmla="*/ 457424 w 2740967"/>
              <a:gd name="connsiteY10" fmla="*/ 5921486 h 5921486"/>
              <a:gd name="connsiteX11" fmla="*/ 704 w 2740967"/>
              <a:gd name="connsiteY11" fmla="*/ 5464766 h 5921486"/>
              <a:gd name="connsiteX12" fmla="*/ 704 w 2740967"/>
              <a:gd name="connsiteY12" fmla="*/ 455427 h 5921486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218239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71860 w 2740967"/>
              <a:gd name="connsiteY4" fmla="*/ 242340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71860 w 2740967"/>
              <a:gd name="connsiteY4" fmla="*/ 242340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71860 w 2740967"/>
              <a:gd name="connsiteY4" fmla="*/ 242340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781091 w 2740967"/>
              <a:gd name="connsiteY3" fmla="*/ 232417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747840 w 2740967"/>
              <a:gd name="connsiteY3" fmla="*/ 298318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781091 w 2740967"/>
              <a:gd name="connsiteY3" fmla="*/ 248892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8892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18763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45977 w 2740967"/>
              <a:gd name="connsiteY2" fmla="*/ 151211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43901 h 5909960"/>
              <a:gd name="connsiteX1" fmla="*/ 531708 w 2740967"/>
              <a:gd name="connsiteY1" fmla="*/ 34546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7111 h 5913170"/>
              <a:gd name="connsiteX1" fmla="*/ 531708 w 2740967"/>
              <a:gd name="connsiteY1" fmla="*/ 0 h 5913170"/>
              <a:gd name="connsiteX2" fmla="*/ 645977 w 2740967"/>
              <a:gd name="connsiteY2" fmla="*/ 144051 h 5913170"/>
              <a:gd name="connsiteX3" fmla="*/ 781091 w 2740967"/>
              <a:gd name="connsiteY3" fmla="*/ 233494 h 5913170"/>
              <a:gd name="connsiteX4" fmla="*/ 1507747 w 2740967"/>
              <a:gd name="connsiteY4" fmla="*/ 239482 h 5913170"/>
              <a:gd name="connsiteX5" fmla="*/ 1967704 w 2740967"/>
              <a:gd name="connsiteY5" fmla="*/ 231061 h 5913170"/>
              <a:gd name="connsiteX6" fmla="*/ 2131847 w 2740967"/>
              <a:gd name="connsiteY6" fmla="*/ 9441 h 5913170"/>
              <a:gd name="connsiteX7" fmla="*/ 2740967 w 2740967"/>
              <a:gd name="connsiteY7" fmla="*/ 447111 h 5913170"/>
              <a:gd name="connsiteX8" fmla="*/ 2740967 w 2740967"/>
              <a:gd name="connsiteY8" fmla="*/ 5456450 h 5913170"/>
              <a:gd name="connsiteX9" fmla="*/ 2284247 w 2740967"/>
              <a:gd name="connsiteY9" fmla="*/ 5913170 h 5913170"/>
              <a:gd name="connsiteX10" fmla="*/ 457424 w 2740967"/>
              <a:gd name="connsiteY10" fmla="*/ 5913170 h 5913170"/>
              <a:gd name="connsiteX11" fmla="*/ 704 w 2740967"/>
              <a:gd name="connsiteY11" fmla="*/ 5456450 h 5913170"/>
              <a:gd name="connsiteX12" fmla="*/ 704 w 2740967"/>
              <a:gd name="connsiteY12" fmla="*/ 447111 h 591317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21485 w 2740967"/>
              <a:gd name="connsiteY2" fmla="*/ 14893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852 w 2741115"/>
              <a:gd name="connsiteY0" fmla="*/ 443901 h 5909960"/>
              <a:gd name="connsiteX1" fmla="*/ 564513 w 2741115"/>
              <a:gd name="connsiteY1" fmla="*/ 18365 h 5909960"/>
              <a:gd name="connsiteX2" fmla="*/ 781239 w 2741115"/>
              <a:gd name="connsiteY2" fmla="*/ 230284 h 5909960"/>
              <a:gd name="connsiteX3" fmla="*/ 1507895 w 2741115"/>
              <a:gd name="connsiteY3" fmla="*/ 236272 h 5909960"/>
              <a:gd name="connsiteX4" fmla="*/ 1967852 w 2741115"/>
              <a:gd name="connsiteY4" fmla="*/ 227851 h 5909960"/>
              <a:gd name="connsiteX5" fmla="*/ 2131995 w 2741115"/>
              <a:gd name="connsiteY5" fmla="*/ 6231 h 5909960"/>
              <a:gd name="connsiteX6" fmla="*/ 2741115 w 2741115"/>
              <a:gd name="connsiteY6" fmla="*/ 443901 h 5909960"/>
              <a:gd name="connsiteX7" fmla="*/ 2741115 w 2741115"/>
              <a:gd name="connsiteY7" fmla="*/ 5453240 h 5909960"/>
              <a:gd name="connsiteX8" fmla="*/ 2284395 w 2741115"/>
              <a:gd name="connsiteY8" fmla="*/ 5909960 h 5909960"/>
              <a:gd name="connsiteX9" fmla="*/ 457572 w 2741115"/>
              <a:gd name="connsiteY9" fmla="*/ 5909960 h 5909960"/>
              <a:gd name="connsiteX10" fmla="*/ 852 w 2741115"/>
              <a:gd name="connsiteY10" fmla="*/ 5453240 h 5909960"/>
              <a:gd name="connsiteX11" fmla="*/ 852 w 2741115"/>
              <a:gd name="connsiteY11" fmla="*/ 443901 h 5909960"/>
              <a:gd name="connsiteX0" fmla="*/ 852 w 2741115"/>
              <a:gd name="connsiteY0" fmla="*/ 443901 h 5909960"/>
              <a:gd name="connsiteX1" fmla="*/ 564513 w 2741115"/>
              <a:gd name="connsiteY1" fmla="*/ 18365 h 5909960"/>
              <a:gd name="connsiteX2" fmla="*/ 781239 w 2741115"/>
              <a:gd name="connsiteY2" fmla="*/ 230284 h 5909960"/>
              <a:gd name="connsiteX3" fmla="*/ 1507895 w 2741115"/>
              <a:gd name="connsiteY3" fmla="*/ 236272 h 5909960"/>
              <a:gd name="connsiteX4" fmla="*/ 1967852 w 2741115"/>
              <a:gd name="connsiteY4" fmla="*/ 227851 h 5909960"/>
              <a:gd name="connsiteX5" fmla="*/ 2131995 w 2741115"/>
              <a:gd name="connsiteY5" fmla="*/ 6231 h 5909960"/>
              <a:gd name="connsiteX6" fmla="*/ 2741115 w 2741115"/>
              <a:gd name="connsiteY6" fmla="*/ 443901 h 5909960"/>
              <a:gd name="connsiteX7" fmla="*/ 2741115 w 2741115"/>
              <a:gd name="connsiteY7" fmla="*/ 5453240 h 5909960"/>
              <a:gd name="connsiteX8" fmla="*/ 2284395 w 2741115"/>
              <a:gd name="connsiteY8" fmla="*/ 5909960 h 5909960"/>
              <a:gd name="connsiteX9" fmla="*/ 457572 w 2741115"/>
              <a:gd name="connsiteY9" fmla="*/ 5909960 h 5909960"/>
              <a:gd name="connsiteX10" fmla="*/ 852 w 2741115"/>
              <a:gd name="connsiteY10" fmla="*/ 5453240 h 5909960"/>
              <a:gd name="connsiteX11" fmla="*/ 852 w 2741115"/>
              <a:gd name="connsiteY11" fmla="*/ 443901 h 59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41115" h="5909960">
                <a:moveTo>
                  <a:pt x="852" y="443901"/>
                </a:moveTo>
                <a:cubicBezTo>
                  <a:pt x="-19554" y="-36088"/>
                  <a:pt x="330916" y="8522"/>
                  <a:pt x="564513" y="18365"/>
                </a:cubicBezTo>
                <a:cubicBezTo>
                  <a:pt x="710905" y="20518"/>
                  <a:pt x="583188" y="237115"/>
                  <a:pt x="781239" y="230284"/>
                </a:cubicBezTo>
                <a:lnTo>
                  <a:pt x="1507895" y="236272"/>
                </a:lnTo>
                <a:cubicBezTo>
                  <a:pt x="1705664" y="235867"/>
                  <a:pt x="1812660" y="221784"/>
                  <a:pt x="1967852" y="227851"/>
                </a:cubicBezTo>
                <a:cubicBezTo>
                  <a:pt x="2123044" y="233918"/>
                  <a:pt x="1997461" y="4247"/>
                  <a:pt x="2131995" y="6231"/>
                </a:cubicBezTo>
                <a:cubicBezTo>
                  <a:pt x="2689034" y="-41394"/>
                  <a:pt x="2741115" y="191662"/>
                  <a:pt x="2741115" y="443901"/>
                </a:cubicBezTo>
                <a:lnTo>
                  <a:pt x="2741115" y="5453240"/>
                </a:lnTo>
                <a:cubicBezTo>
                  <a:pt x="2741115" y="5897208"/>
                  <a:pt x="2536634" y="5909960"/>
                  <a:pt x="2284395" y="5909960"/>
                </a:cubicBezTo>
                <a:lnTo>
                  <a:pt x="457572" y="5909960"/>
                </a:lnTo>
                <a:cubicBezTo>
                  <a:pt x="205333" y="5909960"/>
                  <a:pt x="-13897" y="5867711"/>
                  <a:pt x="852" y="5453240"/>
                </a:cubicBezTo>
                <a:lnTo>
                  <a:pt x="852" y="443901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C39FE3F-FB26-4A81-9727-BD2EADE7C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554736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EE5914B-3718-4CEF-80A6-73FF9E059CC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5D60C4C-3F2E-4F5A-81D6-EF9F4F1D58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94D5838-B053-4B77-82F3-830C4E1AC1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D2C008A-6970-4D7E-9A1A-93E73D7EE0A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8640" y="1410079"/>
            <a:ext cx="5547360" cy="302099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white paired left, two smaller phones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raphic 66">
            <a:extLst>
              <a:ext uri="{FF2B5EF4-FFF2-40B4-BE49-F238E27FC236}">
                <a16:creationId xmlns:a16="http://schemas.microsoft.com/office/drawing/2014/main" id="{45A52D10-DB50-44F1-9879-12D8515F3F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6867" y="786809"/>
            <a:ext cx="2467625" cy="4999829"/>
          </a:xfrm>
          <a:prstGeom prst="rect">
            <a:avLst/>
          </a:prstGeom>
        </p:spPr>
      </p:pic>
      <p:sp>
        <p:nvSpPr>
          <p:cNvPr id="68" name="Picture Placeholder 90">
            <a:extLst>
              <a:ext uri="{FF2B5EF4-FFF2-40B4-BE49-F238E27FC236}">
                <a16:creationId xmlns:a16="http://schemas.microsoft.com/office/drawing/2014/main" id="{C8B3E8F6-2333-4956-AD82-3309C7DDFB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57793" y="859281"/>
            <a:ext cx="2198577" cy="4783439"/>
          </a:xfrm>
          <a:custGeom>
            <a:avLst/>
            <a:gdLst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2283543 w 2740263"/>
              <a:gd name="connsiteY2" fmla="*/ 0 h 5922779"/>
              <a:gd name="connsiteX3" fmla="*/ 2740263 w 2740263"/>
              <a:gd name="connsiteY3" fmla="*/ 456720 h 5922779"/>
              <a:gd name="connsiteX4" fmla="*/ 2740263 w 2740263"/>
              <a:gd name="connsiteY4" fmla="*/ 5466059 h 5922779"/>
              <a:gd name="connsiteX5" fmla="*/ 2283543 w 2740263"/>
              <a:gd name="connsiteY5" fmla="*/ 5922779 h 5922779"/>
              <a:gd name="connsiteX6" fmla="*/ 456720 w 2740263"/>
              <a:gd name="connsiteY6" fmla="*/ 5922779 h 5922779"/>
              <a:gd name="connsiteX7" fmla="*/ 0 w 2740263"/>
              <a:gd name="connsiteY7" fmla="*/ 5466059 h 5922779"/>
              <a:gd name="connsiteX8" fmla="*/ 0 w 2740263"/>
              <a:gd name="connsiteY8" fmla="*/ 456720 h 5922779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1359405 w 2740263"/>
              <a:gd name="connsiteY2" fmla="*/ 0 h 5937316"/>
              <a:gd name="connsiteX3" fmla="*/ 2283543 w 2740263"/>
              <a:gd name="connsiteY3" fmla="*/ 14537 h 5937316"/>
              <a:gd name="connsiteX4" fmla="*/ 2740263 w 2740263"/>
              <a:gd name="connsiteY4" fmla="*/ 471257 h 5937316"/>
              <a:gd name="connsiteX5" fmla="*/ 2740263 w 2740263"/>
              <a:gd name="connsiteY5" fmla="*/ 5480596 h 5937316"/>
              <a:gd name="connsiteX6" fmla="*/ 2283543 w 2740263"/>
              <a:gd name="connsiteY6" fmla="*/ 5937316 h 5937316"/>
              <a:gd name="connsiteX7" fmla="*/ 456720 w 2740263"/>
              <a:gd name="connsiteY7" fmla="*/ 5937316 h 5937316"/>
              <a:gd name="connsiteX8" fmla="*/ 0 w 2740263"/>
              <a:gd name="connsiteY8" fmla="*/ 5480596 h 5937316"/>
              <a:gd name="connsiteX9" fmla="*/ 0 w 2740263"/>
              <a:gd name="connsiteY9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21230 w 2740263"/>
              <a:gd name="connsiteY2" fmla="*/ 19050 h 5937316"/>
              <a:gd name="connsiteX3" fmla="*/ 1359405 w 2740263"/>
              <a:gd name="connsiteY3" fmla="*/ 0 h 5937316"/>
              <a:gd name="connsiteX4" fmla="*/ 2283543 w 2740263"/>
              <a:gd name="connsiteY4" fmla="*/ 14537 h 5937316"/>
              <a:gd name="connsiteX5" fmla="*/ 2740263 w 2740263"/>
              <a:gd name="connsiteY5" fmla="*/ 471257 h 5937316"/>
              <a:gd name="connsiteX6" fmla="*/ 2740263 w 2740263"/>
              <a:gd name="connsiteY6" fmla="*/ 5480596 h 5937316"/>
              <a:gd name="connsiteX7" fmla="*/ 2283543 w 2740263"/>
              <a:gd name="connsiteY7" fmla="*/ 5937316 h 5937316"/>
              <a:gd name="connsiteX8" fmla="*/ 456720 w 2740263"/>
              <a:gd name="connsiteY8" fmla="*/ 5937316 h 5937316"/>
              <a:gd name="connsiteX9" fmla="*/ 0 w 2740263"/>
              <a:gd name="connsiteY9" fmla="*/ 5480596 h 5937316"/>
              <a:gd name="connsiteX10" fmla="*/ 0 w 2740263"/>
              <a:gd name="connsiteY10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21230 w 2740263"/>
              <a:gd name="connsiteY2" fmla="*/ 19050 h 5937316"/>
              <a:gd name="connsiteX3" fmla="*/ 1187955 w 2740263"/>
              <a:gd name="connsiteY3" fmla="*/ 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21230 w 2740263"/>
              <a:gd name="connsiteY2" fmla="*/ 19050 h 5937316"/>
              <a:gd name="connsiteX3" fmla="*/ 1264155 w 2740263"/>
              <a:gd name="connsiteY3" fmla="*/ 51435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597405 w 2740263"/>
              <a:gd name="connsiteY2" fmla="*/ 676275 h 5937316"/>
              <a:gd name="connsiteX3" fmla="*/ 1264155 w 2740263"/>
              <a:gd name="connsiteY3" fmla="*/ 51435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49805 w 2740263"/>
              <a:gd name="connsiteY2" fmla="*/ 266700 h 5937316"/>
              <a:gd name="connsiteX3" fmla="*/ 1264155 w 2740263"/>
              <a:gd name="connsiteY3" fmla="*/ 51435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264155 w 2740263"/>
              <a:gd name="connsiteY3" fmla="*/ 499813 h 5922779"/>
              <a:gd name="connsiteX4" fmla="*/ 1807080 w 2740263"/>
              <a:gd name="connsiteY4" fmla="*/ 19501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1807080 w 2740263"/>
              <a:gd name="connsiteY4" fmla="*/ 19501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226180 w 2740263"/>
              <a:gd name="connsiteY4" fmla="*/ 34741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140668 w 2740263"/>
              <a:gd name="connsiteY5" fmla="*/ 1905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140668 w 2740263"/>
              <a:gd name="connsiteY5" fmla="*/ 1905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140668 w 2740263"/>
              <a:gd name="connsiteY5" fmla="*/ 1905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703 w 2740966"/>
              <a:gd name="connsiteY0" fmla="*/ 456720 h 5922779"/>
              <a:gd name="connsiteX1" fmla="*/ 457423 w 2740966"/>
              <a:gd name="connsiteY1" fmla="*/ 0 h 5922779"/>
              <a:gd name="connsiteX2" fmla="*/ 750508 w 2740966"/>
              <a:gd name="connsiteY2" fmla="*/ 252163 h 5922779"/>
              <a:gd name="connsiteX3" fmla="*/ 1474408 w 2740966"/>
              <a:gd name="connsiteY3" fmla="*/ 280738 h 5922779"/>
              <a:gd name="connsiteX4" fmla="*/ 2026858 w 2740966"/>
              <a:gd name="connsiteY4" fmla="*/ 252163 h 5922779"/>
              <a:gd name="connsiteX5" fmla="*/ 2141371 w 2740966"/>
              <a:gd name="connsiteY5" fmla="*/ 19050 h 5922779"/>
              <a:gd name="connsiteX6" fmla="*/ 2740966 w 2740966"/>
              <a:gd name="connsiteY6" fmla="*/ 456720 h 5922779"/>
              <a:gd name="connsiteX7" fmla="*/ 2740966 w 2740966"/>
              <a:gd name="connsiteY7" fmla="*/ 5466059 h 5922779"/>
              <a:gd name="connsiteX8" fmla="*/ 2284246 w 2740966"/>
              <a:gd name="connsiteY8" fmla="*/ 5922779 h 5922779"/>
              <a:gd name="connsiteX9" fmla="*/ 457423 w 2740966"/>
              <a:gd name="connsiteY9" fmla="*/ 5922779 h 5922779"/>
              <a:gd name="connsiteX10" fmla="*/ 703 w 2740966"/>
              <a:gd name="connsiteY10" fmla="*/ 5466059 h 5922779"/>
              <a:gd name="connsiteX11" fmla="*/ 703 w 2740966"/>
              <a:gd name="connsiteY11" fmla="*/ 456720 h 5922779"/>
              <a:gd name="connsiteX0" fmla="*/ 703 w 2740966"/>
              <a:gd name="connsiteY0" fmla="*/ 456720 h 5922779"/>
              <a:gd name="connsiteX1" fmla="*/ 457423 w 2740966"/>
              <a:gd name="connsiteY1" fmla="*/ 0 h 5922779"/>
              <a:gd name="connsiteX2" fmla="*/ 750508 w 2740966"/>
              <a:gd name="connsiteY2" fmla="*/ 252163 h 5922779"/>
              <a:gd name="connsiteX3" fmla="*/ 1474408 w 2740966"/>
              <a:gd name="connsiteY3" fmla="*/ 280738 h 5922779"/>
              <a:gd name="connsiteX4" fmla="*/ 2026858 w 2740966"/>
              <a:gd name="connsiteY4" fmla="*/ 252163 h 5922779"/>
              <a:gd name="connsiteX5" fmla="*/ 2141371 w 2740966"/>
              <a:gd name="connsiteY5" fmla="*/ 19050 h 5922779"/>
              <a:gd name="connsiteX6" fmla="*/ 2740966 w 2740966"/>
              <a:gd name="connsiteY6" fmla="*/ 456720 h 5922779"/>
              <a:gd name="connsiteX7" fmla="*/ 2740966 w 2740966"/>
              <a:gd name="connsiteY7" fmla="*/ 5466059 h 5922779"/>
              <a:gd name="connsiteX8" fmla="*/ 2284246 w 2740966"/>
              <a:gd name="connsiteY8" fmla="*/ 5922779 h 5922779"/>
              <a:gd name="connsiteX9" fmla="*/ 457423 w 2740966"/>
              <a:gd name="connsiteY9" fmla="*/ 5922779 h 5922779"/>
              <a:gd name="connsiteX10" fmla="*/ 703 w 2740966"/>
              <a:gd name="connsiteY10" fmla="*/ 5466059 h 5922779"/>
              <a:gd name="connsiteX11" fmla="*/ 703 w 2740966"/>
              <a:gd name="connsiteY11" fmla="*/ 456720 h 5922779"/>
              <a:gd name="connsiteX0" fmla="*/ 703 w 2740966"/>
              <a:gd name="connsiteY0" fmla="*/ 443901 h 5909960"/>
              <a:gd name="connsiteX1" fmla="*/ 612281 w 2740966"/>
              <a:gd name="connsiteY1" fmla="*/ 1929 h 5909960"/>
              <a:gd name="connsiteX2" fmla="*/ 750508 w 2740966"/>
              <a:gd name="connsiteY2" fmla="*/ 239344 h 5909960"/>
              <a:gd name="connsiteX3" fmla="*/ 1474408 w 2740966"/>
              <a:gd name="connsiteY3" fmla="*/ 267919 h 5909960"/>
              <a:gd name="connsiteX4" fmla="*/ 2026858 w 2740966"/>
              <a:gd name="connsiteY4" fmla="*/ 239344 h 5909960"/>
              <a:gd name="connsiteX5" fmla="*/ 2141371 w 2740966"/>
              <a:gd name="connsiteY5" fmla="*/ 6231 h 5909960"/>
              <a:gd name="connsiteX6" fmla="*/ 2740966 w 2740966"/>
              <a:gd name="connsiteY6" fmla="*/ 443901 h 5909960"/>
              <a:gd name="connsiteX7" fmla="*/ 2740966 w 2740966"/>
              <a:gd name="connsiteY7" fmla="*/ 5453240 h 5909960"/>
              <a:gd name="connsiteX8" fmla="*/ 2284246 w 2740966"/>
              <a:gd name="connsiteY8" fmla="*/ 5909960 h 5909960"/>
              <a:gd name="connsiteX9" fmla="*/ 457423 w 2740966"/>
              <a:gd name="connsiteY9" fmla="*/ 5909960 h 5909960"/>
              <a:gd name="connsiteX10" fmla="*/ 703 w 2740966"/>
              <a:gd name="connsiteY10" fmla="*/ 5453240 h 5909960"/>
              <a:gd name="connsiteX11" fmla="*/ 703 w 2740966"/>
              <a:gd name="connsiteY11" fmla="*/ 443901 h 5909960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71405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71405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71405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262832 w 2740966"/>
              <a:gd name="connsiteY4" fmla="*/ 301824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55659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540668 h 6006727"/>
              <a:gd name="connsiteX1" fmla="*/ 531707 w 2740966"/>
              <a:gd name="connsiteY1" fmla="*/ 88163 h 6006727"/>
              <a:gd name="connsiteX2" fmla="*/ 612281 w 2740966"/>
              <a:gd name="connsiteY2" fmla="*/ 98696 h 6006727"/>
              <a:gd name="connsiteX3" fmla="*/ 941008 w 2740966"/>
              <a:gd name="connsiteY3" fmla="*/ 336111 h 6006727"/>
              <a:gd name="connsiteX4" fmla="*/ 1507746 w 2740966"/>
              <a:gd name="connsiteY4" fmla="*/ 333039 h 6006727"/>
              <a:gd name="connsiteX5" fmla="*/ 1971859 w 2740966"/>
              <a:gd name="connsiteY5" fmla="*/ 328737 h 6006727"/>
              <a:gd name="connsiteX6" fmla="*/ 2131846 w 2740966"/>
              <a:gd name="connsiteY6" fmla="*/ 102998 h 6006727"/>
              <a:gd name="connsiteX7" fmla="*/ 2740966 w 2740966"/>
              <a:gd name="connsiteY7" fmla="*/ 540668 h 6006727"/>
              <a:gd name="connsiteX8" fmla="*/ 2740966 w 2740966"/>
              <a:gd name="connsiteY8" fmla="*/ 5550007 h 6006727"/>
              <a:gd name="connsiteX9" fmla="*/ 2284246 w 2740966"/>
              <a:gd name="connsiteY9" fmla="*/ 6006727 h 6006727"/>
              <a:gd name="connsiteX10" fmla="*/ 457423 w 2740966"/>
              <a:gd name="connsiteY10" fmla="*/ 6006727 h 6006727"/>
              <a:gd name="connsiteX11" fmla="*/ 703 w 2740966"/>
              <a:gd name="connsiteY11" fmla="*/ 5550007 h 6006727"/>
              <a:gd name="connsiteX12" fmla="*/ 703 w 2740966"/>
              <a:gd name="connsiteY12" fmla="*/ 540668 h 6006727"/>
              <a:gd name="connsiteX0" fmla="*/ 703 w 2740966"/>
              <a:gd name="connsiteY0" fmla="*/ 561665 h 6027724"/>
              <a:gd name="connsiteX1" fmla="*/ 531707 w 2740966"/>
              <a:gd name="connsiteY1" fmla="*/ 109160 h 6027724"/>
              <a:gd name="connsiteX2" fmla="*/ 612281 w 2740966"/>
              <a:gd name="connsiteY2" fmla="*/ 119693 h 6027724"/>
              <a:gd name="connsiteX3" fmla="*/ 941008 w 2740966"/>
              <a:gd name="connsiteY3" fmla="*/ 357108 h 6027724"/>
              <a:gd name="connsiteX4" fmla="*/ 1507746 w 2740966"/>
              <a:gd name="connsiteY4" fmla="*/ 354036 h 6027724"/>
              <a:gd name="connsiteX5" fmla="*/ 1971859 w 2740966"/>
              <a:gd name="connsiteY5" fmla="*/ 349734 h 6027724"/>
              <a:gd name="connsiteX6" fmla="*/ 2131846 w 2740966"/>
              <a:gd name="connsiteY6" fmla="*/ 123995 h 6027724"/>
              <a:gd name="connsiteX7" fmla="*/ 2740966 w 2740966"/>
              <a:gd name="connsiteY7" fmla="*/ 561665 h 6027724"/>
              <a:gd name="connsiteX8" fmla="*/ 2740966 w 2740966"/>
              <a:gd name="connsiteY8" fmla="*/ 5571004 h 6027724"/>
              <a:gd name="connsiteX9" fmla="*/ 2284246 w 2740966"/>
              <a:gd name="connsiteY9" fmla="*/ 6027724 h 6027724"/>
              <a:gd name="connsiteX10" fmla="*/ 457423 w 2740966"/>
              <a:gd name="connsiteY10" fmla="*/ 6027724 h 6027724"/>
              <a:gd name="connsiteX11" fmla="*/ 703 w 2740966"/>
              <a:gd name="connsiteY11" fmla="*/ 5571004 h 6027724"/>
              <a:gd name="connsiteX12" fmla="*/ 703 w 2740966"/>
              <a:gd name="connsiteY12" fmla="*/ 561665 h 6027724"/>
              <a:gd name="connsiteX0" fmla="*/ 703 w 2740966"/>
              <a:gd name="connsiteY0" fmla="*/ 561665 h 6027724"/>
              <a:gd name="connsiteX1" fmla="*/ 531707 w 2740966"/>
              <a:gd name="connsiteY1" fmla="*/ 109160 h 6027724"/>
              <a:gd name="connsiteX2" fmla="*/ 612281 w 2740966"/>
              <a:gd name="connsiteY2" fmla="*/ 119693 h 6027724"/>
              <a:gd name="connsiteX3" fmla="*/ 941008 w 2740966"/>
              <a:gd name="connsiteY3" fmla="*/ 357108 h 6027724"/>
              <a:gd name="connsiteX4" fmla="*/ 1507746 w 2740966"/>
              <a:gd name="connsiteY4" fmla="*/ 354036 h 6027724"/>
              <a:gd name="connsiteX5" fmla="*/ 1971859 w 2740966"/>
              <a:gd name="connsiteY5" fmla="*/ 349734 h 6027724"/>
              <a:gd name="connsiteX6" fmla="*/ 2131846 w 2740966"/>
              <a:gd name="connsiteY6" fmla="*/ 123995 h 6027724"/>
              <a:gd name="connsiteX7" fmla="*/ 2740966 w 2740966"/>
              <a:gd name="connsiteY7" fmla="*/ 561665 h 6027724"/>
              <a:gd name="connsiteX8" fmla="*/ 2740966 w 2740966"/>
              <a:gd name="connsiteY8" fmla="*/ 5571004 h 6027724"/>
              <a:gd name="connsiteX9" fmla="*/ 2284246 w 2740966"/>
              <a:gd name="connsiteY9" fmla="*/ 6027724 h 6027724"/>
              <a:gd name="connsiteX10" fmla="*/ 457423 w 2740966"/>
              <a:gd name="connsiteY10" fmla="*/ 6027724 h 6027724"/>
              <a:gd name="connsiteX11" fmla="*/ 703 w 2740966"/>
              <a:gd name="connsiteY11" fmla="*/ 5571004 h 6027724"/>
              <a:gd name="connsiteX12" fmla="*/ 703 w 2740966"/>
              <a:gd name="connsiteY12" fmla="*/ 561665 h 6027724"/>
              <a:gd name="connsiteX0" fmla="*/ 703 w 2740966"/>
              <a:gd name="connsiteY0" fmla="*/ 552575 h 6018634"/>
              <a:gd name="connsiteX1" fmla="*/ 531707 w 2740966"/>
              <a:gd name="connsiteY1" fmla="*/ 100070 h 6018634"/>
              <a:gd name="connsiteX2" fmla="*/ 612281 w 2740966"/>
              <a:gd name="connsiteY2" fmla="*/ 110603 h 6018634"/>
              <a:gd name="connsiteX3" fmla="*/ 941008 w 2740966"/>
              <a:gd name="connsiteY3" fmla="*/ 348018 h 6018634"/>
              <a:gd name="connsiteX4" fmla="*/ 1507746 w 2740966"/>
              <a:gd name="connsiteY4" fmla="*/ 344946 h 6018634"/>
              <a:gd name="connsiteX5" fmla="*/ 1971859 w 2740966"/>
              <a:gd name="connsiteY5" fmla="*/ 340644 h 6018634"/>
              <a:gd name="connsiteX6" fmla="*/ 2131846 w 2740966"/>
              <a:gd name="connsiteY6" fmla="*/ 114905 h 6018634"/>
              <a:gd name="connsiteX7" fmla="*/ 2740966 w 2740966"/>
              <a:gd name="connsiteY7" fmla="*/ 552575 h 6018634"/>
              <a:gd name="connsiteX8" fmla="*/ 2740966 w 2740966"/>
              <a:gd name="connsiteY8" fmla="*/ 5561914 h 6018634"/>
              <a:gd name="connsiteX9" fmla="*/ 2284246 w 2740966"/>
              <a:gd name="connsiteY9" fmla="*/ 6018634 h 6018634"/>
              <a:gd name="connsiteX10" fmla="*/ 457423 w 2740966"/>
              <a:gd name="connsiteY10" fmla="*/ 6018634 h 6018634"/>
              <a:gd name="connsiteX11" fmla="*/ 703 w 2740966"/>
              <a:gd name="connsiteY11" fmla="*/ 5561914 h 6018634"/>
              <a:gd name="connsiteX12" fmla="*/ 703 w 2740966"/>
              <a:gd name="connsiteY12" fmla="*/ 552575 h 6018634"/>
              <a:gd name="connsiteX0" fmla="*/ 2376 w 2742639"/>
              <a:gd name="connsiteY0" fmla="*/ 480193 h 5946252"/>
              <a:gd name="connsiteX1" fmla="*/ 533380 w 2742639"/>
              <a:gd name="connsiteY1" fmla="*/ 27688 h 5946252"/>
              <a:gd name="connsiteX2" fmla="*/ 613954 w 2742639"/>
              <a:gd name="connsiteY2" fmla="*/ 38221 h 5946252"/>
              <a:gd name="connsiteX3" fmla="*/ 942681 w 2742639"/>
              <a:gd name="connsiteY3" fmla="*/ 275636 h 5946252"/>
              <a:gd name="connsiteX4" fmla="*/ 1509419 w 2742639"/>
              <a:gd name="connsiteY4" fmla="*/ 272564 h 5946252"/>
              <a:gd name="connsiteX5" fmla="*/ 1973532 w 2742639"/>
              <a:gd name="connsiteY5" fmla="*/ 268262 h 5946252"/>
              <a:gd name="connsiteX6" fmla="*/ 2133519 w 2742639"/>
              <a:gd name="connsiteY6" fmla="*/ 42523 h 5946252"/>
              <a:gd name="connsiteX7" fmla="*/ 2742639 w 2742639"/>
              <a:gd name="connsiteY7" fmla="*/ 480193 h 5946252"/>
              <a:gd name="connsiteX8" fmla="*/ 2742639 w 2742639"/>
              <a:gd name="connsiteY8" fmla="*/ 5489532 h 5946252"/>
              <a:gd name="connsiteX9" fmla="*/ 2285919 w 2742639"/>
              <a:gd name="connsiteY9" fmla="*/ 5946252 h 5946252"/>
              <a:gd name="connsiteX10" fmla="*/ 459096 w 2742639"/>
              <a:gd name="connsiteY10" fmla="*/ 5946252 h 5946252"/>
              <a:gd name="connsiteX11" fmla="*/ 2376 w 2742639"/>
              <a:gd name="connsiteY11" fmla="*/ 5489532 h 5946252"/>
              <a:gd name="connsiteX12" fmla="*/ 2376 w 2742639"/>
              <a:gd name="connsiteY12" fmla="*/ 480193 h 5946252"/>
              <a:gd name="connsiteX0" fmla="*/ 704 w 2740967"/>
              <a:gd name="connsiteY0" fmla="*/ 480193 h 5946252"/>
              <a:gd name="connsiteX1" fmla="*/ 531708 w 2740967"/>
              <a:gd name="connsiteY1" fmla="*/ 27688 h 5946252"/>
              <a:gd name="connsiteX2" fmla="*/ 612282 w 2740967"/>
              <a:gd name="connsiteY2" fmla="*/ 38221 h 5946252"/>
              <a:gd name="connsiteX3" fmla="*/ 941009 w 2740967"/>
              <a:gd name="connsiteY3" fmla="*/ 275636 h 5946252"/>
              <a:gd name="connsiteX4" fmla="*/ 1507747 w 2740967"/>
              <a:gd name="connsiteY4" fmla="*/ 272564 h 5946252"/>
              <a:gd name="connsiteX5" fmla="*/ 1971860 w 2740967"/>
              <a:gd name="connsiteY5" fmla="*/ 268262 h 5946252"/>
              <a:gd name="connsiteX6" fmla="*/ 2131847 w 2740967"/>
              <a:gd name="connsiteY6" fmla="*/ 42523 h 5946252"/>
              <a:gd name="connsiteX7" fmla="*/ 2740967 w 2740967"/>
              <a:gd name="connsiteY7" fmla="*/ 480193 h 5946252"/>
              <a:gd name="connsiteX8" fmla="*/ 2740967 w 2740967"/>
              <a:gd name="connsiteY8" fmla="*/ 5489532 h 5946252"/>
              <a:gd name="connsiteX9" fmla="*/ 2284247 w 2740967"/>
              <a:gd name="connsiteY9" fmla="*/ 5946252 h 5946252"/>
              <a:gd name="connsiteX10" fmla="*/ 457424 w 2740967"/>
              <a:gd name="connsiteY10" fmla="*/ 5946252 h 5946252"/>
              <a:gd name="connsiteX11" fmla="*/ 704 w 2740967"/>
              <a:gd name="connsiteY11" fmla="*/ 5489532 h 5946252"/>
              <a:gd name="connsiteX12" fmla="*/ 704 w 2740967"/>
              <a:gd name="connsiteY12" fmla="*/ 480193 h 5946252"/>
              <a:gd name="connsiteX0" fmla="*/ 704 w 2740967"/>
              <a:gd name="connsiteY0" fmla="*/ 484321 h 5950380"/>
              <a:gd name="connsiteX1" fmla="*/ 531708 w 2740967"/>
              <a:gd name="connsiteY1" fmla="*/ 31816 h 5950380"/>
              <a:gd name="connsiteX2" fmla="*/ 612282 w 2740967"/>
              <a:gd name="connsiteY2" fmla="*/ 42349 h 5950380"/>
              <a:gd name="connsiteX3" fmla="*/ 941009 w 2740967"/>
              <a:gd name="connsiteY3" fmla="*/ 279764 h 5950380"/>
              <a:gd name="connsiteX4" fmla="*/ 1507747 w 2740967"/>
              <a:gd name="connsiteY4" fmla="*/ 276692 h 5950380"/>
              <a:gd name="connsiteX5" fmla="*/ 1971860 w 2740967"/>
              <a:gd name="connsiteY5" fmla="*/ 272390 h 5950380"/>
              <a:gd name="connsiteX6" fmla="*/ 2131847 w 2740967"/>
              <a:gd name="connsiteY6" fmla="*/ 46651 h 5950380"/>
              <a:gd name="connsiteX7" fmla="*/ 2740967 w 2740967"/>
              <a:gd name="connsiteY7" fmla="*/ 484321 h 5950380"/>
              <a:gd name="connsiteX8" fmla="*/ 2740967 w 2740967"/>
              <a:gd name="connsiteY8" fmla="*/ 5493660 h 5950380"/>
              <a:gd name="connsiteX9" fmla="*/ 2284247 w 2740967"/>
              <a:gd name="connsiteY9" fmla="*/ 5950380 h 5950380"/>
              <a:gd name="connsiteX10" fmla="*/ 457424 w 2740967"/>
              <a:gd name="connsiteY10" fmla="*/ 5950380 h 5950380"/>
              <a:gd name="connsiteX11" fmla="*/ 704 w 2740967"/>
              <a:gd name="connsiteY11" fmla="*/ 5493660 h 5950380"/>
              <a:gd name="connsiteX12" fmla="*/ 704 w 2740967"/>
              <a:gd name="connsiteY12" fmla="*/ 484321 h 5950380"/>
              <a:gd name="connsiteX0" fmla="*/ 704 w 2740967"/>
              <a:gd name="connsiteY0" fmla="*/ 467135 h 5933194"/>
              <a:gd name="connsiteX1" fmla="*/ 531708 w 2740967"/>
              <a:gd name="connsiteY1" fmla="*/ 14630 h 5933194"/>
              <a:gd name="connsiteX2" fmla="*/ 674627 w 2740967"/>
              <a:gd name="connsiteY2" fmla="*/ 91064 h 5933194"/>
              <a:gd name="connsiteX3" fmla="*/ 941009 w 2740967"/>
              <a:gd name="connsiteY3" fmla="*/ 262578 h 5933194"/>
              <a:gd name="connsiteX4" fmla="*/ 1507747 w 2740967"/>
              <a:gd name="connsiteY4" fmla="*/ 259506 h 5933194"/>
              <a:gd name="connsiteX5" fmla="*/ 1971860 w 2740967"/>
              <a:gd name="connsiteY5" fmla="*/ 255204 h 5933194"/>
              <a:gd name="connsiteX6" fmla="*/ 2131847 w 2740967"/>
              <a:gd name="connsiteY6" fmla="*/ 29465 h 5933194"/>
              <a:gd name="connsiteX7" fmla="*/ 2740967 w 2740967"/>
              <a:gd name="connsiteY7" fmla="*/ 467135 h 5933194"/>
              <a:gd name="connsiteX8" fmla="*/ 2740967 w 2740967"/>
              <a:gd name="connsiteY8" fmla="*/ 5476474 h 5933194"/>
              <a:gd name="connsiteX9" fmla="*/ 2284247 w 2740967"/>
              <a:gd name="connsiteY9" fmla="*/ 5933194 h 5933194"/>
              <a:gd name="connsiteX10" fmla="*/ 457424 w 2740967"/>
              <a:gd name="connsiteY10" fmla="*/ 5933194 h 5933194"/>
              <a:gd name="connsiteX11" fmla="*/ 704 w 2740967"/>
              <a:gd name="connsiteY11" fmla="*/ 5476474 h 5933194"/>
              <a:gd name="connsiteX12" fmla="*/ 704 w 2740967"/>
              <a:gd name="connsiteY12" fmla="*/ 467135 h 5933194"/>
              <a:gd name="connsiteX0" fmla="*/ 704 w 2740967"/>
              <a:gd name="connsiteY0" fmla="*/ 462459 h 5928518"/>
              <a:gd name="connsiteX1" fmla="*/ 531708 w 2740967"/>
              <a:gd name="connsiteY1" fmla="*/ 9954 h 5928518"/>
              <a:gd name="connsiteX2" fmla="*/ 674627 w 2740967"/>
              <a:gd name="connsiteY2" fmla="*/ 86388 h 5928518"/>
              <a:gd name="connsiteX3" fmla="*/ 941009 w 2740967"/>
              <a:gd name="connsiteY3" fmla="*/ 257902 h 5928518"/>
              <a:gd name="connsiteX4" fmla="*/ 1507747 w 2740967"/>
              <a:gd name="connsiteY4" fmla="*/ 254830 h 5928518"/>
              <a:gd name="connsiteX5" fmla="*/ 1971860 w 2740967"/>
              <a:gd name="connsiteY5" fmla="*/ 250528 h 5928518"/>
              <a:gd name="connsiteX6" fmla="*/ 2131847 w 2740967"/>
              <a:gd name="connsiteY6" fmla="*/ 24789 h 5928518"/>
              <a:gd name="connsiteX7" fmla="*/ 2740967 w 2740967"/>
              <a:gd name="connsiteY7" fmla="*/ 462459 h 5928518"/>
              <a:gd name="connsiteX8" fmla="*/ 2740967 w 2740967"/>
              <a:gd name="connsiteY8" fmla="*/ 5471798 h 5928518"/>
              <a:gd name="connsiteX9" fmla="*/ 2284247 w 2740967"/>
              <a:gd name="connsiteY9" fmla="*/ 5928518 h 5928518"/>
              <a:gd name="connsiteX10" fmla="*/ 457424 w 2740967"/>
              <a:gd name="connsiteY10" fmla="*/ 5928518 h 5928518"/>
              <a:gd name="connsiteX11" fmla="*/ 704 w 2740967"/>
              <a:gd name="connsiteY11" fmla="*/ 5471798 h 5928518"/>
              <a:gd name="connsiteX12" fmla="*/ 704 w 2740967"/>
              <a:gd name="connsiteY12" fmla="*/ 462459 h 5928518"/>
              <a:gd name="connsiteX0" fmla="*/ 704 w 2740967"/>
              <a:gd name="connsiteY0" fmla="*/ 459579 h 5925638"/>
              <a:gd name="connsiteX1" fmla="*/ 531708 w 2740967"/>
              <a:gd name="connsiteY1" fmla="*/ 7074 h 5925638"/>
              <a:gd name="connsiteX2" fmla="*/ 687096 w 2740967"/>
              <a:gd name="connsiteY2" fmla="*/ 145291 h 5925638"/>
              <a:gd name="connsiteX3" fmla="*/ 941009 w 2740967"/>
              <a:gd name="connsiteY3" fmla="*/ 255022 h 5925638"/>
              <a:gd name="connsiteX4" fmla="*/ 1507747 w 2740967"/>
              <a:gd name="connsiteY4" fmla="*/ 251950 h 5925638"/>
              <a:gd name="connsiteX5" fmla="*/ 1971860 w 2740967"/>
              <a:gd name="connsiteY5" fmla="*/ 247648 h 5925638"/>
              <a:gd name="connsiteX6" fmla="*/ 2131847 w 2740967"/>
              <a:gd name="connsiteY6" fmla="*/ 21909 h 5925638"/>
              <a:gd name="connsiteX7" fmla="*/ 2740967 w 2740967"/>
              <a:gd name="connsiteY7" fmla="*/ 459579 h 5925638"/>
              <a:gd name="connsiteX8" fmla="*/ 2740967 w 2740967"/>
              <a:gd name="connsiteY8" fmla="*/ 5468918 h 5925638"/>
              <a:gd name="connsiteX9" fmla="*/ 2284247 w 2740967"/>
              <a:gd name="connsiteY9" fmla="*/ 5925638 h 5925638"/>
              <a:gd name="connsiteX10" fmla="*/ 457424 w 2740967"/>
              <a:gd name="connsiteY10" fmla="*/ 5925638 h 5925638"/>
              <a:gd name="connsiteX11" fmla="*/ 704 w 2740967"/>
              <a:gd name="connsiteY11" fmla="*/ 5468918 h 5925638"/>
              <a:gd name="connsiteX12" fmla="*/ 704 w 2740967"/>
              <a:gd name="connsiteY12" fmla="*/ 459579 h 5925638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941009 w 2740967"/>
              <a:gd name="connsiteY3" fmla="*/ 247948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941009 w 2740967"/>
              <a:gd name="connsiteY3" fmla="*/ 247948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941009 w 2740967"/>
              <a:gd name="connsiteY3" fmla="*/ 247948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39982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39982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5427 h 5921486"/>
              <a:gd name="connsiteX1" fmla="*/ 531708 w 2740967"/>
              <a:gd name="connsiteY1" fmla="*/ 2922 h 5921486"/>
              <a:gd name="connsiteX2" fmla="*/ 699565 w 2740967"/>
              <a:gd name="connsiteY2" fmla="*/ 219395 h 5921486"/>
              <a:gd name="connsiteX3" fmla="*/ 1136358 w 2740967"/>
              <a:gd name="connsiteY3" fmla="*/ 254989 h 5921486"/>
              <a:gd name="connsiteX4" fmla="*/ 1507747 w 2740967"/>
              <a:gd name="connsiteY4" fmla="*/ 247798 h 5921486"/>
              <a:gd name="connsiteX5" fmla="*/ 1971860 w 2740967"/>
              <a:gd name="connsiteY5" fmla="*/ 243496 h 5921486"/>
              <a:gd name="connsiteX6" fmla="*/ 2131847 w 2740967"/>
              <a:gd name="connsiteY6" fmla="*/ 17757 h 5921486"/>
              <a:gd name="connsiteX7" fmla="*/ 2740967 w 2740967"/>
              <a:gd name="connsiteY7" fmla="*/ 455427 h 5921486"/>
              <a:gd name="connsiteX8" fmla="*/ 2740967 w 2740967"/>
              <a:gd name="connsiteY8" fmla="*/ 5464766 h 5921486"/>
              <a:gd name="connsiteX9" fmla="*/ 2284247 w 2740967"/>
              <a:gd name="connsiteY9" fmla="*/ 5921486 h 5921486"/>
              <a:gd name="connsiteX10" fmla="*/ 457424 w 2740967"/>
              <a:gd name="connsiteY10" fmla="*/ 5921486 h 5921486"/>
              <a:gd name="connsiteX11" fmla="*/ 704 w 2740967"/>
              <a:gd name="connsiteY11" fmla="*/ 5464766 h 5921486"/>
              <a:gd name="connsiteX12" fmla="*/ 704 w 2740967"/>
              <a:gd name="connsiteY12" fmla="*/ 455427 h 5921486"/>
              <a:gd name="connsiteX0" fmla="*/ 704 w 2740967"/>
              <a:gd name="connsiteY0" fmla="*/ 455427 h 5921486"/>
              <a:gd name="connsiteX1" fmla="*/ 531708 w 2740967"/>
              <a:gd name="connsiteY1" fmla="*/ 2922 h 5921486"/>
              <a:gd name="connsiteX2" fmla="*/ 699565 w 2740967"/>
              <a:gd name="connsiteY2" fmla="*/ 219395 h 5921486"/>
              <a:gd name="connsiteX3" fmla="*/ 1136358 w 2740967"/>
              <a:gd name="connsiteY3" fmla="*/ 254989 h 5921486"/>
              <a:gd name="connsiteX4" fmla="*/ 1507747 w 2740967"/>
              <a:gd name="connsiteY4" fmla="*/ 247798 h 5921486"/>
              <a:gd name="connsiteX5" fmla="*/ 1971860 w 2740967"/>
              <a:gd name="connsiteY5" fmla="*/ 243496 h 5921486"/>
              <a:gd name="connsiteX6" fmla="*/ 2131847 w 2740967"/>
              <a:gd name="connsiteY6" fmla="*/ 17757 h 5921486"/>
              <a:gd name="connsiteX7" fmla="*/ 2740967 w 2740967"/>
              <a:gd name="connsiteY7" fmla="*/ 455427 h 5921486"/>
              <a:gd name="connsiteX8" fmla="*/ 2740967 w 2740967"/>
              <a:gd name="connsiteY8" fmla="*/ 5464766 h 5921486"/>
              <a:gd name="connsiteX9" fmla="*/ 2284247 w 2740967"/>
              <a:gd name="connsiteY9" fmla="*/ 5921486 h 5921486"/>
              <a:gd name="connsiteX10" fmla="*/ 457424 w 2740967"/>
              <a:gd name="connsiteY10" fmla="*/ 5921486 h 5921486"/>
              <a:gd name="connsiteX11" fmla="*/ 704 w 2740967"/>
              <a:gd name="connsiteY11" fmla="*/ 5464766 h 5921486"/>
              <a:gd name="connsiteX12" fmla="*/ 704 w 2740967"/>
              <a:gd name="connsiteY12" fmla="*/ 455427 h 5921486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218239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71860 w 2740967"/>
              <a:gd name="connsiteY4" fmla="*/ 242340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71860 w 2740967"/>
              <a:gd name="connsiteY4" fmla="*/ 242340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71860 w 2740967"/>
              <a:gd name="connsiteY4" fmla="*/ 242340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781091 w 2740967"/>
              <a:gd name="connsiteY3" fmla="*/ 232417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747840 w 2740967"/>
              <a:gd name="connsiteY3" fmla="*/ 298318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781091 w 2740967"/>
              <a:gd name="connsiteY3" fmla="*/ 248892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8892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18763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45977 w 2740967"/>
              <a:gd name="connsiteY2" fmla="*/ 151211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43901 h 5909960"/>
              <a:gd name="connsiteX1" fmla="*/ 531708 w 2740967"/>
              <a:gd name="connsiteY1" fmla="*/ 34546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7111 h 5913170"/>
              <a:gd name="connsiteX1" fmla="*/ 531708 w 2740967"/>
              <a:gd name="connsiteY1" fmla="*/ 0 h 5913170"/>
              <a:gd name="connsiteX2" fmla="*/ 645977 w 2740967"/>
              <a:gd name="connsiteY2" fmla="*/ 144051 h 5913170"/>
              <a:gd name="connsiteX3" fmla="*/ 781091 w 2740967"/>
              <a:gd name="connsiteY3" fmla="*/ 233494 h 5913170"/>
              <a:gd name="connsiteX4" fmla="*/ 1507747 w 2740967"/>
              <a:gd name="connsiteY4" fmla="*/ 239482 h 5913170"/>
              <a:gd name="connsiteX5" fmla="*/ 1967704 w 2740967"/>
              <a:gd name="connsiteY5" fmla="*/ 231061 h 5913170"/>
              <a:gd name="connsiteX6" fmla="*/ 2131847 w 2740967"/>
              <a:gd name="connsiteY6" fmla="*/ 9441 h 5913170"/>
              <a:gd name="connsiteX7" fmla="*/ 2740967 w 2740967"/>
              <a:gd name="connsiteY7" fmla="*/ 447111 h 5913170"/>
              <a:gd name="connsiteX8" fmla="*/ 2740967 w 2740967"/>
              <a:gd name="connsiteY8" fmla="*/ 5456450 h 5913170"/>
              <a:gd name="connsiteX9" fmla="*/ 2284247 w 2740967"/>
              <a:gd name="connsiteY9" fmla="*/ 5913170 h 5913170"/>
              <a:gd name="connsiteX10" fmla="*/ 457424 w 2740967"/>
              <a:gd name="connsiteY10" fmla="*/ 5913170 h 5913170"/>
              <a:gd name="connsiteX11" fmla="*/ 704 w 2740967"/>
              <a:gd name="connsiteY11" fmla="*/ 5456450 h 5913170"/>
              <a:gd name="connsiteX12" fmla="*/ 704 w 2740967"/>
              <a:gd name="connsiteY12" fmla="*/ 447111 h 591317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21485 w 2740967"/>
              <a:gd name="connsiteY2" fmla="*/ 14893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852 w 2741115"/>
              <a:gd name="connsiteY0" fmla="*/ 443901 h 5909960"/>
              <a:gd name="connsiteX1" fmla="*/ 564513 w 2741115"/>
              <a:gd name="connsiteY1" fmla="*/ 18365 h 5909960"/>
              <a:gd name="connsiteX2" fmla="*/ 781239 w 2741115"/>
              <a:gd name="connsiteY2" fmla="*/ 230284 h 5909960"/>
              <a:gd name="connsiteX3" fmla="*/ 1507895 w 2741115"/>
              <a:gd name="connsiteY3" fmla="*/ 236272 h 5909960"/>
              <a:gd name="connsiteX4" fmla="*/ 1967852 w 2741115"/>
              <a:gd name="connsiteY4" fmla="*/ 227851 h 5909960"/>
              <a:gd name="connsiteX5" fmla="*/ 2131995 w 2741115"/>
              <a:gd name="connsiteY5" fmla="*/ 6231 h 5909960"/>
              <a:gd name="connsiteX6" fmla="*/ 2741115 w 2741115"/>
              <a:gd name="connsiteY6" fmla="*/ 443901 h 5909960"/>
              <a:gd name="connsiteX7" fmla="*/ 2741115 w 2741115"/>
              <a:gd name="connsiteY7" fmla="*/ 5453240 h 5909960"/>
              <a:gd name="connsiteX8" fmla="*/ 2284395 w 2741115"/>
              <a:gd name="connsiteY8" fmla="*/ 5909960 h 5909960"/>
              <a:gd name="connsiteX9" fmla="*/ 457572 w 2741115"/>
              <a:gd name="connsiteY9" fmla="*/ 5909960 h 5909960"/>
              <a:gd name="connsiteX10" fmla="*/ 852 w 2741115"/>
              <a:gd name="connsiteY10" fmla="*/ 5453240 h 5909960"/>
              <a:gd name="connsiteX11" fmla="*/ 852 w 2741115"/>
              <a:gd name="connsiteY11" fmla="*/ 443901 h 5909960"/>
              <a:gd name="connsiteX0" fmla="*/ 852 w 2741115"/>
              <a:gd name="connsiteY0" fmla="*/ 443901 h 5909960"/>
              <a:gd name="connsiteX1" fmla="*/ 564513 w 2741115"/>
              <a:gd name="connsiteY1" fmla="*/ 18365 h 5909960"/>
              <a:gd name="connsiteX2" fmla="*/ 781239 w 2741115"/>
              <a:gd name="connsiteY2" fmla="*/ 230284 h 5909960"/>
              <a:gd name="connsiteX3" fmla="*/ 1507895 w 2741115"/>
              <a:gd name="connsiteY3" fmla="*/ 236272 h 5909960"/>
              <a:gd name="connsiteX4" fmla="*/ 1967852 w 2741115"/>
              <a:gd name="connsiteY4" fmla="*/ 227851 h 5909960"/>
              <a:gd name="connsiteX5" fmla="*/ 2131995 w 2741115"/>
              <a:gd name="connsiteY5" fmla="*/ 6231 h 5909960"/>
              <a:gd name="connsiteX6" fmla="*/ 2741115 w 2741115"/>
              <a:gd name="connsiteY6" fmla="*/ 443901 h 5909960"/>
              <a:gd name="connsiteX7" fmla="*/ 2741115 w 2741115"/>
              <a:gd name="connsiteY7" fmla="*/ 5453240 h 5909960"/>
              <a:gd name="connsiteX8" fmla="*/ 2284395 w 2741115"/>
              <a:gd name="connsiteY8" fmla="*/ 5909960 h 5909960"/>
              <a:gd name="connsiteX9" fmla="*/ 457572 w 2741115"/>
              <a:gd name="connsiteY9" fmla="*/ 5909960 h 5909960"/>
              <a:gd name="connsiteX10" fmla="*/ 852 w 2741115"/>
              <a:gd name="connsiteY10" fmla="*/ 5453240 h 5909960"/>
              <a:gd name="connsiteX11" fmla="*/ 852 w 2741115"/>
              <a:gd name="connsiteY11" fmla="*/ 443901 h 59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41115" h="5909960">
                <a:moveTo>
                  <a:pt x="852" y="443901"/>
                </a:moveTo>
                <a:cubicBezTo>
                  <a:pt x="-19554" y="-36088"/>
                  <a:pt x="330916" y="8522"/>
                  <a:pt x="564513" y="18365"/>
                </a:cubicBezTo>
                <a:cubicBezTo>
                  <a:pt x="710905" y="20518"/>
                  <a:pt x="583188" y="237115"/>
                  <a:pt x="781239" y="230284"/>
                </a:cubicBezTo>
                <a:lnTo>
                  <a:pt x="1507895" y="236272"/>
                </a:lnTo>
                <a:cubicBezTo>
                  <a:pt x="1705664" y="235867"/>
                  <a:pt x="1812660" y="221784"/>
                  <a:pt x="1967852" y="227851"/>
                </a:cubicBezTo>
                <a:cubicBezTo>
                  <a:pt x="2123044" y="233918"/>
                  <a:pt x="1997461" y="4247"/>
                  <a:pt x="2131995" y="6231"/>
                </a:cubicBezTo>
                <a:cubicBezTo>
                  <a:pt x="2689034" y="-41394"/>
                  <a:pt x="2741115" y="191662"/>
                  <a:pt x="2741115" y="443901"/>
                </a:cubicBezTo>
                <a:lnTo>
                  <a:pt x="2741115" y="5453240"/>
                </a:lnTo>
                <a:cubicBezTo>
                  <a:pt x="2741115" y="5897208"/>
                  <a:pt x="2536634" y="5909960"/>
                  <a:pt x="2284395" y="5909960"/>
                </a:cubicBezTo>
                <a:lnTo>
                  <a:pt x="457572" y="5909960"/>
                </a:lnTo>
                <a:cubicBezTo>
                  <a:pt x="205333" y="5909960"/>
                  <a:pt x="-13897" y="5867711"/>
                  <a:pt x="852" y="5453240"/>
                </a:cubicBezTo>
                <a:lnTo>
                  <a:pt x="852" y="443901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93229DE9-6EAB-468C-B24C-9A58C2B6FD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9296" y="786809"/>
            <a:ext cx="2467625" cy="4999829"/>
          </a:xfrm>
          <a:prstGeom prst="rect">
            <a:avLst/>
          </a:prstGeom>
        </p:spPr>
      </p:pic>
      <p:sp>
        <p:nvSpPr>
          <p:cNvPr id="72" name="Picture Placeholder 90">
            <a:extLst>
              <a:ext uri="{FF2B5EF4-FFF2-40B4-BE49-F238E27FC236}">
                <a16:creationId xmlns:a16="http://schemas.microsoft.com/office/drawing/2014/main" id="{108FB6A3-E3B4-4AEE-B6E4-116C18477E9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00222" y="859281"/>
            <a:ext cx="2198577" cy="4783439"/>
          </a:xfrm>
          <a:custGeom>
            <a:avLst/>
            <a:gdLst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2283543 w 2740263"/>
              <a:gd name="connsiteY2" fmla="*/ 0 h 5922779"/>
              <a:gd name="connsiteX3" fmla="*/ 2740263 w 2740263"/>
              <a:gd name="connsiteY3" fmla="*/ 456720 h 5922779"/>
              <a:gd name="connsiteX4" fmla="*/ 2740263 w 2740263"/>
              <a:gd name="connsiteY4" fmla="*/ 5466059 h 5922779"/>
              <a:gd name="connsiteX5" fmla="*/ 2283543 w 2740263"/>
              <a:gd name="connsiteY5" fmla="*/ 5922779 h 5922779"/>
              <a:gd name="connsiteX6" fmla="*/ 456720 w 2740263"/>
              <a:gd name="connsiteY6" fmla="*/ 5922779 h 5922779"/>
              <a:gd name="connsiteX7" fmla="*/ 0 w 2740263"/>
              <a:gd name="connsiteY7" fmla="*/ 5466059 h 5922779"/>
              <a:gd name="connsiteX8" fmla="*/ 0 w 2740263"/>
              <a:gd name="connsiteY8" fmla="*/ 456720 h 5922779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1359405 w 2740263"/>
              <a:gd name="connsiteY2" fmla="*/ 0 h 5937316"/>
              <a:gd name="connsiteX3" fmla="*/ 2283543 w 2740263"/>
              <a:gd name="connsiteY3" fmla="*/ 14537 h 5937316"/>
              <a:gd name="connsiteX4" fmla="*/ 2740263 w 2740263"/>
              <a:gd name="connsiteY4" fmla="*/ 471257 h 5937316"/>
              <a:gd name="connsiteX5" fmla="*/ 2740263 w 2740263"/>
              <a:gd name="connsiteY5" fmla="*/ 5480596 h 5937316"/>
              <a:gd name="connsiteX6" fmla="*/ 2283543 w 2740263"/>
              <a:gd name="connsiteY6" fmla="*/ 5937316 h 5937316"/>
              <a:gd name="connsiteX7" fmla="*/ 456720 w 2740263"/>
              <a:gd name="connsiteY7" fmla="*/ 5937316 h 5937316"/>
              <a:gd name="connsiteX8" fmla="*/ 0 w 2740263"/>
              <a:gd name="connsiteY8" fmla="*/ 5480596 h 5937316"/>
              <a:gd name="connsiteX9" fmla="*/ 0 w 2740263"/>
              <a:gd name="connsiteY9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21230 w 2740263"/>
              <a:gd name="connsiteY2" fmla="*/ 19050 h 5937316"/>
              <a:gd name="connsiteX3" fmla="*/ 1359405 w 2740263"/>
              <a:gd name="connsiteY3" fmla="*/ 0 h 5937316"/>
              <a:gd name="connsiteX4" fmla="*/ 2283543 w 2740263"/>
              <a:gd name="connsiteY4" fmla="*/ 14537 h 5937316"/>
              <a:gd name="connsiteX5" fmla="*/ 2740263 w 2740263"/>
              <a:gd name="connsiteY5" fmla="*/ 471257 h 5937316"/>
              <a:gd name="connsiteX6" fmla="*/ 2740263 w 2740263"/>
              <a:gd name="connsiteY6" fmla="*/ 5480596 h 5937316"/>
              <a:gd name="connsiteX7" fmla="*/ 2283543 w 2740263"/>
              <a:gd name="connsiteY7" fmla="*/ 5937316 h 5937316"/>
              <a:gd name="connsiteX8" fmla="*/ 456720 w 2740263"/>
              <a:gd name="connsiteY8" fmla="*/ 5937316 h 5937316"/>
              <a:gd name="connsiteX9" fmla="*/ 0 w 2740263"/>
              <a:gd name="connsiteY9" fmla="*/ 5480596 h 5937316"/>
              <a:gd name="connsiteX10" fmla="*/ 0 w 2740263"/>
              <a:gd name="connsiteY10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21230 w 2740263"/>
              <a:gd name="connsiteY2" fmla="*/ 19050 h 5937316"/>
              <a:gd name="connsiteX3" fmla="*/ 1187955 w 2740263"/>
              <a:gd name="connsiteY3" fmla="*/ 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21230 w 2740263"/>
              <a:gd name="connsiteY2" fmla="*/ 19050 h 5937316"/>
              <a:gd name="connsiteX3" fmla="*/ 1264155 w 2740263"/>
              <a:gd name="connsiteY3" fmla="*/ 51435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597405 w 2740263"/>
              <a:gd name="connsiteY2" fmla="*/ 676275 h 5937316"/>
              <a:gd name="connsiteX3" fmla="*/ 1264155 w 2740263"/>
              <a:gd name="connsiteY3" fmla="*/ 51435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49805 w 2740263"/>
              <a:gd name="connsiteY2" fmla="*/ 266700 h 5937316"/>
              <a:gd name="connsiteX3" fmla="*/ 1264155 w 2740263"/>
              <a:gd name="connsiteY3" fmla="*/ 51435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264155 w 2740263"/>
              <a:gd name="connsiteY3" fmla="*/ 499813 h 5922779"/>
              <a:gd name="connsiteX4" fmla="*/ 1807080 w 2740263"/>
              <a:gd name="connsiteY4" fmla="*/ 19501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1807080 w 2740263"/>
              <a:gd name="connsiteY4" fmla="*/ 19501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226180 w 2740263"/>
              <a:gd name="connsiteY4" fmla="*/ 34741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140668 w 2740263"/>
              <a:gd name="connsiteY5" fmla="*/ 1905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140668 w 2740263"/>
              <a:gd name="connsiteY5" fmla="*/ 1905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140668 w 2740263"/>
              <a:gd name="connsiteY5" fmla="*/ 1905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703 w 2740966"/>
              <a:gd name="connsiteY0" fmla="*/ 456720 h 5922779"/>
              <a:gd name="connsiteX1" fmla="*/ 457423 w 2740966"/>
              <a:gd name="connsiteY1" fmla="*/ 0 h 5922779"/>
              <a:gd name="connsiteX2" fmla="*/ 750508 w 2740966"/>
              <a:gd name="connsiteY2" fmla="*/ 252163 h 5922779"/>
              <a:gd name="connsiteX3" fmla="*/ 1474408 w 2740966"/>
              <a:gd name="connsiteY3" fmla="*/ 280738 h 5922779"/>
              <a:gd name="connsiteX4" fmla="*/ 2026858 w 2740966"/>
              <a:gd name="connsiteY4" fmla="*/ 252163 h 5922779"/>
              <a:gd name="connsiteX5" fmla="*/ 2141371 w 2740966"/>
              <a:gd name="connsiteY5" fmla="*/ 19050 h 5922779"/>
              <a:gd name="connsiteX6" fmla="*/ 2740966 w 2740966"/>
              <a:gd name="connsiteY6" fmla="*/ 456720 h 5922779"/>
              <a:gd name="connsiteX7" fmla="*/ 2740966 w 2740966"/>
              <a:gd name="connsiteY7" fmla="*/ 5466059 h 5922779"/>
              <a:gd name="connsiteX8" fmla="*/ 2284246 w 2740966"/>
              <a:gd name="connsiteY8" fmla="*/ 5922779 h 5922779"/>
              <a:gd name="connsiteX9" fmla="*/ 457423 w 2740966"/>
              <a:gd name="connsiteY9" fmla="*/ 5922779 h 5922779"/>
              <a:gd name="connsiteX10" fmla="*/ 703 w 2740966"/>
              <a:gd name="connsiteY10" fmla="*/ 5466059 h 5922779"/>
              <a:gd name="connsiteX11" fmla="*/ 703 w 2740966"/>
              <a:gd name="connsiteY11" fmla="*/ 456720 h 5922779"/>
              <a:gd name="connsiteX0" fmla="*/ 703 w 2740966"/>
              <a:gd name="connsiteY0" fmla="*/ 456720 h 5922779"/>
              <a:gd name="connsiteX1" fmla="*/ 457423 w 2740966"/>
              <a:gd name="connsiteY1" fmla="*/ 0 h 5922779"/>
              <a:gd name="connsiteX2" fmla="*/ 750508 w 2740966"/>
              <a:gd name="connsiteY2" fmla="*/ 252163 h 5922779"/>
              <a:gd name="connsiteX3" fmla="*/ 1474408 w 2740966"/>
              <a:gd name="connsiteY3" fmla="*/ 280738 h 5922779"/>
              <a:gd name="connsiteX4" fmla="*/ 2026858 w 2740966"/>
              <a:gd name="connsiteY4" fmla="*/ 252163 h 5922779"/>
              <a:gd name="connsiteX5" fmla="*/ 2141371 w 2740966"/>
              <a:gd name="connsiteY5" fmla="*/ 19050 h 5922779"/>
              <a:gd name="connsiteX6" fmla="*/ 2740966 w 2740966"/>
              <a:gd name="connsiteY6" fmla="*/ 456720 h 5922779"/>
              <a:gd name="connsiteX7" fmla="*/ 2740966 w 2740966"/>
              <a:gd name="connsiteY7" fmla="*/ 5466059 h 5922779"/>
              <a:gd name="connsiteX8" fmla="*/ 2284246 w 2740966"/>
              <a:gd name="connsiteY8" fmla="*/ 5922779 h 5922779"/>
              <a:gd name="connsiteX9" fmla="*/ 457423 w 2740966"/>
              <a:gd name="connsiteY9" fmla="*/ 5922779 h 5922779"/>
              <a:gd name="connsiteX10" fmla="*/ 703 w 2740966"/>
              <a:gd name="connsiteY10" fmla="*/ 5466059 h 5922779"/>
              <a:gd name="connsiteX11" fmla="*/ 703 w 2740966"/>
              <a:gd name="connsiteY11" fmla="*/ 456720 h 5922779"/>
              <a:gd name="connsiteX0" fmla="*/ 703 w 2740966"/>
              <a:gd name="connsiteY0" fmla="*/ 443901 h 5909960"/>
              <a:gd name="connsiteX1" fmla="*/ 612281 w 2740966"/>
              <a:gd name="connsiteY1" fmla="*/ 1929 h 5909960"/>
              <a:gd name="connsiteX2" fmla="*/ 750508 w 2740966"/>
              <a:gd name="connsiteY2" fmla="*/ 239344 h 5909960"/>
              <a:gd name="connsiteX3" fmla="*/ 1474408 w 2740966"/>
              <a:gd name="connsiteY3" fmla="*/ 267919 h 5909960"/>
              <a:gd name="connsiteX4" fmla="*/ 2026858 w 2740966"/>
              <a:gd name="connsiteY4" fmla="*/ 239344 h 5909960"/>
              <a:gd name="connsiteX5" fmla="*/ 2141371 w 2740966"/>
              <a:gd name="connsiteY5" fmla="*/ 6231 h 5909960"/>
              <a:gd name="connsiteX6" fmla="*/ 2740966 w 2740966"/>
              <a:gd name="connsiteY6" fmla="*/ 443901 h 5909960"/>
              <a:gd name="connsiteX7" fmla="*/ 2740966 w 2740966"/>
              <a:gd name="connsiteY7" fmla="*/ 5453240 h 5909960"/>
              <a:gd name="connsiteX8" fmla="*/ 2284246 w 2740966"/>
              <a:gd name="connsiteY8" fmla="*/ 5909960 h 5909960"/>
              <a:gd name="connsiteX9" fmla="*/ 457423 w 2740966"/>
              <a:gd name="connsiteY9" fmla="*/ 5909960 h 5909960"/>
              <a:gd name="connsiteX10" fmla="*/ 703 w 2740966"/>
              <a:gd name="connsiteY10" fmla="*/ 5453240 h 5909960"/>
              <a:gd name="connsiteX11" fmla="*/ 703 w 2740966"/>
              <a:gd name="connsiteY11" fmla="*/ 443901 h 5909960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71405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71405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71405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262832 w 2740966"/>
              <a:gd name="connsiteY4" fmla="*/ 301824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55659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540668 h 6006727"/>
              <a:gd name="connsiteX1" fmla="*/ 531707 w 2740966"/>
              <a:gd name="connsiteY1" fmla="*/ 88163 h 6006727"/>
              <a:gd name="connsiteX2" fmla="*/ 612281 w 2740966"/>
              <a:gd name="connsiteY2" fmla="*/ 98696 h 6006727"/>
              <a:gd name="connsiteX3" fmla="*/ 941008 w 2740966"/>
              <a:gd name="connsiteY3" fmla="*/ 336111 h 6006727"/>
              <a:gd name="connsiteX4" fmla="*/ 1507746 w 2740966"/>
              <a:gd name="connsiteY4" fmla="*/ 333039 h 6006727"/>
              <a:gd name="connsiteX5" fmla="*/ 1971859 w 2740966"/>
              <a:gd name="connsiteY5" fmla="*/ 328737 h 6006727"/>
              <a:gd name="connsiteX6" fmla="*/ 2131846 w 2740966"/>
              <a:gd name="connsiteY6" fmla="*/ 102998 h 6006727"/>
              <a:gd name="connsiteX7" fmla="*/ 2740966 w 2740966"/>
              <a:gd name="connsiteY7" fmla="*/ 540668 h 6006727"/>
              <a:gd name="connsiteX8" fmla="*/ 2740966 w 2740966"/>
              <a:gd name="connsiteY8" fmla="*/ 5550007 h 6006727"/>
              <a:gd name="connsiteX9" fmla="*/ 2284246 w 2740966"/>
              <a:gd name="connsiteY9" fmla="*/ 6006727 h 6006727"/>
              <a:gd name="connsiteX10" fmla="*/ 457423 w 2740966"/>
              <a:gd name="connsiteY10" fmla="*/ 6006727 h 6006727"/>
              <a:gd name="connsiteX11" fmla="*/ 703 w 2740966"/>
              <a:gd name="connsiteY11" fmla="*/ 5550007 h 6006727"/>
              <a:gd name="connsiteX12" fmla="*/ 703 w 2740966"/>
              <a:gd name="connsiteY12" fmla="*/ 540668 h 6006727"/>
              <a:gd name="connsiteX0" fmla="*/ 703 w 2740966"/>
              <a:gd name="connsiteY0" fmla="*/ 561665 h 6027724"/>
              <a:gd name="connsiteX1" fmla="*/ 531707 w 2740966"/>
              <a:gd name="connsiteY1" fmla="*/ 109160 h 6027724"/>
              <a:gd name="connsiteX2" fmla="*/ 612281 w 2740966"/>
              <a:gd name="connsiteY2" fmla="*/ 119693 h 6027724"/>
              <a:gd name="connsiteX3" fmla="*/ 941008 w 2740966"/>
              <a:gd name="connsiteY3" fmla="*/ 357108 h 6027724"/>
              <a:gd name="connsiteX4" fmla="*/ 1507746 w 2740966"/>
              <a:gd name="connsiteY4" fmla="*/ 354036 h 6027724"/>
              <a:gd name="connsiteX5" fmla="*/ 1971859 w 2740966"/>
              <a:gd name="connsiteY5" fmla="*/ 349734 h 6027724"/>
              <a:gd name="connsiteX6" fmla="*/ 2131846 w 2740966"/>
              <a:gd name="connsiteY6" fmla="*/ 123995 h 6027724"/>
              <a:gd name="connsiteX7" fmla="*/ 2740966 w 2740966"/>
              <a:gd name="connsiteY7" fmla="*/ 561665 h 6027724"/>
              <a:gd name="connsiteX8" fmla="*/ 2740966 w 2740966"/>
              <a:gd name="connsiteY8" fmla="*/ 5571004 h 6027724"/>
              <a:gd name="connsiteX9" fmla="*/ 2284246 w 2740966"/>
              <a:gd name="connsiteY9" fmla="*/ 6027724 h 6027724"/>
              <a:gd name="connsiteX10" fmla="*/ 457423 w 2740966"/>
              <a:gd name="connsiteY10" fmla="*/ 6027724 h 6027724"/>
              <a:gd name="connsiteX11" fmla="*/ 703 w 2740966"/>
              <a:gd name="connsiteY11" fmla="*/ 5571004 h 6027724"/>
              <a:gd name="connsiteX12" fmla="*/ 703 w 2740966"/>
              <a:gd name="connsiteY12" fmla="*/ 561665 h 6027724"/>
              <a:gd name="connsiteX0" fmla="*/ 703 w 2740966"/>
              <a:gd name="connsiteY0" fmla="*/ 561665 h 6027724"/>
              <a:gd name="connsiteX1" fmla="*/ 531707 w 2740966"/>
              <a:gd name="connsiteY1" fmla="*/ 109160 h 6027724"/>
              <a:gd name="connsiteX2" fmla="*/ 612281 w 2740966"/>
              <a:gd name="connsiteY2" fmla="*/ 119693 h 6027724"/>
              <a:gd name="connsiteX3" fmla="*/ 941008 w 2740966"/>
              <a:gd name="connsiteY3" fmla="*/ 357108 h 6027724"/>
              <a:gd name="connsiteX4" fmla="*/ 1507746 w 2740966"/>
              <a:gd name="connsiteY4" fmla="*/ 354036 h 6027724"/>
              <a:gd name="connsiteX5" fmla="*/ 1971859 w 2740966"/>
              <a:gd name="connsiteY5" fmla="*/ 349734 h 6027724"/>
              <a:gd name="connsiteX6" fmla="*/ 2131846 w 2740966"/>
              <a:gd name="connsiteY6" fmla="*/ 123995 h 6027724"/>
              <a:gd name="connsiteX7" fmla="*/ 2740966 w 2740966"/>
              <a:gd name="connsiteY7" fmla="*/ 561665 h 6027724"/>
              <a:gd name="connsiteX8" fmla="*/ 2740966 w 2740966"/>
              <a:gd name="connsiteY8" fmla="*/ 5571004 h 6027724"/>
              <a:gd name="connsiteX9" fmla="*/ 2284246 w 2740966"/>
              <a:gd name="connsiteY9" fmla="*/ 6027724 h 6027724"/>
              <a:gd name="connsiteX10" fmla="*/ 457423 w 2740966"/>
              <a:gd name="connsiteY10" fmla="*/ 6027724 h 6027724"/>
              <a:gd name="connsiteX11" fmla="*/ 703 w 2740966"/>
              <a:gd name="connsiteY11" fmla="*/ 5571004 h 6027724"/>
              <a:gd name="connsiteX12" fmla="*/ 703 w 2740966"/>
              <a:gd name="connsiteY12" fmla="*/ 561665 h 6027724"/>
              <a:gd name="connsiteX0" fmla="*/ 703 w 2740966"/>
              <a:gd name="connsiteY0" fmla="*/ 552575 h 6018634"/>
              <a:gd name="connsiteX1" fmla="*/ 531707 w 2740966"/>
              <a:gd name="connsiteY1" fmla="*/ 100070 h 6018634"/>
              <a:gd name="connsiteX2" fmla="*/ 612281 w 2740966"/>
              <a:gd name="connsiteY2" fmla="*/ 110603 h 6018634"/>
              <a:gd name="connsiteX3" fmla="*/ 941008 w 2740966"/>
              <a:gd name="connsiteY3" fmla="*/ 348018 h 6018634"/>
              <a:gd name="connsiteX4" fmla="*/ 1507746 w 2740966"/>
              <a:gd name="connsiteY4" fmla="*/ 344946 h 6018634"/>
              <a:gd name="connsiteX5" fmla="*/ 1971859 w 2740966"/>
              <a:gd name="connsiteY5" fmla="*/ 340644 h 6018634"/>
              <a:gd name="connsiteX6" fmla="*/ 2131846 w 2740966"/>
              <a:gd name="connsiteY6" fmla="*/ 114905 h 6018634"/>
              <a:gd name="connsiteX7" fmla="*/ 2740966 w 2740966"/>
              <a:gd name="connsiteY7" fmla="*/ 552575 h 6018634"/>
              <a:gd name="connsiteX8" fmla="*/ 2740966 w 2740966"/>
              <a:gd name="connsiteY8" fmla="*/ 5561914 h 6018634"/>
              <a:gd name="connsiteX9" fmla="*/ 2284246 w 2740966"/>
              <a:gd name="connsiteY9" fmla="*/ 6018634 h 6018634"/>
              <a:gd name="connsiteX10" fmla="*/ 457423 w 2740966"/>
              <a:gd name="connsiteY10" fmla="*/ 6018634 h 6018634"/>
              <a:gd name="connsiteX11" fmla="*/ 703 w 2740966"/>
              <a:gd name="connsiteY11" fmla="*/ 5561914 h 6018634"/>
              <a:gd name="connsiteX12" fmla="*/ 703 w 2740966"/>
              <a:gd name="connsiteY12" fmla="*/ 552575 h 6018634"/>
              <a:gd name="connsiteX0" fmla="*/ 2376 w 2742639"/>
              <a:gd name="connsiteY0" fmla="*/ 480193 h 5946252"/>
              <a:gd name="connsiteX1" fmla="*/ 533380 w 2742639"/>
              <a:gd name="connsiteY1" fmla="*/ 27688 h 5946252"/>
              <a:gd name="connsiteX2" fmla="*/ 613954 w 2742639"/>
              <a:gd name="connsiteY2" fmla="*/ 38221 h 5946252"/>
              <a:gd name="connsiteX3" fmla="*/ 942681 w 2742639"/>
              <a:gd name="connsiteY3" fmla="*/ 275636 h 5946252"/>
              <a:gd name="connsiteX4" fmla="*/ 1509419 w 2742639"/>
              <a:gd name="connsiteY4" fmla="*/ 272564 h 5946252"/>
              <a:gd name="connsiteX5" fmla="*/ 1973532 w 2742639"/>
              <a:gd name="connsiteY5" fmla="*/ 268262 h 5946252"/>
              <a:gd name="connsiteX6" fmla="*/ 2133519 w 2742639"/>
              <a:gd name="connsiteY6" fmla="*/ 42523 h 5946252"/>
              <a:gd name="connsiteX7" fmla="*/ 2742639 w 2742639"/>
              <a:gd name="connsiteY7" fmla="*/ 480193 h 5946252"/>
              <a:gd name="connsiteX8" fmla="*/ 2742639 w 2742639"/>
              <a:gd name="connsiteY8" fmla="*/ 5489532 h 5946252"/>
              <a:gd name="connsiteX9" fmla="*/ 2285919 w 2742639"/>
              <a:gd name="connsiteY9" fmla="*/ 5946252 h 5946252"/>
              <a:gd name="connsiteX10" fmla="*/ 459096 w 2742639"/>
              <a:gd name="connsiteY10" fmla="*/ 5946252 h 5946252"/>
              <a:gd name="connsiteX11" fmla="*/ 2376 w 2742639"/>
              <a:gd name="connsiteY11" fmla="*/ 5489532 h 5946252"/>
              <a:gd name="connsiteX12" fmla="*/ 2376 w 2742639"/>
              <a:gd name="connsiteY12" fmla="*/ 480193 h 5946252"/>
              <a:gd name="connsiteX0" fmla="*/ 704 w 2740967"/>
              <a:gd name="connsiteY0" fmla="*/ 480193 h 5946252"/>
              <a:gd name="connsiteX1" fmla="*/ 531708 w 2740967"/>
              <a:gd name="connsiteY1" fmla="*/ 27688 h 5946252"/>
              <a:gd name="connsiteX2" fmla="*/ 612282 w 2740967"/>
              <a:gd name="connsiteY2" fmla="*/ 38221 h 5946252"/>
              <a:gd name="connsiteX3" fmla="*/ 941009 w 2740967"/>
              <a:gd name="connsiteY3" fmla="*/ 275636 h 5946252"/>
              <a:gd name="connsiteX4" fmla="*/ 1507747 w 2740967"/>
              <a:gd name="connsiteY4" fmla="*/ 272564 h 5946252"/>
              <a:gd name="connsiteX5" fmla="*/ 1971860 w 2740967"/>
              <a:gd name="connsiteY5" fmla="*/ 268262 h 5946252"/>
              <a:gd name="connsiteX6" fmla="*/ 2131847 w 2740967"/>
              <a:gd name="connsiteY6" fmla="*/ 42523 h 5946252"/>
              <a:gd name="connsiteX7" fmla="*/ 2740967 w 2740967"/>
              <a:gd name="connsiteY7" fmla="*/ 480193 h 5946252"/>
              <a:gd name="connsiteX8" fmla="*/ 2740967 w 2740967"/>
              <a:gd name="connsiteY8" fmla="*/ 5489532 h 5946252"/>
              <a:gd name="connsiteX9" fmla="*/ 2284247 w 2740967"/>
              <a:gd name="connsiteY9" fmla="*/ 5946252 h 5946252"/>
              <a:gd name="connsiteX10" fmla="*/ 457424 w 2740967"/>
              <a:gd name="connsiteY10" fmla="*/ 5946252 h 5946252"/>
              <a:gd name="connsiteX11" fmla="*/ 704 w 2740967"/>
              <a:gd name="connsiteY11" fmla="*/ 5489532 h 5946252"/>
              <a:gd name="connsiteX12" fmla="*/ 704 w 2740967"/>
              <a:gd name="connsiteY12" fmla="*/ 480193 h 5946252"/>
              <a:gd name="connsiteX0" fmla="*/ 704 w 2740967"/>
              <a:gd name="connsiteY0" fmla="*/ 484321 h 5950380"/>
              <a:gd name="connsiteX1" fmla="*/ 531708 w 2740967"/>
              <a:gd name="connsiteY1" fmla="*/ 31816 h 5950380"/>
              <a:gd name="connsiteX2" fmla="*/ 612282 w 2740967"/>
              <a:gd name="connsiteY2" fmla="*/ 42349 h 5950380"/>
              <a:gd name="connsiteX3" fmla="*/ 941009 w 2740967"/>
              <a:gd name="connsiteY3" fmla="*/ 279764 h 5950380"/>
              <a:gd name="connsiteX4" fmla="*/ 1507747 w 2740967"/>
              <a:gd name="connsiteY4" fmla="*/ 276692 h 5950380"/>
              <a:gd name="connsiteX5" fmla="*/ 1971860 w 2740967"/>
              <a:gd name="connsiteY5" fmla="*/ 272390 h 5950380"/>
              <a:gd name="connsiteX6" fmla="*/ 2131847 w 2740967"/>
              <a:gd name="connsiteY6" fmla="*/ 46651 h 5950380"/>
              <a:gd name="connsiteX7" fmla="*/ 2740967 w 2740967"/>
              <a:gd name="connsiteY7" fmla="*/ 484321 h 5950380"/>
              <a:gd name="connsiteX8" fmla="*/ 2740967 w 2740967"/>
              <a:gd name="connsiteY8" fmla="*/ 5493660 h 5950380"/>
              <a:gd name="connsiteX9" fmla="*/ 2284247 w 2740967"/>
              <a:gd name="connsiteY9" fmla="*/ 5950380 h 5950380"/>
              <a:gd name="connsiteX10" fmla="*/ 457424 w 2740967"/>
              <a:gd name="connsiteY10" fmla="*/ 5950380 h 5950380"/>
              <a:gd name="connsiteX11" fmla="*/ 704 w 2740967"/>
              <a:gd name="connsiteY11" fmla="*/ 5493660 h 5950380"/>
              <a:gd name="connsiteX12" fmla="*/ 704 w 2740967"/>
              <a:gd name="connsiteY12" fmla="*/ 484321 h 5950380"/>
              <a:gd name="connsiteX0" fmla="*/ 704 w 2740967"/>
              <a:gd name="connsiteY0" fmla="*/ 467135 h 5933194"/>
              <a:gd name="connsiteX1" fmla="*/ 531708 w 2740967"/>
              <a:gd name="connsiteY1" fmla="*/ 14630 h 5933194"/>
              <a:gd name="connsiteX2" fmla="*/ 674627 w 2740967"/>
              <a:gd name="connsiteY2" fmla="*/ 91064 h 5933194"/>
              <a:gd name="connsiteX3" fmla="*/ 941009 w 2740967"/>
              <a:gd name="connsiteY3" fmla="*/ 262578 h 5933194"/>
              <a:gd name="connsiteX4" fmla="*/ 1507747 w 2740967"/>
              <a:gd name="connsiteY4" fmla="*/ 259506 h 5933194"/>
              <a:gd name="connsiteX5" fmla="*/ 1971860 w 2740967"/>
              <a:gd name="connsiteY5" fmla="*/ 255204 h 5933194"/>
              <a:gd name="connsiteX6" fmla="*/ 2131847 w 2740967"/>
              <a:gd name="connsiteY6" fmla="*/ 29465 h 5933194"/>
              <a:gd name="connsiteX7" fmla="*/ 2740967 w 2740967"/>
              <a:gd name="connsiteY7" fmla="*/ 467135 h 5933194"/>
              <a:gd name="connsiteX8" fmla="*/ 2740967 w 2740967"/>
              <a:gd name="connsiteY8" fmla="*/ 5476474 h 5933194"/>
              <a:gd name="connsiteX9" fmla="*/ 2284247 w 2740967"/>
              <a:gd name="connsiteY9" fmla="*/ 5933194 h 5933194"/>
              <a:gd name="connsiteX10" fmla="*/ 457424 w 2740967"/>
              <a:gd name="connsiteY10" fmla="*/ 5933194 h 5933194"/>
              <a:gd name="connsiteX11" fmla="*/ 704 w 2740967"/>
              <a:gd name="connsiteY11" fmla="*/ 5476474 h 5933194"/>
              <a:gd name="connsiteX12" fmla="*/ 704 w 2740967"/>
              <a:gd name="connsiteY12" fmla="*/ 467135 h 5933194"/>
              <a:gd name="connsiteX0" fmla="*/ 704 w 2740967"/>
              <a:gd name="connsiteY0" fmla="*/ 462459 h 5928518"/>
              <a:gd name="connsiteX1" fmla="*/ 531708 w 2740967"/>
              <a:gd name="connsiteY1" fmla="*/ 9954 h 5928518"/>
              <a:gd name="connsiteX2" fmla="*/ 674627 w 2740967"/>
              <a:gd name="connsiteY2" fmla="*/ 86388 h 5928518"/>
              <a:gd name="connsiteX3" fmla="*/ 941009 w 2740967"/>
              <a:gd name="connsiteY3" fmla="*/ 257902 h 5928518"/>
              <a:gd name="connsiteX4" fmla="*/ 1507747 w 2740967"/>
              <a:gd name="connsiteY4" fmla="*/ 254830 h 5928518"/>
              <a:gd name="connsiteX5" fmla="*/ 1971860 w 2740967"/>
              <a:gd name="connsiteY5" fmla="*/ 250528 h 5928518"/>
              <a:gd name="connsiteX6" fmla="*/ 2131847 w 2740967"/>
              <a:gd name="connsiteY6" fmla="*/ 24789 h 5928518"/>
              <a:gd name="connsiteX7" fmla="*/ 2740967 w 2740967"/>
              <a:gd name="connsiteY7" fmla="*/ 462459 h 5928518"/>
              <a:gd name="connsiteX8" fmla="*/ 2740967 w 2740967"/>
              <a:gd name="connsiteY8" fmla="*/ 5471798 h 5928518"/>
              <a:gd name="connsiteX9" fmla="*/ 2284247 w 2740967"/>
              <a:gd name="connsiteY9" fmla="*/ 5928518 h 5928518"/>
              <a:gd name="connsiteX10" fmla="*/ 457424 w 2740967"/>
              <a:gd name="connsiteY10" fmla="*/ 5928518 h 5928518"/>
              <a:gd name="connsiteX11" fmla="*/ 704 w 2740967"/>
              <a:gd name="connsiteY11" fmla="*/ 5471798 h 5928518"/>
              <a:gd name="connsiteX12" fmla="*/ 704 w 2740967"/>
              <a:gd name="connsiteY12" fmla="*/ 462459 h 5928518"/>
              <a:gd name="connsiteX0" fmla="*/ 704 w 2740967"/>
              <a:gd name="connsiteY0" fmla="*/ 459579 h 5925638"/>
              <a:gd name="connsiteX1" fmla="*/ 531708 w 2740967"/>
              <a:gd name="connsiteY1" fmla="*/ 7074 h 5925638"/>
              <a:gd name="connsiteX2" fmla="*/ 687096 w 2740967"/>
              <a:gd name="connsiteY2" fmla="*/ 145291 h 5925638"/>
              <a:gd name="connsiteX3" fmla="*/ 941009 w 2740967"/>
              <a:gd name="connsiteY3" fmla="*/ 255022 h 5925638"/>
              <a:gd name="connsiteX4" fmla="*/ 1507747 w 2740967"/>
              <a:gd name="connsiteY4" fmla="*/ 251950 h 5925638"/>
              <a:gd name="connsiteX5" fmla="*/ 1971860 w 2740967"/>
              <a:gd name="connsiteY5" fmla="*/ 247648 h 5925638"/>
              <a:gd name="connsiteX6" fmla="*/ 2131847 w 2740967"/>
              <a:gd name="connsiteY6" fmla="*/ 21909 h 5925638"/>
              <a:gd name="connsiteX7" fmla="*/ 2740967 w 2740967"/>
              <a:gd name="connsiteY7" fmla="*/ 459579 h 5925638"/>
              <a:gd name="connsiteX8" fmla="*/ 2740967 w 2740967"/>
              <a:gd name="connsiteY8" fmla="*/ 5468918 h 5925638"/>
              <a:gd name="connsiteX9" fmla="*/ 2284247 w 2740967"/>
              <a:gd name="connsiteY9" fmla="*/ 5925638 h 5925638"/>
              <a:gd name="connsiteX10" fmla="*/ 457424 w 2740967"/>
              <a:gd name="connsiteY10" fmla="*/ 5925638 h 5925638"/>
              <a:gd name="connsiteX11" fmla="*/ 704 w 2740967"/>
              <a:gd name="connsiteY11" fmla="*/ 5468918 h 5925638"/>
              <a:gd name="connsiteX12" fmla="*/ 704 w 2740967"/>
              <a:gd name="connsiteY12" fmla="*/ 459579 h 5925638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941009 w 2740967"/>
              <a:gd name="connsiteY3" fmla="*/ 247948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941009 w 2740967"/>
              <a:gd name="connsiteY3" fmla="*/ 247948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941009 w 2740967"/>
              <a:gd name="connsiteY3" fmla="*/ 247948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39982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39982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5427 h 5921486"/>
              <a:gd name="connsiteX1" fmla="*/ 531708 w 2740967"/>
              <a:gd name="connsiteY1" fmla="*/ 2922 h 5921486"/>
              <a:gd name="connsiteX2" fmla="*/ 699565 w 2740967"/>
              <a:gd name="connsiteY2" fmla="*/ 219395 h 5921486"/>
              <a:gd name="connsiteX3" fmla="*/ 1136358 w 2740967"/>
              <a:gd name="connsiteY3" fmla="*/ 254989 h 5921486"/>
              <a:gd name="connsiteX4" fmla="*/ 1507747 w 2740967"/>
              <a:gd name="connsiteY4" fmla="*/ 247798 h 5921486"/>
              <a:gd name="connsiteX5" fmla="*/ 1971860 w 2740967"/>
              <a:gd name="connsiteY5" fmla="*/ 243496 h 5921486"/>
              <a:gd name="connsiteX6" fmla="*/ 2131847 w 2740967"/>
              <a:gd name="connsiteY6" fmla="*/ 17757 h 5921486"/>
              <a:gd name="connsiteX7" fmla="*/ 2740967 w 2740967"/>
              <a:gd name="connsiteY7" fmla="*/ 455427 h 5921486"/>
              <a:gd name="connsiteX8" fmla="*/ 2740967 w 2740967"/>
              <a:gd name="connsiteY8" fmla="*/ 5464766 h 5921486"/>
              <a:gd name="connsiteX9" fmla="*/ 2284247 w 2740967"/>
              <a:gd name="connsiteY9" fmla="*/ 5921486 h 5921486"/>
              <a:gd name="connsiteX10" fmla="*/ 457424 w 2740967"/>
              <a:gd name="connsiteY10" fmla="*/ 5921486 h 5921486"/>
              <a:gd name="connsiteX11" fmla="*/ 704 w 2740967"/>
              <a:gd name="connsiteY11" fmla="*/ 5464766 h 5921486"/>
              <a:gd name="connsiteX12" fmla="*/ 704 w 2740967"/>
              <a:gd name="connsiteY12" fmla="*/ 455427 h 5921486"/>
              <a:gd name="connsiteX0" fmla="*/ 704 w 2740967"/>
              <a:gd name="connsiteY0" fmla="*/ 455427 h 5921486"/>
              <a:gd name="connsiteX1" fmla="*/ 531708 w 2740967"/>
              <a:gd name="connsiteY1" fmla="*/ 2922 h 5921486"/>
              <a:gd name="connsiteX2" fmla="*/ 699565 w 2740967"/>
              <a:gd name="connsiteY2" fmla="*/ 219395 h 5921486"/>
              <a:gd name="connsiteX3" fmla="*/ 1136358 w 2740967"/>
              <a:gd name="connsiteY3" fmla="*/ 254989 h 5921486"/>
              <a:gd name="connsiteX4" fmla="*/ 1507747 w 2740967"/>
              <a:gd name="connsiteY4" fmla="*/ 247798 h 5921486"/>
              <a:gd name="connsiteX5" fmla="*/ 1971860 w 2740967"/>
              <a:gd name="connsiteY5" fmla="*/ 243496 h 5921486"/>
              <a:gd name="connsiteX6" fmla="*/ 2131847 w 2740967"/>
              <a:gd name="connsiteY6" fmla="*/ 17757 h 5921486"/>
              <a:gd name="connsiteX7" fmla="*/ 2740967 w 2740967"/>
              <a:gd name="connsiteY7" fmla="*/ 455427 h 5921486"/>
              <a:gd name="connsiteX8" fmla="*/ 2740967 w 2740967"/>
              <a:gd name="connsiteY8" fmla="*/ 5464766 h 5921486"/>
              <a:gd name="connsiteX9" fmla="*/ 2284247 w 2740967"/>
              <a:gd name="connsiteY9" fmla="*/ 5921486 h 5921486"/>
              <a:gd name="connsiteX10" fmla="*/ 457424 w 2740967"/>
              <a:gd name="connsiteY10" fmla="*/ 5921486 h 5921486"/>
              <a:gd name="connsiteX11" fmla="*/ 704 w 2740967"/>
              <a:gd name="connsiteY11" fmla="*/ 5464766 h 5921486"/>
              <a:gd name="connsiteX12" fmla="*/ 704 w 2740967"/>
              <a:gd name="connsiteY12" fmla="*/ 455427 h 5921486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218239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71860 w 2740967"/>
              <a:gd name="connsiteY4" fmla="*/ 242340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71860 w 2740967"/>
              <a:gd name="connsiteY4" fmla="*/ 242340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71860 w 2740967"/>
              <a:gd name="connsiteY4" fmla="*/ 242340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781091 w 2740967"/>
              <a:gd name="connsiteY3" fmla="*/ 232417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747840 w 2740967"/>
              <a:gd name="connsiteY3" fmla="*/ 298318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781091 w 2740967"/>
              <a:gd name="connsiteY3" fmla="*/ 248892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8892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18763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45977 w 2740967"/>
              <a:gd name="connsiteY2" fmla="*/ 151211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43901 h 5909960"/>
              <a:gd name="connsiteX1" fmla="*/ 531708 w 2740967"/>
              <a:gd name="connsiteY1" fmla="*/ 34546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7111 h 5913170"/>
              <a:gd name="connsiteX1" fmla="*/ 531708 w 2740967"/>
              <a:gd name="connsiteY1" fmla="*/ 0 h 5913170"/>
              <a:gd name="connsiteX2" fmla="*/ 645977 w 2740967"/>
              <a:gd name="connsiteY2" fmla="*/ 144051 h 5913170"/>
              <a:gd name="connsiteX3" fmla="*/ 781091 w 2740967"/>
              <a:gd name="connsiteY3" fmla="*/ 233494 h 5913170"/>
              <a:gd name="connsiteX4" fmla="*/ 1507747 w 2740967"/>
              <a:gd name="connsiteY4" fmla="*/ 239482 h 5913170"/>
              <a:gd name="connsiteX5" fmla="*/ 1967704 w 2740967"/>
              <a:gd name="connsiteY5" fmla="*/ 231061 h 5913170"/>
              <a:gd name="connsiteX6" fmla="*/ 2131847 w 2740967"/>
              <a:gd name="connsiteY6" fmla="*/ 9441 h 5913170"/>
              <a:gd name="connsiteX7" fmla="*/ 2740967 w 2740967"/>
              <a:gd name="connsiteY7" fmla="*/ 447111 h 5913170"/>
              <a:gd name="connsiteX8" fmla="*/ 2740967 w 2740967"/>
              <a:gd name="connsiteY8" fmla="*/ 5456450 h 5913170"/>
              <a:gd name="connsiteX9" fmla="*/ 2284247 w 2740967"/>
              <a:gd name="connsiteY9" fmla="*/ 5913170 h 5913170"/>
              <a:gd name="connsiteX10" fmla="*/ 457424 w 2740967"/>
              <a:gd name="connsiteY10" fmla="*/ 5913170 h 5913170"/>
              <a:gd name="connsiteX11" fmla="*/ 704 w 2740967"/>
              <a:gd name="connsiteY11" fmla="*/ 5456450 h 5913170"/>
              <a:gd name="connsiteX12" fmla="*/ 704 w 2740967"/>
              <a:gd name="connsiteY12" fmla="*/ 447111 h 591317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21485 w 2740967"/>
              <a:gd name="connsiteY2" fmla="*/ 14893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852 w 2741115"/>
              <a:gd name="connsiteY0" fmla="*/ 443901 h 5909960"/>
              <a:gd name="connsiteX1" fmla="*/ 564513 w 2741115"/>
              <a:gd name="connsiteY1" fmla="*/ 18365 h 5909960"/>
              <a:gd name="connsiteX2" fmla="*/ 781239 w 2741115"/>
              <a:gd name="connsiteY2" fmla="*/ 230284 h 5909960"/>
              <a:gd name="connsiteX3" fmla="*/ 1507895 w 2741115"/>
              <a:gd name="connsiteY3" fmla="*/ 236272 h 5909960"/>
              <a:gd name="connsiteX4" fmla="*/ 1967852 w 2741115"/>
              <a:gd name="connsiteY4" fmla="*/ 227851 h 5909960"/>
              <a:gd name="connsiteX5" fmla="*/ 2131995 w 2741115"/>
              <a:gd name="connsiteY5" fmla="*/ 6231 h 5909960"/>
              <a:gd name="connsiteX6" fmla="*/ 2741115 w 2741115"/>
              <a:gd name="connsiteY6" fmla="*/ 443901 h 5909960"/>
              <a:gd name="connsiteX7" fmla="*/ 2741115 w 2741115"/>
              <a:gd name="connsiteY7" fmla="*/ 5453240 h 5909960"/>
              <a:gd name="connsiteX8" fmla="*/ 2284395 w 2741115"/>
              <a:gd name="connsiteY8" fmla="*/ 5909960 h 5909960"/>
              <a:gd name="connsiteX9" fmla="*/ 457572 w 2741115"/>
              <a:gd name="connsiteY9" fmla="*/ 5909960 h 5909960"/>
              <a:gd name="connsiteX10" fmla="*/ 852 w 2741115"/>
              <a:gd name="connsiteY10" fmla="*/ 5453240 h 5909960"/>
              <a:gd name="connsiteX11" fmla="*/ 852 w 2741115"/>
              <a:gd name="connsiteY11" fmla="*/ 443901 h 5909960"/>
              <a:gd name="connsiteX0" fmla="*/ 852 w 2741115"/>
              <a:gd name="connsiteY0" fmla="*/ 443901 h 5909960"/>
              <a:gd name="connsiteX1" fmla="*/ 564513 w 2741115"/>
              <a:gd name="connsiteY1" fmla="*/ 18365 h 5909960"/>
              <a:gd name="connsiteX2" fmla="*/ 781239 w 2741115"/>
              <a:gd name="connsiteY2" fmla="*/ 230284 h 5909960"/>
              <a:gd name="connsiteX3" fmla="*/ 1507895 w 2741115"/>
              <a:gd name="connsiteY3" fmla="*/ 236272 h 5909960"/>
              <a:gd name="connsiteX4" fmla="*/ 1967852 w 2741115"/>
              <a:gd name="connsiteY4" fmla="*/ 227851 h 5909960"/>
              <a:gd name="connsiteX5" fmla="*/ 2131995 w 2741115"/>
              <a:gd name="connsiteY5" fmla="*/ 6231 h 5909960"/>
              <a:gd name="connsiteX6" fmla="*/ 2741115 w 2741115"/>
              <a:gd name="connsiteY6" fmla="*/ 443901 h 5909960"/>
              <a:gd name="connsiteX7" fmla="*/ 2741115 w 2741115"/>
              <a:gd name="connsiteY7" fmla="*/ 5453240 h 5909960"/>
              <a:gd name="connsiteX8" fmla="*/ 2284395 w 2741115"/>
              <a:gd name="connsiteY8" fmla="*/ 5909960 h 5909960"/>
              <a:gd name="connsiteX9" fmla="*/ 457572 w 2741115"/>
              <a:gd name="connsiteY9" fmla="*/ 5909960 h 5909960"/>
              <a:gd name="connsiteX10" fmla="*/ 852 w 2741115"/>
              <a:gd name="connsiteY10" fmla="*/ 5453240 h 5909960"/>
              <a:gd name="connsiteX11" fmla="*/ 852 w 2741115"/>
              <a:gd name="connsiteY11" fmla="*/ 443901 h 59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41115" h="5909960">
                <a:moveTo>
                  <a:pt x="852" y="443901"/>
                </a:moveTo>
                <a:cubicBezTo>
                  <a:pt x="-19554" y="-36088"/>
                  <a:pt x="330916" y="8522"/>
                  <a:pt x="564513" y="18365"/>
                </a:cubicBezTo>
                <a:cubicBezTo>
                  <a:pt x="710905" y="20518"/>
                  <a:pt x="583188" y="237115"/>
                  <a:pt x="781239" y="230284"/>
                </a:cubicBezTo>
                <a:lnTo>
                  <a:pt x="1507895" y="236272"/>
                </a:lnTo>
                <a:cubicBezTo>
                  <a:pt x="1705664" y="235867"/>
                  <a:pt x="1812660" y="221784"/>
                  <a:pt x="1967852" y="227851"/>
                </a:cubicBezTo>
                <a:cubicBezTo>
                  <a:pt x="2123044" y="233918"/>
                  <a:pt x="1997461" y="4247"/>
                  <a:pt x="2131995" y="6231"/>
                </a:cubicBezTo>
                <a:cubicBezTo>
                  <a:pt x="2689034" y="-41394"/>
                  <a:pt x="2741115" y="191662"/>
                  <a:pt x="2741115" y="443901"/>
                </a:cubicBezTo>
                <a:lnTo>
                  <a:pt x="2741115" y="5453240"/>
                </a:lnTo>
                <a:cubicBezTo>
                  <a:pt x="2741115" y="5897208"/>
                  <a:pt x="2536634" y="5909960"/>
                  <a:pt x="2284395" y="5909960"/>
                </a:cubicBezTo>
                <a:lnTo>
                  <a:pt x="457572" y="5909960"/>
                </a:lnTo>
                <a:cubicBezTo>
                  <a:pt x="205333" y="5909960"/>
                  <a:pt x="-13897" y="5867711"/>
                  <a:pt x="852" y="5453240"/>
                </a:cubicBezTo>
                <a:lnTo>
                  <a:pt x="852" y="443901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1B912762-BAA1-4A99-B980-BF93AF3694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5306494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6A9F5-7D9C-4D4F-884F-0884E1D74F8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11419-1D9C-4E46-BF5D-2558BCD022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A3F02-57CB-4C0E-A8F8-A0A2727EFE3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4D7CC43-19A1-4192-A3A0-B335C0341D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8640" y="1410079"/>
            <a:ext cx="5306494" cy="302099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14714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white paired left, full rectangle insert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6689558" y="0"/>
            <a:ext cx="5502442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EB5BAC30-518B-4B78-A8FE-4C0925378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5816301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8DC44-4190-4B06-AAB8-0ED03A35EC1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31B44-5C04-47DA-9729-358153A83BD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28C3C-49A4-41BA-9027-4D53BE70F9C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56AE54-2268-464B-B995-E8E9F7173A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8640" y="1410079"/>
            <a:ext cx="5816301" cy="302099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full rectangle insert left white paired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502442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DBD96-B39F-403D-8A93-D32E298DD9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56307" y="1403927"/>
            <a:ext cx="5557993" cy="3449256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A28E5AA-C377-4E13-84DF-709CB1DDEA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56307" y="488561"/>
            <a:ext cx="554736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A8DC5-ECA9-4FEA-A695-11CD07FB4B9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B389C-A916-4E80-AC0C-53BDCB9C902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B46A4-CAD1-4B52-B00A-7DEBFC2DF30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1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le theme end slide blue">
    <p:bg>
      <p:bgPr>
        <a:gradFill>
          <a:gsLst>
            <a:gs pos="0">
              <a:srgbClr val="012B73"/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36FDAA42-85AF-4AC4-820E-7F95E145D1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79" t="5159" r="15032" b="4225"/>
          <a:stretch/>
        </p:blipFill>
        <p:spPr>
          <a:xfrm rot="16200000">
            <a:off x="7732642" y="2232251"/>
            <a:ext cx="6857999" cy="23934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76ED64-B9E8-4A72-BE3C-87BE62A41D3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5734908" y="449988"/>
            <a:ext cx="659835" cy="54121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3DA658-90D0-45EA-B9AF-DFCCFFD3FFA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41494" y="3740082"/>
            <a:ext cx="7109012" cy="1490952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bg2"/>
                </a:solidFill>
              </a:defRPr>
            </a:lvl1pPr>
            <a:lvl2pPr marL="45720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tx1"/>
                </a:solidFill>
              </a:defRPr>
            </a:lvl2pPr>
            <a:lvl3pPr marL="91440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tx1"/>
                </a:solidFill>
              </a:defRPr>
            </a:lvl3pPr>
            <a:lvl4pPr marL="137160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tx1"/>
                </a:solidFill>
              </a:defRPr>
            </a:lvl4pPr>
            <a:lvl5pPr marL="1828800" indent="0" algn="ctr">
              <a:lnSpc>
                <a:spcPct val="100000"/>
              </a:lnSpc>
              <a:buFontTx/>
              <a:buNone/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5F7BEE-563F-4959-B94B-B95392B9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54B72-6684-45D2-919B-20DD23C7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7AD89-6D92-4CF7-8F47-F4BBB753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1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le theme footers (blue)">
    <p:bg>
      <p:bgPr>
        <a:gradFill>
          <a:gsLst>
            <a:gs pos="0">
              <a:srgbClr val="012B73"/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36FDAA42-85AF-4AC4-820E-7F95E145D1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79" t="5159" r="15032" b="4225"/>
          <a:stretch/>
        </p:blipFill>
        <p:spPr>
          <a:xfrm rot="16200000">
            <a:off x="7732642" y="2232251"/>
            <a:ext cx="6857999" cy="239349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A4BA9-20CC-49A4-A4A6-EFE6EAC4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47BDE-EE66-47DC-B74F-81DF4859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4E5EA-CECC-450C-B20D-F0944440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7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le title slide+footer w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89783C-C0F6-48DE-A717-990FA4CFDF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14193" y="713973"/>
            <a:ext cx="1987127" cy="43907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A30BCC6-FA72-4D4D-9A4A-76758F8B90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5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179" t="5159" r="15032" b="4225"/>
          <a:stretch/>
        </p:blipFill>
        <p:spPr>
          <a:xfrm rot="16200000">
            <a:off x="7732642" y="2232251"/>
            <a:ext cx="6857999" cy="239349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1CCFC-B597-4F58-B265-3FA03370B1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FFC7C-4723-4610-9DD5-12BFB9B4CB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3D223-AE54-473D-A36C-DBF64A3B1A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01DBE732-A102-4B25-81AF-A6B0B55C8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3055482"/>
            <a:ext cx="9330466" cy="523220"/>
          </a:xfrm>
          <a:prstGeom prst="rect">
            <a:avLst/>
          </a:prstGeom>
        </p:spPr>
        <p:txBody>
          <a:bodyPr wrap="square" lIns="0" tIns="182880" rIns="18000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defRPr>
            </a:lvl1pPr>
          </a:lstStyle>
          <a:p>
            <a:pPr marL="0" lvl="0"/>
            <a:endParaRPr lang="en-US" noProof="0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1500D47B-456C-4194-8970-92FF94419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1" y="4959960"/>
            <a:ext cx="9330464" cy="60319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D0DD28"/>
                </a:solidFill>
              </a:defRPr>
            </a:lvl2pPr>
            <a:lvl3pPr marL="914400" indent="0">
              <a:buNone/>
              <a:defRPr>
                <a:solidFill>
                  <a:srgbClr val="D0DD28"/>
                </a:solidFill>
              </a:defRPr>
            </a:lvl3pPr>
            <a:lvl4pPr marL="1371600" indent="0">
              <a:buNone/>
              <a:defRPr>
                <a:solidFill>
                  <a:srgbClr val="D0DD28"/>
                </a:solidFill>
              </a:defRPr>
            </a:lvl4pPr>
            <a:lvl5pPr marL="1828800" indent="0">
              <a:buNone/>
              <a:defRPr>
                <a:solidFill>
                  <a:srgbClr val="D0DD28"/>
                </a:solidFill>
              </a:defRPr>
            </a:lvl5pPr>
          </a:lstStyle>
          <a:p>
            <a:pPr lvl="0"/>
            <a:r>
              <a:rPr lang="en-US" dirty="0"/>
              <a:t>Enter presenter’s name(s)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6AAFD84-4270-4A3D-A5BF-3CEEB0D00B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39" y="2130005"/>
            <a:ext cx="9330466" cy="852488"/>
          </a:xfrm>
        </p:spPr>
        <p:txBody>
          <a:bodyPr anchor="b"/>
          <a:lstStyle>
            <a:lvl1pPr algn="l">
              <a:defRPr sz="4200" b="1" i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286735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ticle section white+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2">
            <a:extLst>
              <a:ext uri="{FF2B5EF4-FFF2-40B4-BE49-F238E27FC236}">
                <a16:creationId xmlns:a16="http://schemas.microsoft.com/office/drawing/2014/main" id="{A88CFBAA-CD59-41F6-A970-D7371000C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4031968"/>
            <a:ext cx="9330466" cy="523220"/>
          </a:xfrm>
          <a:prstGeom prst="rect">
            <a:avLst/>
          </a:prstGeom>
        </p:spPr>
        <p:txBody>
          <a:bodyPr wrap="square" lIns="0" tIns="182880" rIns="18000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marL="0" lvl="0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446DFEF-B3B7-4A41-AB84-97EEF8ACAE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2112075"/>
            <a:ext cx="9330465" cy="852488"/>
          </a:xfrm>
        </p:spPr>
        <p:txBody>
          <a:bodyPr anchor="t"/>
          <a:lstStyle>
            <a:lvl1pPr algn="l">
              <a:defRPr sz="4200" b="1" i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section divide style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7E8D468-3B4F-4082-8BA9-9CD6CF52E3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79" t="5159" r="15032" b="4225"/>
          <a:stretch/>
        </p:blipFill>
        <p:spPr>
          <a:xfrm rot="16200000">
            <a:off x="7732642" y="2232251"/>
            <a:ext cx="6857999" cy="239349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5B543-7DE1-46EB-B0DD-69ABE434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2A32C-49EF-4E57-BE21-5D7A6566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4B0A5-CA5B-4274-8B96-258A25E9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5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ticle theme subsct wht+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2">
            <a:extLst>
              <a:ext uri="{FF2B5EF4-FFF2-40B4-BE49-F238E27FC236}">
                <a16:creationId xmlns:a16="http://schemas.microsoft.com/office/drawing/2014/main" id="{A88CFBAA-CD59-41F6-A970-D7371000C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39" y="4031968"/>
            <a:ext cx="9330465" cy="523220"/>
          </a:xfrm>
          <a:prstGeom prst="rect">
            <a:avLst/>
          </a:prstGeom>
        </p:spPr>
        <p:txBody>
          <a:bodyPr wrap="square" lIns="0" tIns="182880" rIns="18000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marL="0" lvl="0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446DFEF-B3B7-4A41-AB84-97EEF8ACAE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2112075"/>
            <a:ext cx="9330465" cy="852488"/>
          </a:xfrm>
        </p:spPr>
        <p:txBody>
          <a:bodyPr anchor="t"/>
          <a:lstStyle>
            <a:lvl1pPr algn="l">
              <a:defRPr sz="4200" b="1" i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subsection divide style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CAE3A7D-CE1B-48A1-BA48-2B79A69906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79" t="5159" r="15032" b="4225"/>
          <a:stretch/>
        </p:blipFill>
        <p:spPr>
          <a:xfrm rot="16200000">
            <a:off x="7732642" y="2232251"/>
            <a:ext cx="6857999" cy="239349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5A11C-4104-41DD-92DD-DF852DC4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5C2ED-2747-43CD-B45D-AF5BFAB3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FB3AD-FCDB-48B8-B41C-F149BD82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6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ticle theme end w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8D71D5F-85A1-467D-AFC0-567F584AD7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79" t="5159" r="15032" b="10525"/>
          <a:stretch/>
        </p:blipFill>
        <p:spPr>
          <a:xfrm rot="16200000">
            <a:off x="7649448" y="2315445"/>
            <a:ext cx="6857999" cy="22271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0EFBF0-81D0-4124-8760-098DFB8103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5734907" y="441024"/>
            <a:ext cx="659835" cy="54104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3D10E-797D-4C25-AAC4-0C5F4A70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B90BF-96C4-48F6-83CF-6082F273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A864E-3DF7-447A-B462-AE17ECAE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58FA6E-7021-4E85-9D41-0F0A014144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41494" y="3740082"/>
            <a:ext cx="7109012" cy="1490952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tx1"/>
                </a:solidFill>
              </a:defRPr>
            </a:lvl2pPr>
            <a:lvl3pPr marL="91440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tx1"/>
                </a:solidFill>
              </a:defRPr>
            </a:lvl3pPr>
            <a:lvl4pPr marL="137160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tx1"/>
                </a:solidFill>
              </a:defRPr>
            </a:lvl4pPr>
            <a:lvl5pPr marL="1828800" indent="0" algn="ctr">
              <a:lnSpc>
                <a:spcPct val="100000"/>
              </a:lnSpc>
              <a:buFontTx/>
              <a:buNone/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721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488561"/>
            <a:ext cx="11086070" cy="9153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967" y="1920239"/>
            <a:ext cx="11081744" cy="427939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36" name="Slide Number Placeholder 2">
            <a:extLst>
              <a:ext uri="{FF2B5EF4-FFF2-40B4-BE49-F238E27FC236}">
                <a16:creationId xmlns:a16="http://schemas.microsoft.com/office/drawing/2014/main" id="{DEFBE01F-78B0-4C41-9453-D418C0375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5815" y="6398014"/>
            <a:ext cx="496957" cy="325187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bg2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Date Placeholder 7">
            <a:extLst>
              <a:ext uri="{FF2B5EF4-FFF2-40B4-BE49-F238E27FC236}">
                <a16:creationId xmlns:a16="http://schemas.microsoft.com/office/drawing/2014/main" id="{8AFEA8FA-8AF2-404D-BD6D-44FA2244E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61344" y="6365875"/>
            <a:ext cx="2669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Footer Placeholder 8">
            <a:extLst>
              <a:ext uri="{FF2B5EF4-FFF2-40B4-BE49-F238E27FC236}">
                <a16:creationId xmlns:a16="http://schemas.microsoft.com/office/drawing/2014/main" id="{1B3105C6-8796-407D-A74D-5C593386C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335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2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82" r:id="rId3"/>
    <p:sldLayoutId id="2147483786" r:id="rId4"/>
    <p:sldLayoutId id="2147483831" r:id="rId5"/>
    <p:sldLayoutId id="2147483818" r:id="rId6"/>
    <p:sldLayoutId id="2147483819" r:id="rId7"/>
    <p:sldLayoutId id="2147483822" r:id="rId8"/>
    <p:sldLayoutId id="2147483821" r:id="rId9"/>
    <p:sldLayoutId id="2147483779" r:id="rId10"/>
    <p:sldLayoutId id="2147483829" r:id="rId11"/>
    <p:sldLayoutId id="2147483830" r:id="rId12"/>
    <p:sldLayoutId id="2147483849" r:id="rId13"/>
    <p:sldLayoutId id="2147483850" r:id="rId14"/>
    <p:sldLayoutId id="2147483851" r:id="rId15"/>
    <p:sldLayoutId id="2147483842" r:id="rId16"/>
    <p:sldLayoutId id="2147483843" r:id="rId17"/>
    <p:sldLayoutId id="2147483845" r:id="rId18"/>
    <p:sldLayoutId id="2147483852" r:id="rId19"/>
    <p:sldLayoutId id="2147483785" r:id="rId20"/>
    <p:sldLayoutId id="2147483790" r:id="rId21"/>
    <p:sldLayoutId id="2147483665" r:id="rId22"/>
    <p:sldLayoutId id="2147483797" r:id="rId23"/>
    <p:sldLayoutId id="2147483793" r:id="rId24"/>
    <p:sldLayoutId id="2147483692" r:id="rId25"/>
    <p:sldLayoutId id="2147483664" r:id="rId26"/>
    <p:sldLayoutId id="2147483832" r:id="rId27"/>
    <p:sldLayoutId id="2147483678" r:id="rId28"/>
    <p:sldLayoutId id="2147483801" r:id="rId29"/>
    <p:sldLayoutId id="2147483802" r:id="rId30"/>
    <p:sldLayoutId id="2147483675" r:id="rId31"/>
    <p:sldLayoutId id="2147483833" r:id="rId32"/>
    <p:sldLayoutId id="2147483654" r:id="rId33"/>
    <p:sldLayoutId id="2147483666" r:id="rId34"/>
    <p:sldLayoutId id="2147483668" r:id="rId35"/>
    <p:sldLayoutId id="2147483674" r:id="rId36"/>
    <p:sldLayoutId id="2147483796" r:id="rId37"/>
    <p:sldLayoutId id="2147483673" r:id="rId38"/>
    <p:sldLayoutId id="2147483672" r:id="rId3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50" baseline="0">
          <a:solidFill>
            <a:srgbClr val="012B73"/>
          </a:solidFill>
          <a:latin typeface="+mj-lt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/>
        <a:buChar char="•"/>
        <a:defRPr lang="en-US" sz="2800" kern="1200" dirty="0" smtClean="0">
          <a:solidFill>
            <a:srgbClr val="626262"/>
          </a:solidFill>
          <a:latin typeface="+mn-lt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lang="en-US" sz="2400" kern="1200" dirty="0" smtClean="0">
          <a:solidFill>
            <a:srgbClr val="626262"/>
          </a:solidFill>
          <a:latin typeface="+mn-lt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lang="en-US" sz="2000" kern="1200" dirty="0" smtClean="0">
          <a:solidFill>
            <a:srgbClr val="626262"/>
          </a:solidFill>
          <a:latin typeface="+mn-lt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lang="en-US" sz="1600" kern="1200" dirty="0" smtClean="0">
          <a:solidFill>
            <a:srgbClr val="626262"/>
          </a:solidFill>
          <a:latin typeface="+mn-lt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lang="en-US" sz="1200" kern="1200" dirty="0" smtClean="0">
          <a:solidFill>
            <a:srgbClr val="626262"/>
          </a:solidFill>
          <a:latin typeface="+mn-lt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bstract_syntax_tre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B02AC2-CEDB-4982-830F-55D206954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  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Tuning</a:t>
            </a:r>
            <a:endParaRPr lang="en-US" sz="32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5F757-B657-4E3B-8230-FD272ADE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C6DD4-C1BD-4B64-B51E-055032FF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2022 Trellance,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1546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2906F7-CCAA-4C92-B459-47D25A57C4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1251751"/>
            <a:ext cx="10687175" cy="4947881"/>
          </a:xfrm>
        </p:spPr>
        <p:txBody>
          <a:bodyPr lIns="36000"/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SQL Query optimization is a process of writing thoughtful SQL queries to improve database performance.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During development, the amount of data accessed and tested is less. Hence, developers get a quick response to the queries they write.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 the problem starts when the project goes live, and enormous data starts flooding the database. Such instances slow down SQL queries response drastically and create performance issues.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working with large-scale data, even the most minor change can have a dramatic impact on performance.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Benefits of Query Optimization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Process more queries in the same amount of time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Provide users with faster results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control product states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223790-0585-4D22-86F3-F78A77199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85926"/>
            <a:ext cx="10687175" cy="443884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Query Optimization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5154B-616F-49A5-9839-C9BB008D34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7EA5F-4F98-428D-86D7-E59D035613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5C454-70C8-44FC-BE47-CC7E074DF2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2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F5E5FD-01FA-45D0-9223-082AA3230D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1100831"/>
            <a:ext cx="10687175" cy="5098801"/>
          </a:xfrm>
        </p:spPr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herit"/>
              </a:rPr>
              <a:t>Indexing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: Ensure proper indexing for quick access to the database.</a:t>
            </a:r>
          </a:p>
          <a:p>
            <a:pPr algn="l" fontAlgn="base">
              <a:buFont typeface="+mj-lt"/>
              <a:buAutoNum type="arabicPeriod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herit"/>
              </a:rPr>
              <a:t>Select query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: Specify the columns in SELECT query instead of SELECT* to avoid extra fetching load on the database.</a:t>
            </a:r>
          </a:p>
          <a:p>
            <a:pPr algn="l" fontAlgn="base">
              <a:buFont typeface="+mj-lt"/>
              <a:buAutoNum type="arabicPeriod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herit"/>
              </a:rPr>
              <a:t>Running queries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: Loops in query structure slows the sequence. Thus, avoid them.</a:t>
            </a:r>
          </a:p>
          <a:p>
            <a:pPr algn="l" fontAlgn="base">
              <a:buFont typeface="+mj-lt"/>
              <a:buAutoNum type="arabicPeriod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herit"/>
              </a:rPr>
              <a:t>Matching records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: Use EXITS() for matching if the record exists.</a:t>
            </a:r>
          </a:p>
          <a:p>
            <a:pPr algn="l" fontAlgn="base">
              <a:buFont typeface="+mj-lt"/>
              <a:buAutoNum type="arabicPeriod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herit"/>
              </a:rPr>
              <a:t>Subqueries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: Avoid correlated sub queries as it searches row by row, impacting the speed of SQL query processing.</a:t>
            </a:r>
          </a:p>
          <a:p>
            <a:pPr algn="l" fontAlgn="base">
              <a:buFont typeface="+mj-lt"/>
              <a:buAutoNum type="arabicPeriod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herit"/>
              </a:rPr>
              <a:t>Wildcards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: Use wildcards (e.g. %xx%) wisely as they search the entire database for matching results.</a:t>
            </a:r>
          </a:p>
          <a:p>
            <a:pPr algn="l" fontAlgn="base">
              <a:buFont typeface="+mj-lt"/>
              <a:buAutoNum type="arabicPeriod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herit"/>
              </a:rPr>
              <a:t>Operators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: Avoid using function at RHS of the operator.</a:t>
            </a:r>
          </a:p>
          <a:p>
            <a:pPr algn="l" fontAlgn="base">
              <a:buFont typeface="+mj-lt"/>
              <a:buAutoNum type="arabicPeriod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herit"/>
              </a:rPr>
              <a:t>Fetching data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: Always fetch limited data.</a:t>
            </a:r>
          </a:p>
          <a:p>
            <a:pPr algn="l" fontAlgn="base">
              <a:buFont typeface="+mj-lt"/>
              <a:buAutoNum type="arabicPeriod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herit"/>
              </a:rPr>
              <a:t>Loading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: Use a temporary table to handle bulk data.</a:t>
            </a:r>
          </a:p>
          <a:p>
            <a:pPr algn="l" fontAlgn="base">
              <a:buFont typeface="+mj-lt"/>
              <a:buAutoNum type="arabicPeriod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herit"/>
              </a:rPr>
              <a:t>Selecting Rows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: Use the clause WHERE instead of HAVING for primary filters.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EF13F9-6044-49A7-94CE-17F743E5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88561"/>
            <a:ext cx="10687175" cy="612270"/>
          </a:xfrm>
        </p:spPr>
        <p:txBody>
          <a:bodyPr/>
          <a:lstStyle/>
          <a:p>
            <a:r>
              <a:rPr lang="en-US" sz="28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SQL Query Optimization Tips</a:t>
            </a:r>
            <a:b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A723-6F28-44BE-8DF0-23B3BF26DA5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C43A3-CD9A-421C-877A-0DD4EEA58F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4CA7D-B835-4975-A9B8-66597845C7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3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5C8DD335-BD76-46B2-87B7-B712625ADBA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209491" y="1467893"/>
            <a:ext cx="6652837" cy="453429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AC8F1AF-864B-44ED-BA93-8F35027A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88561"/>
            <a:ext cx="10687175" cy="576759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SQL  Execution Plan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35287-9011-4DAE-96EA-62AC46FE3A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C41D4-7F23-42AF-8B75-7D35719B45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FB54E-073B-4542-A6B8-9720949FC0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CD78F1-0328-42A8-9819-D2E028D15312}"/>
              </a:ext>
            </a:extLst>
          </p:cNvPr>
          <p:cNvCxnSpPr/>
          <p:nvPr/>
        </p:nvCxnSpPr>
        <p:spPr>
          <a:xfrm>
            <a:off x="5601810" y="1349406"/>
            <a:ext cx="71021" cy="472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3EBA6F-84B2-461B-A268-0F7D9C48782E}"/>
              </a:ext>
            </a:extLst>
          </p:cNvPr>
          <p:cNvSpPr txBox="1"/>
          <p:nvPr/>
        </p:nvSpPr>
        <p:spPr>
          <a:xfrm>
            <a:off x="473354" y="1633491"/>
            <a:ext cx="48266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Open-Sans"/>
              </a:rPr>
              <a:t>The first step is to parse the SQL query into an </a:t>
            </a:r>
            <a:r>
              <a:rPr lang="en-US" b="0" i="0" u="none" strike="noStrike" dirty="0">
                <a:solidFill>
                  <a:srgbClr val="009999"/>
                </a:solidFill>
                <a:effectLst/>
                <a:latin typeface="Open-Sans"/>
                <a:hlinkClick r:id="rId3"/>
              </a:rPr>
              <a:t>AST (Abstract Syntax Tree)</a:t>
            </a:r>
            <a:r>
              <a:rPr lang="en-US" b="0" i="0" dirty="0">
                <a:effectLst/>
                <a:latin typeface="Open-Sans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-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Open-Sans"/>
              </a:rPr>
              <a:t>The resulting Query Tree is sent to the Optimizer, which produces a step-by-step list of operations that are needed in order to fetch the desired result set.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-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-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Open-Sans"/>
              </a:rPr>
              <a:t>The resulting execution plan is sent to the Executor, which runs it and </a:t>
            </a:r>
            <a:r>
              <a:rPr lang="en-US" b="0" i="0" dirty="0" err="1">
                <a:effectLst/>
                <a:latin typeface="Open-Sans"/>
              </a:rPr>
              <a:t>sents</a:t>
            </a:r>
            <a:r>
              <a:rPr lang="en-US" b="0" i="0" dirty="0">
                <a:effectLst/>
                <a:latin typeface="Open-Sans"/>
              </a:rPr>
              <a:t> the fetched result set back to the database client.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145F1A6-2BC5-4093-B080-1ABC7CF1B48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8100" y="1483789"/>
            <a:ext cx="8786639" cy="200755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8984CB6-A2D9-410C-9DEF-3A0A70A8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88561"/>
            <a:ext cx="10687175" cy="54257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Steps to improve Query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D55D4-7DF7-4AE4-9BA2-2433469923C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75067-438A-4B61-B73F-B38FE7F3E5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341D5-48F4-4C78-B72E-54BA146879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994244-6FA5-4F1D-99D9-F04537BBA354}"/>
              </a:ext>
            </a:extLst>
          </p:cNvPr>
          <p:cNvSpPr txBox="1"/>
          <p:nvPr/>
        </p:nvSpPr>
        <p:spPr>
          <a:xfrm>
            <a:off x="906087" y="3798916"/>
            <a:ext cx="92520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SQL Server Profile :  </a:t>
            </a:r>
            <a:r>
              <a:rPr lang="en-US" b="0" i="0" dirty="0">
                <a:solidFill>
                  <a:srgbClr val="3D3D3D"/>
                </a:solidFill>
                <a:effectLst/>
                <a:latin typeface="Exo"/>
              </a:rPr>
              <a:t>It helps you trace queries received by the server</a:t>
            </a:r>
          </a:p>
          <a:p>
            <a:endParaRPr lang="en-US" dirty="0">
              <a:solidFill>
                <a:srgbClr val="3D3D3D"/>
              </a:solidFill>
              <a:latin typeface="Exo"/>
            </a:endParaRPr>
          </a:p>
          <a:p>
            <a:r>
              <a:rPr lang="en-US" b="1" dirty="0">
                <a:solidFill>
                  <a:srgbClr val="3D3D3D"/>
                </a:solidFill>
                <a:latin typeface="Exo"/>
              </a:rPr>
              <a:t>Execution Plan </a:t>
            </a:r>
            <a:r>
              <a:rPr lang="en-US" dirty="0">
                <a:solidFill>
                  <a:srgbClr val="3D3D3D"/>
                </a:solidFill>
                <a:latin typeface="Exo"/>
              </a:rPr>
              <a:t>: </a:t>
            </a:r>
            <a:r>
              <a:rPr lang="en-US" b="0" i="0" dirty="0">
                <a:solidFill>
                  <a:srgbClr val="3D3D3D"/>
                </a:solidFill>
                <a:effectLst/>
                <a:latin typeface="Exo"/>
              </a:rPr>
              <a:t>Created by the SQL Server Query Optimizer, an execution plan provides you with information on how a query will be executed, showing you all actions that constitute this query.</a:t>
            </a:r>
          </a:p>
          <a:p>
            <a:endParaRPr lang="en-US" dirty="0">
              <a:solidFill>
                <a:srgbClr val="3D3D3D"/>
              </a:solidFill>
              <a:latin typeface="Exo"/>
            </a:endParaRPr>
          </a:p>
          <a:p>
            <a:r>
              <a:rPr lang="en-US" b="1" dirty="0">
                <a:solidFill>
                  <a:srgbClr val="3D3D3D"/>
                </a:solidFill>
                <a:latin typeface="Exo"/>
              </a:rPr>
              <a:t>Optimize queries </a:t>
            </a:r>
            <a:r>
              <a:rPr lang="en-US" dirty="0">
                <a:solidFill>
                  <a:srgbClr val="3D3D3D"/>
                </a:solidFill>
                <a:latin typeface="Exo"/>
              </a:rPr>
              <a:t>: Use Optimization Techniques to improve the Query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1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0D252A-6AED-4A61-8BE8-937C341905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3D3D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SSMS can display three types of execution plans</a:t>
            </a:r>
          </a:p>
          <a:p>
            <a:r>
              <a:rPr lang="en-US" sz="1600" b="1" i="0" dirty="0">
                <a:solidFill>
                  <a:srgbClr val="3D3D3D"/>
                </a:solidFill>
                <a:effectLst/>
                <a:latin typeface="Exo"/>
              </a:rPr>
              <a:t>Estimated execution plan</a:t>
            </a:r>
            <a:r>
              <a:rPr lang="en-US" sz="2400" dirty="0">
                <a:solidFill>
                  <a:srgbClr val="3D3D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600" b="0" i="0" dirty="0">
                <a:solidFill>
                  <a:srgbClr val="3D3D3D"/>
                </a:solidFill>
                <a:effectLst/>
                <a:latin typeface="Exo"/>
              </a:rPr>
              <a:t>A compiled plan produced by the query optimizer based on query execution estimates.</a:t>
            </a:r>
          </a:p>
          <a:p>
            <a:endParaRPr lang="en-US" sz="2400" dirty="0">
              <a:solidFill>
                <a:srgbClr val="3D3D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i="0" dirty="0">
                <a:solidFill>
                  <a:srgbClr val="3D3D3D"/>
                </a:solidFill>
                <a:effectLst/>
                <a:latin typeface="Exo"/>
              </a:rPr>
              <a:t>Actual execution plan</a:t>
            </a:r>
            <a:r>
              <a:rPr lang="en-US" sz="1600" b="0" i="0" dirty="0">
                <a:solidFill>
                  <a:srgbClr val="3D3D3D"/>
                </a:solidFill>
                <a:effectLst/>
                <a:latin typeface="Exo"/>
              </a:rPr>
              <a:t> — A compiled plan with its execution context that includes actual runtime information like execution warnings. It becomes available once query execution is completed.</a:t>
            </a:r>
          </a:p>
          <a:p>
            <a:endParaRPr lang="en-US" sz="1600" b="0" i="0" dirty="0">
              <a:solidFill>
                <a:srgbClr val="3D3D3D"/>
              </a:solidFill>
              <a:effectLst/>
              <a:latin typeface="Exo"/>
            </a:endParaRPr>
          </a:p>
          <a:p>
            <a:r>
              <a:rPr lang="en-US" sz="1600" b="1" i="0" dirty="0">
                <a:solidFill>
                  <a:srgbClr val="3D3D3D"/>
                </a:solidFill>
                <a:effectLst/>
                <a:latin typeface="Exo"/>
              </a:rPr>
              <a:t>Live query statistics</a:t>
            </a:r>
            <a:r>
              <a:rPr lang="en-US" sz="1600" b="0" i="0" dirty="0">
                <a:solidFill>
                  <a:srgbClr val="3D3D3D"/>
                </a:solidFill>
                <a:effectLst/>
                <a:latin typeface="Exo"/>
              </a:rPr>
              <a:t> — A compiled plan with its execution context that includes runtime information such as the actual number of rows flowing through the operators, elapsed time, and estimated query progress</a:t>
            </a:r>
            <a:endParaRPr lang="en-US" sz="2400" b="0" i="0" dirty="0">
              <a:solidFill>
                <a:srgbClr val="3D3D3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E31701-7DD8-402A-A388-A7101F92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90203"/>
            <a:ext cx="10687175" cy="590203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Execution Plan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C7DF2-397D-4583-BA44-91288F4C392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FECF7-1F0E-4DB4-AE93-AFE852F6A5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0EE3D-4A74-45D0-98A0-FCC69AD893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39EFAD-26C9-4D28-A5A7-4DC35FECAB7E}"/>
              </a:ext>
            </a:extLst>
          </p:cNvPr>
          <p:cNvSpPr/>
          <p:nvPr/>
        </p:nvSpPr>
        <p:spPr>
          <a:xfrm>
            <a:off x="1454726" y="3017520"/>
            <a:ext cx="4123113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/>
                </a:solidFill>
              </a:rPr>
              <a:t>SET SHOWPLAN_ALL ON | OFF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8CCE153-92EB-400B-A1A4-BC9CCF6AE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885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258586-8873-4104-9325-0D9F274E0961}"/>
              </a:ext>
            </a:extLst>
          </p:cNvPr>
          <p:cNvSpPr/>
          <p:nvPr/>
        </p:nvSpPr>
        <p:spPr>
          <a:xfrm>
            <a:off x="1596044" y="4264429"/>
            <a:ext cx="4256116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/>
                </a:solidFill>
              </a:rPr>
              <a:t>SET STATISTICS IO, TIME, PROFILE ON</a:t>
            </a:r>
          </a:p>
        </p:txBody>
      </p:sp>
    </p:spTree>
    <p:extLst>
      <p:ext uri="{BB962C8B-B14F-4D97-AF65-F5344CB8AC3E}">
        <p14:creationId xmlns:p14="http://schemas.microsoft.com/office/powerpoint/2010/main" val="169495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BF063-E3B5-42B3-B393-D972B24B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December 5, 2022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0D688-B1C5-4A56-AA4E-F4567C76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A23B5-BE8D-4A43-BF3E-03CE637084AD}"/>
              </a:ext>
            </a:extLst>
          </p:cNvPr>
          <p:cNvSpPr txBox="1"/>
          <p:nvPr/>
        </p:nvSpPr>
        <p:spPr>
          <a:xfrm>
            <a:off x="798879" y="4279022"/>
            <a:ext cx="105942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chemeClr val="bg2"/>
                </a:solidFill>
                <a:ea typeface="+mn-lt"/>
                <a:cs typeface="+mn-lt"/>
              </a:rPr>
              <a:t>Thank you </a:t>
            </a:r>
            <a:endParaRPr lang="en-US" sz="5400" dirty="0">
              <a:solidFill>
                <a:schemeClr val="bg2"/>
              </a:solidFill>
              <a:ea typeface="+mn-lt"/>
              <a:cs typeface="+mn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7831B5-9179-4326-A414-4DF8733ADF42}"/>
              </a:ext>
            </a:extLst>
          </p:cNvPr>
          <p:cNvGrpSpPr/>
          <p:nvPr/>
        </p:nvGrpSpPr>
        <p:grpSpPr>
          <a:xfrm>
            <a:off x="4537922" y="2216364"/>
            <a:ext cx="2829045" cy="1757896"/>
            <a:chOff x="498858" y="433975"/>
            <a:chExt cx="2048448" cy="1272853"/>
          </a:xfrm>
        </p:grpSpPr>
        <p:sp>
          <p:nvSpPr>
            <p:cNvPr id="8" name="Speech Bubble: Rectangle 7">
              <a:extLst>
                <a:ext uri="{FF2B5EF4-FFF2-40B4-BE49-F238E27FC236}">
                  <a16:creationId xmlns:a16="http://schemas.microsoft.com/office/drawing/2014/main" id="{B6B225B0-9B51-4502-AE83-B79A3987210D}"/>
                </a:ext>
              </a:extLst>
            </p:cNvPr>
            <p:cNvSpPr/>
            <p:nvPr userDrawn="1"/>
          </p:nvSpPr>
          <p:spPr>
            <a:xfrm>
              <a:off x="1396473" y="795145"/>
              <a:ext cx="1150833" cy="911683"/>
            </a:xfrm>
            <a:prstGeom prst="wedgeRectCallout">
              <a:avLst>
                <a:gd name="adj1" fmla="val -33132"/>
                <a:gd name="adj2" fmla="val 68382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48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</a:t>
              </a:r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584C27EA-F11D-4D69-81D7-CF4CA1FCB4A6}"/>
                </a:ext>
              </a:extLst>
            </p:cNvPr>
            <p:cNvSpPr/>
            <p:nvPr userDrawn="1"/>
          </p:nvSpPr>
          <p:spPr>
            <a:xfrm>
              <a:off x="498858" y="433975"/>
              <a:ext cx="1150834" cy="924427"/>
            </a:xfrm>
            <a:prstGeom prst="wedgeRectCallout">
              <a:avLst>
                <a:gd name="adj1" fmla="val 33713"/>
                <a:gd name="adj2" fmla="val 67647"/>
              </a:avLst>
            </a:prstGeom>
            <a:solidFill>
              <a:srgbClr val="FFCA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2826910"/>
      </p:ext>
    </p:extLst>
  </p:cSld>
  <p:clrMapOvr>
    <a:masterClrMapping/>
  </p:clrMapOvr>
</p:sld>
</file>

<file path=ppt/theme/theme1.xml><?xml version="1.0" encoding="utf-8"?>
<a:theme xmlns:a="http://schemas.openxmlformats.org/drawingml/2006/main" name="Particle theme Master">
  <a:themeElements>
    <a:clrScheme name="Trellance Brand Colors">
      <a:dk1>
        <a:srgbClr val="683065"/>
      </a:dk1>
      <a:lt1>
        <a:srgbClr val="626262"/>
      </a:lt1>
      <a:dk2>
        <a:srgbClr val="3C3C3C"/>
      </a:dk2>
      <a:lt2>
        <a:srgbClr val="FFFFFF"/>
      </a:lt2>
      <a:accent1>
        <a:srgbClr val="1874CB"/>
      </a:accent1>
      <a:accent2>
        <a:srgbClr val="003273"/>
      </a:accent2>
      <a:accent3>
        <a:srgbClr val="FFCA0D"/>
      </a:accent3>
      <a:accent4>
        <a:srgbClr val="00AEEF"/>
      </a:accent4>
      <a:accent5>
        <a:srgbClr val="39A60D"/>
      </a:accent5>
      <a:accent6>
        <a:srgbClr val="7BCA0D"/>
      </a:accent6>
      <a:hlink>
        <a:srgbClr val="1874CB"/>
      </a:hlink>
      <a:folHlink>
        <a:srgbClr val="CBE7FF"/>
      </a:folHlink>
    </a:clrScheme>
    <a:fontScheme name="Custom 1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1F75A93D707E40B8BEBF5CED4CC2BA" ma:contentTypeVersion="4" ma:contentTypeDescription="Create a new document." ma:contentTypeScope="" ma:versionID="ee34b9e9c3c8276561436dbece71da62">
  <xsd:schema xmlns:xsd="http://www.w3.org/2001/XMLSchema" xmlns:xs="http://www.w3.org/2001/XMLSchema" xmlns:p="http://schemas.microsoft.com/office/2006/metadata/properties" xmlns:ns2="ed069d85-9442-4ec0-b106-c972a15e73f9" targetNamespace="http://schemas.microsoft.com/office/2006/metadata/properties" ma:root="true" ma:fieldsID="bec24e795b52af4adddcd2db0833af37" ns2:_="">
    <xsd:import namespace="ed069d85-9442-4ec0-b106-c972a15e73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69d85-9442-4ec0-b106-c972a15e73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3BFB43-00F1-4787-8E32-06B29C863F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5A93A9-4E34-4182-8810-FAC22749A1F1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9bfe052e-5173-4b6b-b924-4f8e2a001156"/>
    <ds:schemaRef ds:uri="c182292e-4474-4a6a-ab9b-f7b200927b5d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CA5C84C-72E9-46A4-9E6F-903440BBCC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069d85-9442-4ec0-b106-c972a15e73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Community Brands</Template>
  <TotalTime>24171</TotalTime>
  <Words>634</Words>
  <Application>Microsoft Office PowerPoint</Application>
  <PresentationFormat>Widescreen</PresentationFormat>
  <Paragraphs>70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Exo</vt:lpstr>
      <vt:lpstr>Franklin Gothic Medium</vt:lpstr>
      <vt:lpstr>inherit</vt:lpstr>
      <vt:lpstr>Noto Serif</vt:lpstr>
      <vt:lpstr>Open-Sans</vt:lpstr>
      <vt:lpstr>Roboto</vt:lpstr>
      <vt:lpstr>Roboto Light</vt:lpstr>
      <vt:lpstr>Source Sans Pro Regular</vt:lpstr>
      <vt:lpstr>Wingdings</vt:lpstr>
      <vt:lpstr>Particle theme Master</vt:lpstr>
      <vt:lpstr>  Performance Tuning</vt:lpstr>
      <vt:lpstr>Query Optimization</vt:lpstr>
      <vt:lpstr>SQL Query Optimization Tips </vt:lpstr>
      <vt:lpstr>SQL  Execution Plan</vt:lpstr>
      <vt:lpstr>Steps to improve Query Performance</vt:lpstr>
      <vt:lpstr>Execution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Vanessa Correa</dc:creator>
  <cp:lastModifiedBy>Prabhakar Borra</cp:lastModifiedBy>
  <cp:revision>685</cp:revision>
  <cp:lastPrinted>2018-09-10T21:50:39Z</cp:lastPrinted>
  <dcterms:created xsi:type="dcterms:W3CDTF">2018-08-21T17:33:32Z</dcterms:created>
  <dcterms:modified xsi:type="dcterms:W3CDTF">2022-12-05T05:29:30Z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0x010100271F75A93D707E40B8BEBF5CED4CC2BA</vt:lpwstr>
  </property>
</Properties>
</file>