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1652" r:id="rId5"/>
    <p:sldId id="1714" r:id="rId6"/>
    <p:sldId id="1715" r:id="rId7"/>
    <p:sldId id="1686" r:id="rId8"/>
    <p:sldId id="1712" r:id="rId9"/>
    <p:sldId id="1709" r:id="rId10"/>
    <p:sldId id="1710" r:id="rId11"/>
    <p:sldId id="1711" r:id="rId12"/>
    <p:sldId id="165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A0D"/>
    <a:srgbClr val="012C74"/>
    <a:srgbClr val="125798"/>
    <a:srgbClr val="022D75"/>
    <a:srgbClr val="626262"/>
    <a:srgbClr val="4F9AFD"/>
    <a:srgbClr val="000000"/>
    <a:srgbClr val="4F4F4F"/>
    <a:srgbClr val="012B73"/>
    <a:srgbClr val="015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724"/>
  </p:normalViewPr>
  <p:slideViewPr>
    <p:cSldViewPr snapToGrid="0" snapToObjects="1" showGuides="1">
      <p:cViewPr varScale="1">
        <p:scale>
          <a:sx n="81" d="100"/>
          <a:sy n="81" d="100"/>
        </p:scale>
        <p:origin x="720" y="6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81" d="100"/>
          <a:sy n="81" d="100"/>
        </p:scale>
        <p:origin x="354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04BF86-1EFE-2842-94C9-920456C2772A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13D54-9B26-B541-9C21-5C3EB8D7D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0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2664F-8401-6244-8696-4F0AC0763244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DE7D6-B9F5-D840-9840-FB1876016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07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cle theme title blue">
    <p:bg>
      <p:bgPr>
        <a:gradFill>
          <a:gsLst>
            <a:gs pos="0">
              <a:srgbClr val="012B73"/>
            </a:gs>
            <a:gs pos="100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BB89783C-C0F6-48DE-A717-990FA4CFDF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0589" y="713973"/>
            <a:ext cx="1987129" cy="439074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2BDF4758-533D-4751-9167-3706B61302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18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0179" t="5159" r="15032" b="4225"/>
          <a:stretch/>
        </p:blipFill>
        <p:spPr>
          <a:xfrm rot="16200000">
            <a:off x="7732642" y="2232251"/>
            <a:ext cx="6857999" cy="2393498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706541-BFD4-495B-AC6F-0BAC7AFCBFA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April 21,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E6E682-287C-44B8-906A-9CB368CE7C3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66AAF2-D3B9-4E91-8579-3929FFAE72F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D6B48304-2A99-455F-A82F-FFE7A69E2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39" y="3055482"/>
            <a:ext cx="9491832" cy="523220"/>
          </a:xfrm>
          <a:prstGeom prst="rect">
            <a:avLst/>
          </a:prstGeom>
        </p:spPr>
        <p:txBody>
          <a:bodyPr wrap="square" lIns="0" tIns="182880" rIns="180000"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marL="0" lvl="0"/>
            <a:endParaRPr lang="en-US" noProof="0" dirty="0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85B21143-8A8D-429E-95BC-E770FF5152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4959960"/>
            <a:ext cx="9491832" cy="60319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rgbClr val="D0DD28"/>
                </a:solidFill>
              </a:defRPr>
            </a:lvl2pPr>
            <a:lvl3pPr marL="914400" indent="0">
              <a:buNone/>
              <a:defRPr>
                <a:solidFill>
                  <a:srgbClr val="D0DD28"/>
                </a:solidFill>
              </a:defRPr>
            </a:lvl3pPr>
            <a:lvl4pPr marL="1371600" indent="0">
              <a:buNone/>
              <a:defRPr>
                <a:solidFill>
                  <a:srgbClr val="D0DD28"/>
                </a:solidFill>
              </a:defRPr>
            </a:lvl4pPr>
            <a:lvl5pPr marL="1828800" indent="0">
              <a:buNone/>
              <a:defRPr>
                <a:solidFill>
                  <a:srgbClr val="D0DD28"/>
                </a:solidFill>
              </a:defRPr>
            </a:lvl5pPr>
          </a:lstStyle>
          <a:p>
            <a:pPr lvl="0"/>
            <a:r>
              <a:rPr lang="en-US" dirty="0"/>
              <a:t>Enter presenter’s name(s)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3625A12-AE06-44F3-BEDD-2613F9F6225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39" y="2130005"/>
            <a:ext cx="9491832" cy="852488"/>
          </a:xfrm>
        </p:spPr>
        <p:txBody>
          <a:bodyPr anchor="b"/>
          <a:lstStyle>
            <a:lvl1pPr algn="l">
              <a:defRPr sz="4200" b="1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3682202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ticle+headline+plcehldr+footers w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57FCC498-09D6-4B3F-ACA9-A10F25A7CE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5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179" t="5159" r="15032" b="61598"/>
          <a:stretch/>
        </p:blipFill>
        <p:spPr>
          <a:xfrm rot="16200000">
            <a:off x="8323971" y="2989969"/>
            <a:ext cx="6857999" cy="878059"/>
          </a:xfrm>
          <a:prstGeom prst="rect">
            <a:avLst/>
          </a:prstGeom>
        </p:spPr>
      </p:pic>
      <p:sp>
        <p:nvSpPr>
          <p:cNvPr id="8" name="Content Placeholder 15">
            <a:extLst>
              <a:ext uri="{FF2B5EF4-FFF2-40B4-BE49-F238E27FC236}">
                <a16:creationId xmlns:a16="http://schemas.microsoft.com/office/drawing/2014/main" id="{2A4CAC8E-4600-4DB2-977B-ED1FED7E99E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48640" y="1920240"/>
            <a:ext cx="10687175" cy="4279392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600"/>
              </a:spcBef>
              <a:buFont typeface="Arial"/>
              <a:buChar char="•"/>
              <a:defRPr lang="en-US" sz="2800" kern="1200" dirty="0" smtClean="0">
                <a:solidFill>
                  <a:srgbClr val="626262"/>
                </a:solidFill>
                <a:latin typeface="+mn-lt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1600"/>
              </a:spcBef>
              <a:buFont typeface="Arial"/>
              <a:buChar char="•"/>
              <a:defRPr lang="en-US" sz="2400" kern="1200" dirty="0" smtClean="0">
                <a:solidFill>
                  <a:srgbClr val="626262"/>
                </a:solidFill>
                <a:latin typeface="+mn-lt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1600"/>
              </a:spcBef>
              <a:buFont typeface="Arial"/>
              <a:buChar char="•"/>
              <a:defRPr lang="en-US" sz="2000" kern="1200" dirty="0" smtClean="0">
                <a:solidFill>
                  <a:srgbClr val="626262"/>
                </a:solidFill>
                <a:latin typeface="+mn-lt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1600"/>
              </a:spcBef>
              <a:buFont typeface="Arial"/>
              <a:buChar char="•"/>
              <a:defRPr lang="en-US" sz="1600" kern="1200" dirty="0" smtClean="0">
                <a:solidFill>
                  <a:srgbClr val="626262"/>
                </a:solidFill>
                <a:latin typeface="+mn-lt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1600"/>
              </a:spcBef>
              <a:buFont typeface="Arial"/>
              <a:buChar char="•"/>
              <a:defRPr lang="en-US" sz="1200" kern="1200" dirty="0" smtClean="0">
                <a:solidFill>
                  <a:srgbClr val="626262"/>
                </a:solidFill>
                <a:latin typeface="+mn-lt"/>
                <a:ea typeface="Roboto" panose="02000000000000000000" pitchFamily="2" charset="0"/>
                <a:cs typeface="+mn-cs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37E667BE-06C8-4A62-A350-6A491D3911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488561"/>
            <a:ext cx="10687175" cy="91536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36432D-EF34-4917-BD42-A9D6D7BF7DA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April 21,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EF496A-F20C-485C-8158-8B4330ECD9B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E4A2E-C4E9-42E4-A8A5-BF47BED4521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600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ticle headline+footers w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A019DA0-A358-48A3-B7EC-E871A4C43E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5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179" t="5159" r="15032" b="61598"/>
          <a:stretch/>
        </p:blipFill>
        <p:spPr>
          <a:xfrm rot="16200000">
            <a:off x="8323971" y="2989969"/>
            <a:ext cx="6857999" cy="878059"/>
          </a:xfrm>
          <a:prstGeom prst="rect">
            <a:avLst/>
          </a:prstGeom>
        </p:spPr>
      </p:pic>
      <p:sp>
        <p:nvSpPr>
          <p:cNvPr id="6" name="Title 6">
            <a:extLst>
              <a:ext uri="{FF2B5EF4-FFF2-40B4-BE49-F238E27FC236}">
                <a16:creationId xmlns:a16="http://schemas.microsoft.com/office/drawing/2014/main" id="{A734AB36-59E4-48B9-BD11-8A4B3014DF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488561"/>
            <a:ext cx="10687175" cy="91536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06DF5F-64FE-467D-B929-3410C8D03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April 21,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45F583-F8B6-446F-9D79-885D461B8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B73707-0D49-46F2-8FD6-3506FA8DD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914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cle theme footers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425483B1-BC00-4E32-8270-A2A863E689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5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179" t="5159" r="15032" b="61598"/>
          <a:stretch/>
        </p:blipFill>
        <p:spPr>
          <a:xfrm rot="16200000">
            <a:off x="8323971" y="2989969"/>
            <a:ext cx="6857999" cy="87805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9DCC59-3B51-4DBB-A44F-455C03CF3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April 21,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8DB589-A59E-472C-BEAF-E1CAA2212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3A3620-B9E7-46A8-B92E-B84A51B6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566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heme title + footer 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48639" y="3055482"/>
            <a:ext cx="9491832" cy="523220"/>
          </a:xfrm>
          <a:prstGeom prst="rect">
            <a:avLst/>
          </a:prstGeom>
        </p:spPr>
        <p:txBody>
          <a:bodyPr wrap="square" lIns="0" tIns="182880" rIns="180000"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defRPr>
            </a:lvl1pPr>
          </a:lstStyle>
          <a:p>
            <a:pPr marL="0" lvl="0"/>
            <a:r>
              <a:rPr lang="en-US" noProof="0" dirty="0"/>
              <a:t>Click to add subtitle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4959960"/>
            <a:ext cx="9491831" cy="60319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rgbClr val="D0DD28"/>
                </a:solidFill>
              </a:defRPr>
            </a:lvl2pPr>
            <a:lvl3pPr marL="914400" indent="0">
              <a:buNone/>
              <a:defRPr>
                <a:solidFill>
                  <a:srgbClr val="D0DD28"/>
                </a:solidFill>
              </a:defRPr>
            </a:lvl3pPr>
            <a:lvl4pPr marL="1371600" indent="0">
              <a:buNone/>
              <a:defRPr>
                <a:solidFill>
                  <a:srgbClr val="D0DD28"/>
                </a:solidFill>
              </a:defRPr>
            </a:lvl4pPr>
            <a:lvl5pPr marL="1828800" indent="0">
              <a:buNone/>
              <a:defRPr>
                <a:solidFill>
                  <a:srgbClr val="D0DD28"/>
                </a:solidFill>
              </a:defRPr>
            </a:lvl5pPr>
          </a:lstStyle>
          <a:p>
            <a:pPr lvl="0"/>
            <a:r>
              <a:rPr lang="en-US" dirty="0"/>
              <a:t>Enter presenter’s name(s)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F61AB37E-D34A-403E-B4EA-40B2E24F1A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39" y="2130005"/>
            <a:ext cx="9491832" cy="852488"/>
          </a:xfrm>
        </p:spPr>
        <p:txBody>
          <a:bodyPr anchor="b"/>
          <a:lstStyle>
            <a:lvl1pPr algn="l">
              <a:defRPr sz="4200" b="1" i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706541-BFD4-495B-AC6F-0BAC7AFCBFA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April 21,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E6E682-287C-44B8-906A-9CB368CE7C3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66AAF2-D3B9-4E91-8579-3929FFAE72F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C562643-9211-44B6-A8CC-D87E7BC4C0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09430" y="713973"/>
            <a:ext cx="1987127" cy="43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873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heme section+ foot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2">
            <a:extLst>
              <a:ext uri="{FF2B5EF4-FFF2-40B4-BE49-F238E27FC236}">
                <a16:creationId xmlns:a16="http://schemas.microsoft.com/office/drawing/2014/main" id="{A88CFBAA-CD59-41F6-A970-D7371000C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" y="4031968"/>
            <a:ext cx="9562922" cy="523220"/>
          </a:xfrm>
          <a:prstGeom prst="rect">
            <a:avLst/>
          </a:prstGeom>
        </p:spPr>
        <p:txBody>
          <a:bodyPr wrap="square" lIns="0" tIns="182880" rIns="180000"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defRPr>
            </a:lvl1pPr>
          </a:lstStyle>
          <a:p>
            <a:pPr marL="0" lvl="0"/>
            <a:endParaRPr lang="en-US" noProof="0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A446DFEF-B3B7-4A41-AB84-97EEF8ACAE3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2112075"/>
            <a:ext cx="9562923" cy="852488"/>
          </a:xfrm>
        </p:spPr>
        <p:txBody>
          <a:bodyPr anchor="t"/>
          <a:lstStyle>
            <a:lvl1pPr algn="l">
              <a:defRPr sz="4200" b="1" i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section divide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6FA3CC-605F-4890-AE98-B53495333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April 21,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8422B-5988-4135-99A5-D05A7B783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93471E-32F1-4A76-A7C5-9D69ED0F1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100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heme subsection+foot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A446DFEF-B3B7-4A41-AB84-97EEF8ACAE3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2112075"/>
            <a:ext cx="9562923" cy="852488"/>
          </a:xfrm>
        </p:spPr>
        <p:txBody>
          <a:bodyPr anchor="t"/>
          <a:lstStyle>
            <a:lvl1pPr algn="l">
              <a:defRPr sz="4200" b="1" i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subsection divide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8087A-6180-4165-9634-C55B23CFF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April 21,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E74DC3-F493-4C01-999B-6C018FC73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80DAD-CFA5-490A-BEA2-3DB5032DD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40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heme title + text +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01C1B351-A54E-4567-B5D8-775E45CA1FB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48640" y="1920240"/>
            <a:ext cx="10935148" cy="4279392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600"/>
              </a:spcBef>
              <a:buFont typeface="Arial"/>
              <a:buChar char="•"/>
              <a:defRPr lang="en-US" sz="2800" kern="1200" dirty="0" smtClean="0">
                <a:solidFill>
                  <a:srgbClr val="626262"/>
                </a:solidFill>
                <a:latin typeface="+mn-lt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1600"/>
              </a:spcBef>
              <a:buFont typeface="Arial"/>
              <a:buChar char="•"/>
              <a:defRPr lang="en-US" sz="2400" kern="1200" dirty="0" smtClean="0">
                <a:solidFill>
                  <a:srgbClr val="626262"/>
                </a:solidFill>
                <a:latin typeface="+mn-lt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1600"/>
              </a:spcBef>
              <a:buFont typeface="Arial"/>
              <a:buChar char="•"/>
              <a:defRPr lang="en-US" sz="2000" kern="1200" dirty="0" smtClean="0">
                <a:solidFill>
                  <a:srgbClr val="626262"/>
                </a:solidFill>
                <a:latin typeface="+mn-lt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1600"/>
              </a:spcBef>
              <a:buFont typeface="Arial"/>
              <a:buChar char="•"/>
              <a:defRPr lang="en-US" sz="1600" kern="1200" dirty="0" smtClean="0">
                <a:solidFill>
                  <a:srgbClr val="626262"/>
                </a:solidFill>
                <a:latin typeface="+mn-lt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1600"/>
              </a:spcBef>
              <a:buFont typeface="Arial"/>
              <a:buChar char="•"/>
              <a:defRPr lang="en-US" sz="1200" kern="1200" dirty="0" smtClean="0">
                <a:solidFill>
                  <a:srgbClr val="626262"/>
                </a:solidFill>
                <a:latin typeface="+mn-lt"/>
                <a:ea typeface="Roboto" panose="02000000000000000000" pitchFamily="2" charset="0"/>
                <a:cs typeface="+mn-cs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0A45E86-D440-4E9F-B37E-9862C1149A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488561"/>
            <a:ext cx="10935148" cy="91536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74A7F8EC-6B2C-4D57-9718-25F0193738A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April 21,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3E19187-990D-4EFF-AFD3-B769112BBD5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89B0292-13BC-4DC1-B535-3B5BB8D3934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0957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heme title +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369E0-5BF8-457B-9E96-62DACEDD31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6717A396-7523-4B1D-9958-ADC1C12D4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April 21,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7F13F153-219E-4911-BBB5-C03F51B3C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15D003F-CF6E-44B6-831B-E7CD2ACAD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0117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heme blank+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4D2FC0-2954-4F3B-A280-B1787D170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April 21,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E45F04-68E2-429C-98EE-FED620B0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D42BC-8BF5-4DA0-B345-F61703198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5178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heme end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F7B602-D9C9-40B4-A2CB-3666C2FDB33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855694" y="3740082"/>
            <a:ext cx="8480612" cy="1490952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lang="en-US" smtClean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FontTx/>
              <a:buNone/>
              <a:defRPr lang="en-US" smtClean="0">
                <a:solidFill>
                  <a:schemeClr val="tx1"/>
                </a:solidFill>
              </a:defRPr>
            </a:lvl2pPr>
            <a:lvl3pPr marL="914400" indent="0" algn="ctr">
              <a:lnSpc>
                <a:spcPct val="100000"/>
              </a:lnSpc>
              <a:buFontTx/>
              <a:buNone/>
              <a:defRPr lang="en-US" smtClean="0">
                <a:solidFill>
                  <a:schemeClr val="tx1"/>
                </a:solidFill>
              </a:defRPr>
            </a:lvl3pPr>
            <a:lvl4pPr marL="1371600" indent="0" algn="ctr">
              <a:lnSpc>
                <a:spcPct val="100000"/>
              </a:lnSpc>
              <a:buFontTx/>
              <a:buNone/>
              <a:defRPr lang="en-US" smtClean="0">
                <a:solidFill>
                  <a:schemeClr val="tx1"/>
                </a:solidFill>
              </a:defRPr>
            </a:lvl4pPr>
            <a:lvl5pPr marL="1828800" indent="0" algn="ctr">
              <a:lnSpc>
                <a:spcPct val="100000"/>
              </a:lnSpc>
              <a:buFontTx/>
              <a:buNone/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10EFBF0-81D0-4124-8760-098DFB8103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734907" y="512741"/>
            <a:ext cx="659835" cy="54104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1FB61D-81DF-4562-A168-FC7DD85CC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April 21,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412AEB-5A15-49E0-ACBA-8D5479E4B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4D5D6-EBC1-462A-80F3-90B45D7C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584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cles Blue Section+foot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EDB012F5-A9B2-4E5C-9DA6-1A8AA1F752D3}"/>
              </a:ext>
            </a:extLst>
          </p:cNvPr>
          <p:cNvSpPr/>
          <p:nvPr userDrawn="1"/>
        </p:nvSpPr>
        <p:spPr>
          <a:xfrm>
            <a:off x="0" y="956930"/>
            <a:ext cx="12191999" cy="4965406"/>
          </a:xfrm>
          <a:prstGeom prst="rect">
            <a:avLst/>
          </a:prstGeom>
          <a:gradFill>
            <a:gsLst>
              <a:gs pos="0">
                <a:srgbClr val="012B73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9" name="Untertitel 2">
            <a:extLst>
              <a:ext uri="{FF2B5EF4-FFF2-40B4-BE49-F238E27FC236}">
                <a16:creationId xmlns:a16="http://schemas.microsoft.com/office/drawing/2014/main" id="{A88CFBAA-CD59-41F6-A970-D7371000C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" y="4031968"/>
            <a:ext cx="7098714" cy="523220"/>
          </a:xfrm>
          <a:prstGeom prst="rect">
            <a:avLst/>
          </a:prstGeom>
        </p:spPr>
        <p:txBody>
          <a:bodyPr wrap="square" lIns="0" tIns="182880" rIns="180000"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marL="0" lvl="0"/>
            <a:endParaRPr lang="en-US" noProof="0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A446DFEF-B3B7-4A41-AB84-97EEF8ACAE3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2112075"/>
            <a:ext cx="9416251" cy="852488"/>
          </a:xfrm>
        </p:spPr>
        <p:txBody>
          <a:bodyPr anchor="t"/>
          <a:lstStyle>
            <a:lvl1pPr algn="l">
              <a:defRPr sz="4200" b="1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section divide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0BBDDBEE-9093-4108-BD59-E58CF5AB26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8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179" t="5159" r="15032" b="4225"/>
          <a:stretch/>
        </p:blipFill>
        <p:spPr>
          <a:xfrm rot="16200000">
            <a:off x="7732642" y="2232251"/>
            <a:ext cx="6857999" cy="2393498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91E846-1DB4-4DDB-803A-7DEC3FACC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April 21,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BD0DE-256E-48A0-8F96-F31CD5185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9A9FB-E5C9-470B-9E00-16BC241D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A6BA4A-4FBF-4D1F-B7C3-F2C7E0138F6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1314046" y="5308861"/>
            <a:ext cx="478766" cy="39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2850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heme 2content headline + placeholders + footers (both 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>
            <a:extLst>
              <a:ext uri="{FF2B5EF4-FFF2-40B4-BE49-F238E27FC236}">
                <a16:creationId xmlns:a16="http://schemas.microsoft.com/office/drawing/2014/main" id="{6CD5A3FC-4265-44C2-9C05-7E7953900E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488561"/>
            <a:ext cx="11086070" cy="91536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75D1A1-ED31-4E0E-80A0-0DDE4CE60B4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April 21,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9FF25A-5401-4DC4-A533-F53630FBD8A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7FFEC-0F2A-4628-A406-4F03DB2B25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1BA7DE9-E988-405B-8B21-4B1373C5F0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8640" y="1943670"/>
            <a:ext cx="5029200" cy="4223213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lang="en-US" sz="2800" smtClean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lang="en-US" sz="2400" smtClean="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defRPr lang="en-US" sz="2000" smtClean="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lang="en-US" sz="1600" smtClean="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lang="en-US" sz="160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E08C7E-B666-45FD-BDAA-9A923C7DAE4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605510" y="1943670"/>
            <a:ext cx="5029200" cy="4223213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lang="en-US" sz="2800" smtClean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lang="en-US" sz="2400" smtClean="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defRPr lang="en-US" sz="2000" smtClean="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lang="en-US" sz="1600" smtClean="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lang="en-US" sz="160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83612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heme two content with category titles: headline + paired placeholders + footers (both 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731B6D7A-B331-42E3-9A8D-FC61EDE482D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48640" y="1845449"/>
            <a:ext cx="5029200" cy="74795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800" b="1">
                <a:solidFill>
                  <a:srgbClr val="0279BB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7BB6454-9586-44D3-AE7B-C6BD8D6EC8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8640" y="2593405"/>
            <a:ext cx="5029200" cy="3574313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lang="en-US" sz="2400" smtClean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lang="en-US" sz="2000" smtClean="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defRPr lang="en-US" sz="1600" smtClean="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lang="en-US" sz="1200" smtClean="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BA5B525E-2FE4-4AFE-8F6E-5F0D26D212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488561"/>
            <a:ext cx="11086070" cy="91536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3202E0-DD7A-4C22-B6F4-35A16E511DD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April 21,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3F2A4C-7A73-4F59-B814-4D65F5CA6F9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F91F1-F56A-4DCB-BA96-AD212A8283D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E47867C5-6F12-4B18-9CB6-E60F1A05DB9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605510" y="1845449"/>
            <a:ext cx="5029200" cy="74795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800" b="1">
                <a:solidFill>
                  <a:srgbClr val="0279BB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B8A4FE0-2FB1-46FB-AE62-CEDA9B8899D8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6605510" y="2593405"/>
            <a:ext cx="5029200" cy="3574313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lang="en-US" sz="2400" smtClean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lang="en-US" sz="2000" smtClean="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defRPr lang="en-US" sz="1600" smtClean="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lang="en-US" sz="1200" smtClean="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76187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heme two content: headline + placeholders + footers (blue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D47986-77EE-4447-B1A0-5A0C74B7A4D8}"/>
              </a:ext>
            </a:extLst>
          </p:cNvPr>
          <p:cNvSpPr/>
          <p:nvPr userDrawn="1"/>
        </p:nvSpPr>
        <p:spPr>
          <a:xfrm>
            <a:off x="0" y="1711542"/>
            <a:ext cx="6626942" cy="3614914"/>
          </a:xfrm>
          <a:prstGeom prst="rect">
            <a:avLst/>
          </a:prstGeom>
          <a:gradFill>
            <a:gsLst>
              <a:gs pos="0">
                <a:srgbClr val="012B73"/>
              </a:gs>
              <a:gs pos="100000">
                <a:schemeClr val="accent1">
                  <a:lumMod val="75000"/>
                </a:schemeClr>
              </a:gs>
            </a:gsLst>
            <a:lin ang="12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548640" y="1934197"/>
            <a:ext cx="5562793" cy="3074670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1600"/>
              </a:spcBef>
              <a:defRPr>
                <a:solidFill>
                  <a:schemeClr val="bg2"/>
                </a:solidFill>
              </a:defRPr>
            </a:lvl1pPr>
            <a:lvl2pPr>
              <a:lnSpc>
                <a:spcPct val="100000"/>
              </a:lnSpc>
              <a:spcBef>
                <a:spcPts val="1600"/>
              </a:spcBef>
              <a:defRPr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Bef>
                <a:spcPts val="1600"/>
              </a:spcBef>
              <a:defRPr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Bef>
                <a:spcPts val="1600"/>
              </a:spcBef>
              <a:defRPr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Bef>
                <a:spcPts val="1600"/>
              </a:spcBef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B0E4A996-5048-4141-8654-2D7F5CC6CAE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75582" y="1934197"/>
            <a:ext cx="4459128" cy="3074670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1600"/>
              </a:spcBef>
              <a:defRPr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spcBef>
                <a:spcPts val="1600"/>
              </a:spcBef>
              <a:defRPr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spcBef>
                <a:spcPts val="1600"/>
              </a:spcBef>
              <a:defRPr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spcBef>
                <a:spcPts val="1600"/>
              </a:spcBef>
              <a:defRPr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spcBef>
                <a:spcPts val="1600"/>
              </a:spcBef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011CB211-0293-4DE2-9A42-F80D4B8D6C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488561"/>
            <a:ext cx="11086070" cy="91536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2C3A75-21EE-4BD9-B2E6-961225A17AB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April 21,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96F9EE-1778-4481-B1FF-5560A0976EF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4A248-FE9B-4AB8-92E5-7B99367A657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9808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heme two content: headline + placeholders + footers (blue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A3215B-DE75-4C92-B19D-2102F1C73CCD}"/>
              </a:ext>
            </a:extLst>
          </p:cNvPr>
          <p:cNvSpPr/>
          <p:nvPr userDrawn="1"/>
        </p:nvSpPr>
        <p:spPr>
          <a:xfrm>
            <a:off x="5565058" y="1711542"/>
            <a:ext cx="6626942" cy="3614914"/>
          </a:xfrm>
          <a:prstGeom prst="rect">
            <a:avLst/>
          </a:prstGeom>
          <a:gradFill>
            <a:gsLst>
              <a:gs pos="0">
                <a:srgbClr val="012B73"/>
              </a:gs>
              <a:gs pos="100000">
                <a:schemeClr val="accent1">
                  <a:lumMod val="75000"/>
                </a:schemeClr>
              </a:gs>
            </a:gsLst>
            <a:lin ang="12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481E3CA9-BDFC-4FDD-8B45-23B9CE4B57C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914113" y="1932698"/>
            <a:ext cx="5562793" cy="3074670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1600"/>
              </a:spcBef>
              <a:defRPr>
                <a:solidFill>
                  <a:schemeClr val="bg2"/>
                </a:solidFill>
              </a:defRPr>
            </a:lvl1pPr>
            <a:lvl2pPr>
              <a:lnSpc>
                <a:spcPct val="100000"/>
              </a:lnSpc>
              <a:spcBef>
                <a:spcPts val="1600"/>
              </a:spcBef>
              <a:defRPr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Bef>
                <a:spcPts val="1600"/>
              </a:spcBef>
              <a:defRPr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Bef>
                <a:spcPts val="1600"/>
              </a:spcBef>
              <a:defRPr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Bef>
                <a:spcPts val="1600"/>
              </a:spcBef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88ED8CF8-9B7C-4024-9C8F-20250F79A69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48640" y="1932698"/>
            <a:ext cx="4176457" cy="3074670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1600"/>
              </a:spcBef>
              <a:defRPr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spcBef>
                <a:spcPts val="1600"/>
              </a:spcBef>
              <a:defRPr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spcBef>
                <a:spcPts val="1600"/>
              </a:spcBef>
              <a:defRPr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spcBef>
                <a:spcPts val="1600"/>
              </a:spcBef>
              <a:defRPr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spcBef>
                <a:spcPts val="1600"/>
              </a:spcBef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C9815E74-5D89-402B-865F-503F9CA269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488561"/>
            <a:ext cx="11086070" cy="91536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358F71-100B-4317-A947-EB8D743A90C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April 21,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C36CAC-137B-46A1-8A5E-6A5CA2D4C50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B9A2D4-7232-4759-BEF0-91D0EA69B2E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6701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heme two content: headline + placeholders + footers (no bleeds, blue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0377C7-D99A-4580-BB1A-AC251957A095}"/>
              </a:ext>
            </a:extLst>
          </p:cNvPr>
          <p:cNvSpPr/>
          <p:nvPr userDrawn="1"/>
        </p:nvSpPr>
        <p:spPr>
          <a:xfrm>
            <a:off x="548640" y="1926160"/>
            <a:ext cx="5547360" cy="3942927"/>
          </a:xfrm>
          <a:prstGeom prst="rect">
            <a:avLst/>
          </a:prstGeom>
          <a:gradFill>
            <a:gsLst>
              <a:gs pos="0">
                <a:srgbClr val="012B73"/>
              </a:gs>
              <a:gs pos="100000">
                <a:schemeClr val="accent1">
                  <a:lumMod val="75000"/>
                </a:schemeClr>
              </a:gs>
            </a:gsLst>
            <a:lin ang="12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B16D434-725E-4D46-90F7-BC2C8B66BD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68088" y="2263570"/>
            <a:ext cx="4884131" cy="3352904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lang="en-US" sz="2800" smtClean="0">
                <a:solidFill>
                  <a:schemeClr val="bg2"/>
                </a:solidFill>
              </a:defRPr>
            </a:lvl1pPr>
            <a:lvl2pPr>
              <a:lnSpc>
                <a:spcPct val="100000"/>
              </a:lnSpc>
              <a:defRPr lang="en-US" smtClean="0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defRPr lang="en-US" smtClean="0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defRPr lang="en-US" smtClean="0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defRPr lang="en-US">
                <a:solidFill>
                  <a:schemeClr val="bg2"/>
                </a:solidFill>
              </a:defRPr>
            </a:lvl5pPr>
          </a:lstStyle>
          <a:p>
            <a:pPr lvl="0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1B767D9-0FAC-46F2-907A-C24E1DF74CC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494188" y="2263570"/>
            <a:ext cx="4974814" cy="3352904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lang="en-US" sz="2800" smtClean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lang="en-US" smtClean="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defRPr lang="en-US" smtClean="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lang="en-US" smtClean="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79C3579-33EE-448B-9669-4A8EBCE95D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488561"/>
            <a:ext cx="11086070" cy="91536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532F66-3103-40A5-9DAE-3909AA2260F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April 21,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278F6D-220F-42E8-BA7E-C8145743934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A01FC-D4B6-431A-A01C-6066769586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1076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heme two content: headline + placeholders + footers (no bleeds, blue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6">
            <a:extLst>
              <a:ext uri="{FF2B5EF4-FFF2-40B4-BE49-F238E27FC236}">
                <a16:creationId xmlns:a16="http://schemas.microsoft.com/office/drawing/2014/main" id="{2A269003-910B-4939-A96F-31FF4FFC8B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488561"/>
            <a:ext cx="11086070" cy="91536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668C8-5EEB-479C-AFB1-F666D6480F12}"/>
              </a:ext>
            </a:extLst>
          </p:cNvPr>
          <p:cNvSpPr/>
          <p:nvPr userDrawn="1"/>
        </p:nvSpPr>
        <p:spPr>
          <a:xfrm>
            <a:off x="6087350" y="1926160"/>
            <a:ext cx="5547360" cy="3942927"/>
          </a:xfrm>
          <a:prstGeom prst="rect">
            <a:avLst/>
          </a:prstGeom>
          <a:gradFill>
            <a:gsLst>
              <a:gs pos="0">
                <a:srgbClr val="012B73"/>
              </a:gs>
              <a:gs pos="100000">
                <a:schemeClr val="accent1">
                  <a:lumMod val="75000"/>
                </a:schemeClr>
              </a:gs>
            </a:gsLst>
            <a:lin ang="126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B2137E7-FDB6-4F44-B971-674DB0EC5AC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68088" y="2263570"/>
            <a:ext cx="4884131" cy="3352904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lang="en-US" sz="2800" smtClean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lang="en-US" smtClean="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defRPr lang="en-US" smtClean="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lang="en-US" smtClean="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F7BD571-98EF-490A-9C9F-E96B93A88C3E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494188" y="2263570"/>
            <a:ext cx="4884131" cy="3352904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lang="en-US" sz="2800" smtClean="0">
                <a:solidFill>
                  <a:schemeClr val="bg2"/>
                </a:solidFill>
              </a:defRPr>
            </a:lvl1pPr>
            <a:lvl2pPr>
              <a:lnSpc>
                <a:spcPct val="100000"/>
              </a:lnSpc>
              <a:defRPr lang="en-US" smtClean="0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defRPr lang="en-US" smtClean="0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defRPr lang="en-US" smtClean="0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defRPr lang="en-US">
                <a:solidFill>
                  <a:schemeClr val="bg2"/>
                </a:solidFill>
              </a:defRPr>
            </a:lvl5pPr>
          </a:lstStyle>
          <a:p>
            <a:pPr lvl="0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411717-777C-4C76-ACB9-3D22EEF2C73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April 21,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9A29D-D244-4FFB-87C2-73F36E0FDD1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72519-AD6C-4A1C-AB27-316501AA216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heme three content: headline + placeholders + footers (all of them 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8640" y="1939567"/>
            <a:ext cx="3291840" cy="3151784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lang="en-US" sz="2000" smtClean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lang="en-US" sz="1600" smtClean="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defRPr lang="en-US" sz="1200" smtClean="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lang="en-US" sz="1200" smtClean="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lang="en-US" sz="120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E9BDBBD-EAB9-4F63-9463-A531EA0138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488561"/>
            <a:ext cx="11086070" cy="91536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ECAE9D-F343-431E-814F-01648479BDA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April 21,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E6A687-E165-493B-9E06-46BC0AEB954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090472-5B62-40A7-A944-691E2B39451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30D4042-EED7-44E8-B3BC-B84FAD224B53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8342870" y="1939567"/>
            <a:ext cx="3291840" cy="3151784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lang="en-US" sz="2000" smtClean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lang="en-US" sz="1600" smtClean="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defRPr lang="en-US" sz="1200" smtClean="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lang="en-US" sz="1200" smtClean="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lang="en-US" sz="120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5CEC87E-8E18-4360-B1AA-DAC79848AAFF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445755" y="1939567"/>
            <a:ext cx="3291840" cy="3151784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lang="en-US" sz="2000" smtClean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lang="en-US" sz="1600" smtClean="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defRPr lang="en-US" sz="1200" smtClean="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lang="en-US" sz="1200" smtClean="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lang="en-US" sz="120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heme three content with category titles: headline + paired placeholders + footers (all of them 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8640" y="2928395"/>
            <a:ext cx="3291840" cy="3151784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lang="en-US" sz="2000" smtClean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lang="en-US" sz="1800" smtClean="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defRPr lang="en-US" sz="1600" smtClean="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lang="en-US" sz="1400" smtClean="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lang="en-US" sz="140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549275" y="1828800"/>
            <a:ext cx="3291205" cy="109959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1" hasCustomPrompt="1"/>
          </p:nvPr>
        </p:nvSpPr>
        <p:spPr>
          <a:xfrm>
            <a:off x="4450080" y="2928395"/>
            <a:ext cx="3291840" cy="3151784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lang="en-US" sz="2000" smtClean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lang="en-US" sz="1800" smtClean="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defRPr lang="en-US" sz="1600" smtClean="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lang="en-US" sz="1400" smtClean="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lang="en-US" sz="140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4450715" y="1828800"/>
            <a:ext cx="3291205" cy="109959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366760" y="2928395"/>
            <a:ext cx="3267950" cy="3151784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lang="en-US" sz="2000" smtClean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lang="en-US" sz="1800" smtClean="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defRPr lang="en-US" sz="1600" smtClean="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lang="en-US" sz="1400" smtClean="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lang="en-US" sz="1400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  <p:sp>
        <p:nvSpPr>
          <p:cNvPr id="17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8366761" y="1828800"/>
            <a:ext cx="3267950" cy="109959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29311360-91C1-43E3-BB81-4614781CEB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488561"/>
            <a:ext cx="11086070" cy="91536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EEC0F3-F2A2-48BD-B425-9E9AF880B2C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April 21,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2D440F-05E9-408C-96E9-6D1F2D895FE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4CA44-852A-443A-9050-DA334188816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987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heme three stat: headline + paired text, descriptor, placeholders + footers (all of them 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3429000"/>
            <a:ext cx="3052013" cy="1865163"/>
          </a:xfrm>
        </p:spPr>
        <p:txBody>
          <a:bodyPr>
            <a:noAutofit/>
          </a:bodyPr>
          <a:lstStyle>
            <a:lvl1pPr marL="0" indent="0" algn="ctr">
              <a:lnSpc>
                <a:spcPct val="95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4569994" y="3450400"/>
            <a:ext cx="3052012" cy="1865163"/>
          </a:xfrm>
        </p:spPr>
        <p:txBody>
          <a:bodyPr>
            <a:noAutofit/>
          </a:bodyPr>
          <a:lstStyle>
            <a:lvl1pPr marL="0" indent="0" algn="ctr">
              <a:lnSpc>
                <a:spcPct val="95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8301788" y="3438083"/>
            <a:ext cx="3052012" cy="1865163"/>
          </a:xfrm>
        </p:spPr>
        <p:txBody>
          <a:bodyPr>
            <a:noAutofit/>
          </a:bodyPr>
          <a:lstStyle>
            <a:lvl1pPr marL="0" indent="0" algn="ctr">
              <a:lnSpc>
                <a:spcPct val="95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838200" y="1881214"/>
            <a:ext cx="3052013" cy="830997"/>
          </a:xfrm>
          <a:noFill/>
        </p:spPr>
        <p:txBody>
          <a:bodyPr wrap="square" rtlCol="0" anchor="ctr"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5400" b="1" spc="-150" smtClean="0">
                <a:solidFill>
                  <a:srgbClr val="4F9AFD"/>
                </a:solidFill>
              </a:defRPr>
            </a:lvl1pPr>
            <a:lvl2pPr>
              <a:defRPr lang="en-US" sz="1800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z="1800" smtClean="0">
                <a:solidFill>
                  <a:schemeClr val="tx1"/>
                </a:solidFill>
              </a:defRPr>
            </a:lvl4pPr>
            <a:lvl5pPr>
              <a:defRPr lang="en-US" sz="1800">
                <a:solidFill>
                  <a:schemeClr val="tx1"/>
                </a:solidFill>
              </a:defRPr>
            </a:lvl5pPr>
          </a:lstStyle>
          <a:p>
            <a:pPr marL="0" lvl="0" algn="ctr"/>
            <a:r>
              <a:rPr lang="en-US" dirty="0"/>
              <a:t>6,000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4569994" y="1886574"/>
            <a:ext cx="3052012" cy="830997"/>
          </a:xfrm>
          <a:noFill/>
        </p:spPr>
        <p:txBody>
          <a:bodyPr wrap="square" rtlCol="0" anchor="ctr"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5400" b="1" spc="50" baseline="0" dirty="0">
                <a:solidFill>
                  <a:srgbClr val="4F9AFD"/>
                </a:solidFill>
              </a:defRPr>
            </a:lvl1pPr>
          </a:lstStyle>
          <a:p>
            <a:pPr marL="0" lvl="0" algn="ctr"/>
            <a:r>
              <a:rPr lang="en-US" dirty="0"/>
              <a:t>15%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8301788" y="1890298"/>
            <a:ext cx="3052012" cy="830997"/>
          </a:xfrm>
          <a:noFill/>
        </p:spPr>
        <p:txBody>
          <a:bodyPr wrap="square" rtlCol="0" anchor="ctr"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5400" b="1" spc="60" baseline="0" dirty="0">
                <a:solidFill>
                  <a:srgbClr val="4F9AFD"/>
                </a:solidFill>
              </a:defRPr>
            </a:lvl1pPr>
          </a:lstStyle>
          <a:p>
            <a:pPr marL="0" lvl="0" algn="ctr"/>
            <a:r>
              <a:rPr lang="en-US" dirty="0"/>
              <a:t>$8M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8" hasCustomPrompt="1"/>
          </p:nvPr>
        </p:nvSpPr>
        <p:spPr>
          <a:xfrm>
            <a:off x="838201" y="2704440"/>
            <a:ext cx="3052012" cy="276999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2000" b="1" spc="60" baseline="0" dirty="0">
                <a:solidFill>
                  <a:schemeClr val="accent2"/>
                </a:solidFill>
              </a:defRPr>
            </a:lvl1pPr>
          </a:lstStyle>
          <a:p>
            <a:pPr marL="0" lvl="0" algn="ctr"/>
            <a:r>
              <a:rPr lang="en-US" dirty="0"/>
              <a:t>Descriptor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12FA55E3-5812-4B68-A987-5626CCB4B8D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569994" y="2709799"/>
            <a:ext cx="3052012" cy="276999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2000" b="1" spc="60" baseline="0" dirty="0">
                <a:solidFill>
                  <a:schemeClr val="accent2"/>
                </a:solidFill>
              </a:defRPr>
            </a:lvl1pPr>
          </a:lstStyle>
          <a:p>
            <a:pPr marL="0" lvl="0" algn="ctr"/>
            <a:r>
              <a:rPr lang="en-US" dirty="0"/>
              <a:t>Descriptor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6CBAA50C-6B47-4701-A0BC-14A9E329BCA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300027" y="2713523"/>
            <a:ext cx="3052012" cy="276999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2000" b="1" spc="60" baseline="0" dirty="0">
                <a:solidFill>
                  <a:schemeClr val="accent2"/>
                </a:solidFill>
              </a:defRPr>
            </a:lvl1pPr>
          </a:lstStyle>
          <a:p>
            <a:pPr marL="0" lvl="0" algn="ctr"/>
            <a:r>
              <a:rPr lang="en-US" dirty="0"/>
              <a:t>Descriptor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68B5E6-F4D6-47A3-9755-31ED78EFA555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April 21,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EE3FA79-F261-468C-94F2-A1614C17FCC8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B1108C8-1F26-45CC-BF4C-D7763FD2DD0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6">
            <a:extLst>
              <a:ext uri="{FF2B5EF4-FFF2-40B4-BE49-F238E27FC236}">
                <a16:creationId xmlns:a16="http://schemas.microsoft.com/office/drawing/2014/main" id="{73676824-F1E7-486C-8A86-63FD8A9AAE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5112" y="488561"/>
            <a:ext cx="11086070" cy="91536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833945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heme four stat: headline + paired text, descriptor, placeholders + footers (all of them 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548640" y="3429000"/>
            <a:ext cx="2425861" cy="1865163"/>
          </a:xfrm>
        </p:spPr>
        <p:txBody>
          <a:bodyPr>
            <a:noAutofit/>
          </a:bodyPr>
          <a:lstStyle>
            <a:lvl1pPr marL="0" indent="0" algn="ctr">
              <a:lnSpc>
                <a:spcPct val="95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548640" y="1881215"/>
            <a:ext cx="2425861" cy="830997"/>
          </a:xfrm>
          <a:noFill/>
        </p:spPr>
        <p:txBody>
          <a:bodyPr wrap="square" rtlCol="0" anchor="ctr"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5400" b="1" spc="-150" smtClean="0">
                <a:solidFill>
                  <a:srgbClr val="4F9AFD"/>
                </a:solidFill>
              </a:defRPr>
            </a:lvl1pPr>
            <a:lvl2pPr>
              <a:defRPr lang="en-US" sz="1800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z="1800" smtClean="0">
                <a:solidFill>
                  <a:schemeClr val="tx1"/>
                </a:solidFill>
              </a:defRPr>
            </a:lvl4pPr>
            <a:lvl5pPr>
              <a:defRPr lang="en-US" sz="1800">
                <a:solidFill>
                  <a:schemeClr val="tx1"/>
                </a:solidFill>
              </a:defRPr>
            </a:lvl5pPr>
          </a:lstStyle>
          <a:p>
            <a:pPr marL="0" lvl="0" algn="ctr"/>
            <a:r>
              <a:rPr lang="en-US" dirty="0"/>
              <a:t>6,000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3444431" y="3429000"/>
            <a:ext cx="2425861" cy="1865163"/>
          </a:xfrm>
        </p:spPr>
        <p:txBody>
          <a:bodyPr>
            <a:noAutofit/>
          </a:bodyPr>
          <a:lstStyle>
            <a:lvl1pPr marL="0" indent="0" algn="ctr">
              <a:lnSpc>
                <a:spcPct val="95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3444431" y="1881215"/>
            <a:ext cx="2425861" cy="830997"/>
          </a:xfrm>
          <a:noFill/>
        </p:spPr>
        <p:txBody>
          <a:bodyPr wrap="square" rtlCol="0" anchor="ctr"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5400" b="1" spc="-150" smtClean="0">
                <a:solidFill>
                  <a:srgbClr val="4F9AFD"/>
                </a:solidFill>
              </a:defRPr>
            </a:lvl1pPr>
            <a:lvl2pPr>
              <a:defRPr lang="en-US" sz="1800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z="1800" smtClean="0">
                <a:solidFill>
                  <a:schemeClr val="tx1"/>
                </a:solidFill>
              </a:defRPr>
            </a:lvl4pPr>
            <a:lvl5pPr>
              <a:defRPr lang="en-US" sz="1800">
                <a:solidFill>
                  <a:schemeClr val="tx1"/>
                </a:solidFill>
              </a:defRPr>
            </a:lvl5pPr>
          </a:lstStyle>
          <a:p>
            <a:pPr marL="0" lvl="0" algn="ctr"/>
            <a:r>
              <a:rPr lang="en-US" dirty="0"/>
              <a:t>15%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6328456" y="3429000"/>
            <a:ext cx="2425861" cy="1865163"/>
          </a:xfrm>
        </p:spPr>
        <p:txBody>
          <a:bodyPr>
            <a:noAutofit/>
          </a:bodyPr>
          <a:lstStyle>
            <a:lvl1pPr marL="0" indent="0" algn="ctr">
              <a:lnSpc>
                <a:spcPct val="95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33" hasCustomPrompt="1"/>
          </p:nvPr>
        </p:nvSpPr>
        <p:spPr>
          <a:xfrm>
            <a:off x="6328456" y="1881215"/>
            <a:ext cx="2425861" cy="830997"/>
          </a:xfrm>
          <a:noFill/>
        </p:spPr>
        <p:txBody>
          <a:bodyPr wrap="square" rtlCol="0" anchor="ctr"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5400" b="1" spc="-150" smtClean="0">
                <a:solidFill>
                  <a:srgbClr val="4F9AFD"/>
                </a:solidFill>
              </a:defRPr>
            </a:lvl1pPr>
            <a:lvl2pPr>
              <a:defRPr lang="en-US" sz="1800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z="1800" smtClean="0">
                <a:solidFill>
                  <a:schemeClr val="tx1"/>
                </a:solidFill>
              </a:defRPr>
            </a:lvl4pPr>
            <a:lvl5pPr>
              <a:defRPr lang="en-US" sz="1800">
                <a:solidFill>
                  <a:schemeClr val="tx1"/>
                </a:solidFill>
              </a:defRPr>
            </a:lvl5pPr>
          </a:lstStyle>
          <a:p>
            <a:pPr marL="0" lvl="0" algn="ctr"/>
            <a:r>
              <a:rPr lang="en-US" dirty="0"/>
              <a:t>$8M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9215321" y="3429000"/>
            <a:ext cx="2425861" cy="1865163"/>
          </a:xfrm>
        </p:spPr>
        <p:txBody>
          <a:bodyPr>
            <a:noAutofit/>
          </a:bodyPr>
          <a:lstStyle>
            <a:lvl1pPr marL="0" indent="0" algn="ctr">
              <a:lnSpc>
                <a:spcPct val="95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36" hasCustomPrompt="1"/>
          </p:nvPr>
        </p:nvSpPr>
        <p:spPr>
          <a:xfrm>
            <a:off x="9215321" y="1881215"/>
            <a:ext cx="2425861" cy="830997"/>
          </a:xfrm>
          <a:noFill/>
        </p:spPr>
        <p:txBody>
          <a:bodyPr wrap="square" rtlCol="0" anchor="ctr"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5400" b="1" spc="-150" smtClean="0">
                <a:solidFill>
                  <a:srgbClr val="4F9AFD"/>
                </a:solidFill>
              </a:defRPr>
            </a:lvl1pPr>
            <a:lvl2pPr>
              <a:defRPr lang="en-US" sz="1800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z="1800" smtClean="0">
                <a:solidFill>
                  <a:schemeClr val="tx1"/>
                </a:solidFill>
              </a:defRPr>
            </a:lvl4pPr>
            <a:lvl5pPr>
              <a:defRPr lang="en-US" sz="1800">
                <a:solidFill>
                  <a:schemeClr val="tx1"/>
                </a:solidFill>
              </a:defRPr>
            </a:lvl5pPr>
          </a:lstStyle>
          <a:p>
            <a:pPr marL="0" lvl="0" algn="ctr"/>
            <a:r>
              <a:rPr lang="en-US" dirty="0"/>
              <a:t>345+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419DCD08-50BD-478B-85F3-B30C3706317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48640" y="2735408"/>
            <a:ext cx="2419103" cy="276999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500"/>
              </a:spcBef>
              <a:buNone/>
              <a:defRPr lang="en-US" sz="2000" b="1" spc="60" baseline="0" dirty="0">
                <a:solidFill>
                  <a:schemeClr val="accent2"/>
                </a:solidFill>
              </a:defRPr>
            </a:lvl1pPr>
          </a:lstStyle>
          <a:p>
            <a:pPr marL="0" lvl="0" algn="ctr"/>
            <a:r>
              <a:rPr lang="en-US" dirty="0"/>
              <a:t>Descriptor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1E729660-6416-4683-8F9F-51D075065F25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328454" y="2735408"/>
            <a:ext cx="2425861" cy="276999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500"/>
              </a:spcBef>
              <a:buNone/>
              <a:defRPr lang="en-US" sz="2000" b="1" spc="60" baseline="0" dirty="0">
                <a:solidFill>
                  <a:schemeClr val="accent2"/>
                </a:solidFill>
              </a:defRPr>
            </a:lvl1pPr>
          </a:lstStyle>
          <a:p>
            <a:pPr marL="0" lvl="0" algn="ctr"/>
            <a:r>
              <a:rPr lang="en-US" dirty="0"/>
              <a:t>Descriptor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BA782FB8-0BDD-4C39-B7FB-24CB6B66FFC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215321" y="2735408"/>
            <a:ext cx="2425861" cy="276999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500"/>
              </a:spcBef>
              <a:buNone/>
              <a:defRPr lang="en-US" sz="2000" b="1" spc="60" baseline="0" dirty="0">
                <a:solidFill>
                  <a:schemeClr val="accent2"/>
                </a:solidFill>
              </a:defRPr>
            </a:lvl1pPr>
          </a:lstStyle>
          <a:p>
            <a:pPr marL="0" lvl="0" algn="ctr"/>
            <a:r>
              <a:rPr lang="en-US" dirty="0"/>
              <a:t>Descriptor</a:t>
            </a:r>
          </a:p>
        </p:txBody>
      </p:sp>
      <p:sp>
        <p:nvSpPr>
          <p:cNvPr id="21" name="Title 6">
            <a:extLst>
              <a:ext uri="{FF2B5EF4-FFF2-40B4-BE49-F238E27FC236}">
                <a16:creationId xmlns:a16="http://schemas.microsoft.com/office/drawing/2014/main" id="{47802E1A-14DF-408D-BD0B-F0B32E03F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5112" y="488561"/>
            <a:ext cx="11086070" cy="91536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6C55ED-D272-40D1-9BD0-347F185BBD64}"/>
              </a:ext>
            </a:extLst>
          </p:cNvPr>
          <p:cNvSpPr>
            <a:spLocks noGrp="1"/>
          </p:cNvSpPr>
          <p:nvPr>
            <p:ph type="dt" sz="half" idx="40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April 21,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4308F9-8E82-40E4-B932-2824E4CEC3DE}"/>
              </a:ext>
            </a:extLst>
          </p:cNvPr>
          <p:cNvSpPr>
            <a:spLocks noGrp="1"/>
          </p:cNvSpPr>
          <p:nvPr>
            <p:ph type="ftr" sz="quarter" idx="41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FE179-E2FF-4DD1-90AF-860D39DAACDD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2235D9F2-E327-4C78-9F46-F3F619484D5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451189" y="2735408"/>
            <a:ext cx="2419103" cy="276999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500"/>
              </a:spcBef>
              <a:buNone/>
              <a:defRPr lang="en-US" sz="2000" b="1" spc="60" baseline="0" dirty="0">
                <a:solidFill>
                  <a:schemeClr val="accent2"/>
                </a:solidFill>
              </a:defRPr>
            </a:lvl1pPr>
          </a:lstStyle>
          <a:p>
            <a:pPr marL="0" lvl="0" algn="ctr"/>
            <a:r>
              <a:rPr lang="en-US" dirty="0"/>
              <a:t>Descriptor</a:t>
            </a:r>
          </a:p>
        </p:txBody>
      </p:sp>
    </p:spTree>
    <p:extLst>
      <p:ext uri="{BB962C8B-B14F-4D97-AF65-F5344CB8AC3E}">
        <p14:creationId xmlns:p14="http://schemas.microsoft.com/office/powerpoint/2010/main" val="3507600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ticle blue subsctn+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AE73EDF-E5C6-4EE1-ADE2-DE340FC7EDFA}"/>
              </a:ext>
            </a:extLst>
          </p:cNvPr>
          <p:cNvSpPr/>
          <p:nvPr userDrawn="1"/>
        </p:nvSpPr>
        <p:spPr>
          <a:xfrm>
            <a:off x="0" y="956930"/>
            <a:ext cx="12191999" cy="2940239"/>
          </a:xfrm>
          <a:prstGeom prst="rect">
            <a:avLst/>
          </a:prstGeom>
          <a:gradFill>
            <a:gsLst>
              <a:gs pos="0">
                <a:srgbClr val="012B73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5FD45847-CC87-4AE3-932E-F47E071C9B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1" y="2000805"/>
            <a:ext cx="9307763" cy="852488"/>
          </a:xfrm>
        </p:spPr>
        <p:txBody>
          <a:bodyPr anchor="ctr"/>
          <a:lstStyle>
            <a:lvl1pPr algn="l">
              <a:defRPr sz="4200" b="1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subsection divide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4771053F-4431-4872-BBDC-CBFD54BFD4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8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179" t="5159" r="15032" b="4225"/>
          <a:stretch/>
        </p:blipFill>
        <p:spPr>
          <a:xfrm rot="16200000">
            <a:off x="7732642" y="2232251"/>
            <a:ext cx="6857999" cy="2393498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09D5E8-C633-464D-96FF-0D171E452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April 21,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1BF440-44AC-41A5-B80F-5FE44BA8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818FC-A7AD-42E2-AD3F-C2DCE4E4F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592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heme three stat: headline + paired text, descriptor, pictures + footers (all of them 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4569994" y="4282639"/>
            <a:ext cx="3052012" cy="1881204"/>
          </a:xfrm>
        </p:spPr>
        <p:txBody>
          <a:bodyPr>
            <a:noAutofit/>
          </a:bodyPr>
          <a:lstStyle>
            <a:lvl1pPr marL="0" indent="0" algn="ctr">
              <a:lnSpc>
                <a:spcPct val="95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826030" y="2895042"/>
            <a:ext cx="3052013" cy="830997"/>
          </a:xfrm>
          <a:noFill/>
        </p:spPr>
        <p:txBody>
          <a:bodyPr wrap="square" rtlCol="0" anchor="b"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5400" b="1" spc="-150" smtClean="0">
                <a:solidFill>
                  <a:srgbClr val="4F9AFD"/>
                </a:solidFill>
              </a:defRPr>
            </a:lvl1pPr>
            <a:lvl2pPr>
              <a:defRPr lang="en-US" sz="1800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z="1800" smtClean="0">
                <a:solidFill>
                  <a:schemeClr val="tx1"/>
                </a:solidFill>
              </a:defRPr>
            </a:lvl4pPr>
            <a:lvl5pPr>
              <a:defRPr lang="en-US" sz="1800">
                <a:solidFill>
                  <a:schemeClr val="tx1"/>
                </a:solidFill>
              </a:defRPr>
            </a:lvl5pPr>
          </a:lstStyle>
          <a:p>
            <a:pPr marL="0" lvl="0" algn="ctr"/>
            <a:r>
              <a:rPr lang="en-US" dirty="0"/>
              <a:t>6,000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8289618" y="2895043"/>
            <a:ext cx="3052012" cy="830997"/>
          </a:xfrm>
          <a:noFill/>
        </p:spPr>
        <p:txBody>
          <a:bodyPr wrap="square" rtlCol="0" anchor="b"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5400" b="1" spc="-150" dirty="0">
                <a:solidFill>
                  <a:srgbClr val="4F9AFD"/>
                </a:solidFill>
              </a:defRPr>
            </a:lvl1pPr>
          </a:lstStyle>
          <a:p>
            <a:pPr marL="0" lvl="0" algn="ctr"/>
            <a:r>
              <a:rPr lang="en-US" dirty="0"/>
              <a:t>$8M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1907006" y="1835508"/>
            <a:ext cx="914400" cy="914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5638800" y="1841743"/>
            <a:ext cx="914400" cy="914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32"/>
          </p:nvPr>
        </p:nvSpPr>
        <p:spPr>
          <a:xfrm>
            <a:off x="9370594" y="1835508"/>
            <a:ext cx="914400" cy="914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092BE246-EBB6-42EC-8EF2-2989ACE5692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57824" y="2938526"/>
            <a:ext cx="3052012" cy="830997"/>
          </a:xfrm>
          <a:noFill/>
        </p:spPr>
        <p:txBody>
          <a:bodyPr wrap="square" rtlCol="0" anchor="b"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5400" b="1" spc="50" baseline="0" dirty="0">
                <a:solidFill>
                  <a:srgbClr val="4F9AFD"/>
                </a:solidFill>
              </a:defRPr>
            </a:lvl1pPr>
          </a:lstStyle>
          <a:p>
            <a:pPr marL="0" lvl="0" algn="ctr"/>
            <a:r>
              <a:rPr lang="en-US" dirty="0"/>
              <a:t>15%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FCC55181-3713-4A6C-A4B3-5CCDF34DD35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26031" y="3774747"/>
            <a:ext cx="3052012" cy="276999"/>
          </a:xfrm>
          <a:noFill/>
        </p:spPr>
        <p:txBody>
          <a:bodyPr wrap="square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000" b="1" spc="60" baseline="0" dirty="0">
                <a:solidFill>
                  <a:schemeClr val="accent2"/>
                </a:solidFill>
              </a:defRPr>
            </a:lvl1pPr>
          </a:lstStyle>
          <a:p>
            <a:pPr marL="0" lvl="0" algn="ctr"/>
            <a:r>
              <a:rPr lang="en-US" dirty="0"/>
              <a:t>Descriptor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519FD85C-CBDE-435F-86E8-0A556C05C1D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557824" y="3774747"/>
            <a:ext cx="3052012" cy="276999"/>
          </a:xfrm>
          <a:noFill/>
        </p:spPr>
        <p:txBody>
          <a:bodyPr wrap="square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000" b="1" spc="60" baseline="0" dirty="0">
                <a:solidFill>
                  <a:schemeClr val="accent2"/>
                </a:solidFill>
              </a:defRPr>
            </a:lvl1pPr>
          </a:lstStyle>
          <a:p>
            <a:pPr marL="0" lvl="0" algn="ctr"/>
            <a:r>
              <a:rPr lang="en-US" dirty="0"/>
              <a:t>Descriptor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92618990-E635-49A3-9716-2BF23AE5195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287857" y="3774747"/>
            <a:ext cx="3052012" cy="276999"/>
          </a:xfrm>
          <a:noFill/>
        </p:spPr>
        <p:txBody>
          <a:bodyPr wrap="square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000" b="1" spc="60" baseline="0" dirty="0">
                <a:solidFill>
                  <a:schemeClr val="accent2"/>
                </a:solidFill>
              </a:defRPr>
            </a:lvl1pPr>
          </a:lstStyle>
          <a:p>
            <a:pPr marL="0" lvl="0" algn="ctr"/>
            <a:r>
              <a:rPr lang="en-US" dirty="0"/>
              <a:t>Descriptor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25F9093-D01F-4916-9687-FF2093952FF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38200" y="4282639"/>
            <a:ext cx="3052012" cy="1881204"/>
          </a:xfrm>
        </p:spPr>
        <p:txBody>
          <a:bodyPr>
            <a:noAutofit/>
          </a:bodyPr>
          <a:lstStyle>
            <a:lvl1pPr marL="0" indent="0" algn="ctr">
              <a:lnSpc>
                <a:spcPct val="95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43390293-8670-4E26-9261-CB5FF32BE19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289618" y="4282639"/>
            <a:ext cx="3052012" cy="1881204"/>
          </a:xfrm>
        </p:spPr>
        <p:txBody>
          <a:bodyPr>
            <a:noAutofit/>
          </a:bodyPr>
          <a:lstStyle>
            <a:lvl1pPr marL="0" indent="0" algn="ctr">
              <a:lnSpc>
                <a:spcPct val="95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FB1016-6733-4EFF-84A1-B0C21DAC1F59}"/>
              </a:ext>
            </a:extLst>
          </p:cNvPr>
          <p:cNvSpPr>
            <a:spLocks noGrp="1"/>
          </p:cNvSpPr>
          <p:nvPr>
            <p:ph type="dt" sz="half" idx="35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April 21,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B397541-07A4-4422-8027-26B6E7CEDB74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0A3655-3312-43B4-BAED-B5ECB4CB2AB7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CDDBA785-DDB7-47AF-94EE-1C2173E3C0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5112" y="488561"/>
            <a:ext cx="11086070" cy="91536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5555827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heme four content: headline + picture and paired placeholders + footers (all of them 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561886" y="1828800"/>
            <a:ext cx="1851688" cy="18516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28" hasCustomPrompt="1"/>
          </p:nvPr>
        </p:nvSpPr>
        <p:spPr>
          <a:xfrm>
            <a:off x="2586853" y="1857110"/>
            <a:ext cx="3083622" cy="588136"/>
          </a:xfrm>
        </p:spPr>
        <p:txBody>
          <a:bodyPr tIns="0" bIns="0">
            <a:normAutofit/>
          </a:bodyPr>
          <a:lstStyle>
            <a:lvl1pPr marL="0" indent="0">
              <a:buNone/>
              <a:defRPr sz="1800" b="1">
                <a:solidFill>
                  <a:srgbClr val="012B73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2586852" y="2473556"/>
            <a:ext cx="3083622" cy="1194464"/>
          </a:xfrm>
        </p:spPr>
        <p:txBody>
          <a:bodyPr tIns="0" bIns="0">
            <a:normAutofit/>
          </a:bodyPr>
          <a:lstStyle>
            <a:lvl1pPr marL="0" indent="0">
              <a:lnSpc>
                <a:spcPct val="95000"/>
              </a:lnSpc>
              <a:buNone/>
              <a:defRPr sz="1400" b="0">
                <a:solidFill>
                  <a:schemeClr val="bg1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Picture Placeholder 11"/>
          <p:cNvSpPr>
            <a:spLocks noGrp="1"/>
          </p:cNvSpPr>
          <p:nvPr>
            <p:ph type="pic" sz="quarter" idx="32"/>
          </p:nvPr>
        </p:nvSpPr>
        <p:spPr>
          <a:xfrm>
            <a:off x="6524348" y="1823639"/>
            <a:ext cx="1851688" cy="18516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33" hasCustomPrompt="1"/>
          </p:nvPr>
        </p:nvSpPr>
        <p:spPr>
          <a:xfrm>
            <a:off x="8553077" y="1828800"/>
            <a:ext cx="3077037" cy="588136"/>
          </a:xfrm>
        </p:spPr>
        <p:txBody>
          <a:bodyPr tIns="0" bIns="0">
            <a:normAutofit/>
          </a:bodyPr>
          <a:lstStyle>
            <a:lvl1pPr marL="0" indent="0">
              <a:buNone/>
              <a:defRPr sz="1800" b="1">
                <a:solidFill>
                  <a:srgbClr val="012B73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34" hasCustomPrompt="1"/>
          </p:nvPr>
        </p:nvSpPr>
        <p:spPr>
          <a:xfrm>
            <a:off x="8553076" y="2457714"/>
            <a:ext cx="3083622" cy="1194464"/>
          </a:xfrm>
        </p:spPr>
        <p:txBody>
          <a:bodyPr tIns="0" bIns="0">
            <a:normAutofit/>
          </a:bodyPr>
          <a:lstStyle>
            <a:lvl1pPr marL="0" indent="0">
              <a:lnSpc>
                <a:spcPct val="95000"/>
              </a:lnSpc>
              <a:buNone/>
              <a:defRPr sz="1400" b="0">
                <a:solidFill>
                  <a:schemeClr val="bg1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11"/>
          <p:cNvSpPr>
            <a:spLocks noGrp="1"/>
          </p:cNvSpPr>
          <p:nvPr>
            <p:ph type="pic" sz="quarter" idx="35"/>
          </p:nvPr>
        </p:nvSpPr>
        <p:spPr>
          <a:xfrm>
            <a:off x="561251" y="4166116"/>
            <a:ext cx="1851688" cy="18516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36" hasCustomPrompt="1"/>
          </p:nvPr>
        </p:nvSpPr>
        <p:spPr>
          <a:xfrm>
            <a:off x="2586218" y="4194426"/>
            <a:ext cx="3083622" cy="588136"/>
          </a:xfrm>
        </p:spPr>
        <p:txBody>
          <a:bodyPr tIns="0" bIns="0">
            <a:normAutofit/>
          </a:bodyPr>
          <a:lstStyle>
            <a:lvl1pPr marL="0" indent="0">
              <a:buNone/>
              <a:defRPr sz="1800" b="1">
                <a:solidFill>
                  <a:srgbClr val="012B73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37" hasCustomPrompt="1"/>
          </p:nvPr>
        </p:nvSpPr>
        <p:spPr>
          <a:xfrm>
            <a:off x="2586217" y="4810872"/>
            <a:ext cx="3083622" cy="1194464"/>
          </a:xfrm>
        </p:spPr>
        <p:txBody>
          <a:bodyPr tIns="0" bIns="0">
            <a:normAutofit/>
          </a:bodyPr>
          <a:lstStyle>
            <a:lvl1pPr marL="0" indent="0">
              <a:lnSpc>
                <a:spcPct val="95000"/>
              </a:lnSpc>
              <a:buNone/>
              <a:defRPr sz="1400" b="0">
                <a:solidFill>
                  <a:schemeClr val="bg1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11"/>
          <p:cNvSpPr>
            <a:spLocks noGrp="1"/>
          </p:cNvSpPr>
          <p:nvPr>
            <p:ph type="pic" sz="quarter" idx="38"/>
          </p:nvPr>
        </p:nvSpPr>
        <p:spPr>
          <a:xfrm>
            <a:off x="6523713" y="4160955"/>
            <a:ext cx="1851688" cy="18516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8552442" y="4166116"/>
            <a:ext cx="3077672" cy="588136"/>
          </a:xfrm>
        </p:spPr>
        <p:txBody>
          <a:bodyPr tIns="0" bIns="0">
            <a:normAutofit/>
          </a:bodyPr>
          <a:lstStyle>
            <a:lvl1pPr marL="0" indent="0">
              <a:buNone/>
              <a:defRPr sz="1800" b="1">
                <a:solidFill>
                  <a:srgbClr val="012B73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8552440" y="4782562"/>
            <a:ext cx="3084257" cy="1194464"/>
          </a:xfrm>
        </p:spPr>
        <p:txBody>
          <a:bodyPr tIns="0" bIns="0">
            <a:normAutofit/>
          </a:bodyPr>
          <a:lstStyle>
            <a:lvl1pPr marL="0" indent="0">
              <a:lnSpc>
                <a:spcPct val="95000"/>
              </a:lnSpc>
              <a:buNone/>
              <a:defRPr sz="1400" b="0">
                <a:solidFill>
                  <a:schemeClr val="bg1"/>
                </a:solidFill>
              </a:defRPr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9728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6">
            <a:extLst>
              <a:ext uri="{FF2B5EF4-FFF2-40B4-BE49-F238E27FC236}">
                <a16:creationId xmlns:a16="http://schemas.microsoft.com/office/drawing/2014/main" id="{CC177EEC-90FA-4F0A-87F4-46E47AE075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488561"/>
            <a:ext cx="11086070" cy="91536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52E9B6-5439-45F2-8AAD-C14A4B31A051}"/>
              </a:ext>
            </a:extLst>
          </p:cNvPr>
          <p:cNvSpPr>
            <a:spLocks noGrp="1"/>
          </p:cNvSpPr>
          <p:nvPr>
            <p:ph type="dt" sz="half" idx="41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April 21,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EB2666-F74E-4881-B8A1-1C523D36C821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9385C7-732F-4994-947C-A4B493AFA9FC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5757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imple 3 Col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8640" y="2928395"/>
            <a:ext cx="2066970" cy="3151784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lang="en-US" sz="1400" smtClean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lang="en-US" sz="18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00000"/>
              </a:lnSpc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00000"/>
              </a:lnSpc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00000"/>
              </a:lnSpc>
              <a:defRPr lang="en-US" sz="14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548640" y="1826897"/>
            <a:ext cx="2066334" cy="109959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21077AC-5B46-4687-80D4-56809B8E42D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555007" y="2928395"/>
            <a:ext cx="2066970" cy="3151784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lang="en-US" sz="1400" smtClean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lang="en-US" sz="18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00000"/>
              </a:lnSpc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00000"/>
              </a:lnSpc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00000"/>
              </a:lnSpc>
              <a:defRPr lang="en-US" sz="14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FA350EC7-6CCE-4FA2-BE5E-D2994BF376A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552833" y="1826897"/>
            <a:ext cx="2066334" cy="109959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17C1F00-5335-4EE0-AFC3-B664BCA1B55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567740" y="2928395"/>
            <a:ext cx="2066970" cy="3151784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lang="en-US" sz="1400" smtClean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lang="en-US" sz="18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00000"/>
              </a:lnSpc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00000"/>
              </a:lnSpc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00000"/>
              </a:lnSpc>
              <a:defRPr lang="en-US" sz="14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7D9D7EFE-1CD3-436A-962C-EF6E98D4751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568376" y="1826897"/>
            <a:ext cx="2066334" cy="109959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DC16C50-44C0-479E-933E-01BA62DEDAF4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561374" y="2928395"/>
            <a:ext cx="2066970" cy="3151784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lang="en-US" sz="1400" smtClean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lang="en-US" sz="18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00000"/>
              </a:lnSpc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00000"/>
              </a:lnSpc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00000"/>
              </a:lnSpc>
              <a:defRPr lang="en-US" sz="14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73FE4323-A6DF-4424-88B5-24338A18C72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556390" y="1826897"/>
            <a:ext cx="2066334" cy="109959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itle 6">
            <a:extLst>
              <a:ext uri="{FF2B5EF4-FFF2-40B4-BE49-F238E27FC236}">
                <a16:creationId xmlns:a16="http://schemas.microsoft.com/office/drawing/2014/main" id="{823F9586-2B94-4492-A6C3-10A8D7C376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488561"/>
            <a:ext cx="11086070" cy="91536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EEFF1-CD5A-47B9-BD9C-4CC0B1848F5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April 21,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9C460B-E1A7-4DBD-AACD-213974E4038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B7AF52-ED0E-46BD-A9EA-2848E09A580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9770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heme two content: headline + placeholders + footers (white left, small laptop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6379924" y="2486527"/>
            <a:ext cx="4973876" cy="2863204"/>
            <a:chOff x="5898415" y="1976415"/>
            <a:chExt cx="5654530" cy="3255020"/>
          </a:xfrm>
        </p:grpSpPr>
        <p:sp>
          <p:nvSpPr>
            <p:cNvPr id="10" name="Freeform 45"/>
            <p:cNvSpPr>
              <a:spLocks/>
            </p:cNvSpPr>
            <p:nvPr/>
          </p:nvSpPr>
          <p:spPr bwMode="auto">
            <a:xfrm>
              <a:off x="5898415" y="5105745"/>
              <a:ext cx="2848207" cy="125690"/>
            </a:xfrm>
            <a:custGeom>
              <a:avLst/>
              <a:gdLst>
                <a:gd name="T0" fmla="*/ 0 w 885"/>
                <a:gd name="T1" fmla="*/ 16 h 39"/>
                <a:gd name="T2" fmla="*/ 78 w 885"/>
                <a:gd name="T3" fmla="*/ 39 h 39"/>
                <a:gd name="T4" fmla="*/ 885 w 885"/>
                <a:gd name="T5" fmla="*/ 39 h 39"/>
                <a:gd name="T6" fmla="*/ 885 w 885"/>
                <a:gd name="T7" fmla="*/ 0 h 39"/>
                <a:gd name="T8" fmla="*/ 0 w 885"/>
                <a:gd name="T9" fmla="*/ 0 h 39"/>
                <a:gd name="T10" fmla="*/ 0 w 885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5" h="39">
                  <a:moveTo>
                    <a:pt x="0" y="16"/>
                  </a:moveTo>
                  <a:cubicBezTo>
                    <a:pt x="0" y="23"/>
                    <a:pt x="30" y="39"/>
                    <a:pt x="78" y="39"/>
                  </a:cubicBezTo>
                  <a:cubicBezTo>
                    <a:pt x="126" y="39"/>
                    <a:pt x="885" y="39"/>
                    <a:pt x="885" y="39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11" name="Freeform 46"/>
            <p:cNvSpPr>
              <a:spLocks/>
            </p:cNvSpPr>
            <p:nvPr/>
          </p:nvSpPr>
          <p:spPr bwMode="auto">
            <a:xfrm>
              <a:off x="8704736" y="5105745"/>
              <a:ext cx="2848207" cy="125690"/>
            </a:xfrm>
            <a:custGeom>
              <a:avLst/>
              <a:gdLst>
                <a:gd name="T0" fmla="*/ 884 w 884"/>
                <a:gd name="T1" fmla="*/ 16 h 39"/>
                <a:gd name="T2" fmla="*/ 806 w 884"/>
                <a:gd name="T3" fmla="*/ 39 h 39"/>
                <a:gd name="T4" fmla="*/ 0 w 884"/>
                <a:gd name="T5" fmla="*/ 39 h 39"/>
                <a:gd name="T6" fmla="*/ 0 w 884"/>
                <a:gd name="T7" fmla="*/ 0 h 39"/>
                <a:gd name="T8" fmla="*/ 884 w 884"/>
                <a:gd name="T9" fmla="*/ 0 h 39"/>
                <a:gd name="T10" fmla="*/ 884 w 884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4" h="39">
                  <a:moveTo>
                    <a:pt x="884" y="16"/>
                  </a:moveTo>
                  <a:cubicBezTo>
                    <a:pt x="884" y="23"/>
                    <a:pt x="854" y="39"/>
                    <a:pt x="806" y="39"/>
                  </a:cubicBezTo>
                  <a:cubicBezTo>
                    <a:pt x="758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84" y="0"/>
                    <a:pt x="884" y="0"/>
                    <a:pt x="884" y="0"/>
                  </a:cubicBezTo>
                  <a:lnTo>
                    <a:pt x="884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12" name="Freeform 47"/>
            <p:cNvSpPr>
              <a:spLocks/>
            </p:cNvSpPr>
            <p:nvPr/>
          </p:nvSpPr>
          <p:spPr bwMode="auto">
            <a:xfrm>
              <a:off x="6455812" y="1976415"/>
              <a:ext cx="4581618" cy="3138999"/>
            </a:xfrm>
            <a:custGeom>
              <a:avLst/>
              <a:gdLst>
                <a:gd name="T0" fmla="*/ 1378 w 1423"/>
                <a:gd name="T1" fmla="*/ 0 h 974"/>
                <a:gd name="T2" fmla="*/ 45 w 1423"/>
                <a:gd name="T3" fmla="*/ 0 h 974"/>
                <a:gd name="T4" fmla="*/ 0 w 1423"/>
                <a:gd name="T5" fmla="*/ 45 h 974"/>
                <a:gd name="T6" fmla="*/ 0 w 1423"/>
                <a:gd name="T7" fmla="*/ 218 h 974"/>
                <a:gd name="T8" fmla="*/ 0 w 1423"/>
                <a:gd name="T9" fmla="*/ 929 h 974"/>
                <a:gd name="T10" fmla="*/ 45 w 1423"/>
                <a:gd name="T11" fmla="*/ 974 h 974"/>
                <a:gd name="T12" fmla="*/ 1378 w 1423"/>
                <a:gd name="T13" fmla="*/ 974 h 974"/>
                <a:gd name="T14" fmla="*/ 1423 w 1423"/>
                <a:gd name="T15" fmla="*/ 929 h 974"/>
                <a:gd name="T16" fmla="*/ 1423 w 1423"/>
                <a:gd name="T17" fmla="*/ 45 h 974"/>
                <a:gd name="T18" fmla="*/ 1378 w 1423"/>
                <a:gd name="T19" fmla="*/ 0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974">
                  <a:moveTo>
                    <a:pt x="1378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929"/>
                    <a:pt x="0" y="929"/>
                    <a:pt x="0" y="929"/>
                  </a:cubicBezTo>
                  <a:cubicBezTo>
                    <a:pt x="0" y="954"/>
                    <a:pt x="20" y="974"/>
                    <a:pt x="45" y="974"/>
                  </a:cubicBezTo>
                  <a:cubicBezTo>
                    <a:pt x="1378" y="974"/>
                    <a:pt x="1378" y="974"/>
                    <a:pt x="1378" y="974"/>
                  </a:cubicBezTo>
                  <a:cubicBezTo>
                    <a:pt x="1403" y="974"/>
                    <a:pt x="1423" y="954"/>
                    <a:pt x="1423" y="929"/>
                  </a:cubicBezTo>
                  <a:cubicBezTo>
                    <a:pt x="1423" y="45"/>
                    <a:pt x="1423" y="45"/>
                    <a:pt x="1423" y="45"/>
                  </a:cubicBezTo>
                  <a:cubicBezTo>
                    <a:pt x="1423" y="20"/>
                    <a:pt x="1403" y="0"/>
                    <a:pt x="1378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13" name="Freeform 48"/>
            <p:cNvSpPr>
              <a:spLocks/>
            </p:cNvSpPr>
            <p:nvPr/>
          </p:nvSpPr>
          <p:spPr bwMode="auto">
            <a:xfrm>
              <a:off x="6471923" y="1992528"/>
              <a:ext cx="4552622" cy="3106772"/>
            </a:xfrm>
            <a:custGeom>
              <a:avLst/>
              <a:gdLst>
                <a:gd name="T0" fmla="*/ 40 w 1414"/>
                <a:gd name="T1" fmla="*/ 964 h 964"/>
                <a:gd name="T2" fmla="*/ 0 w 1414"/>
                <a:gd name="T3" fmla="*/ 924 h 964"/>
                <a:gd name="T4" fmla="*/ 0 w 1414"/>
                <a:gd name="T5" fmla="*/ 40 h 964"/>
                <a:gd name="T6" fmla="*/ 40 w 1414"/>
                <a:gd name="T7" fmla="*/ 0 h 964"/>
                <a:gd name="T8" fmla="*/ 1373 w 1414"/>
                <a:gd name="T9" fmla="*/ 0 h 964"/>
                <a:gd name="T10" fmla="*/ 1414 w 1414"/>
                <a:gd name="T11" fmla="*/ 40 h 964"/>
                <a:gd name="T12" fmla="*/ 1414 w 1414"/>
                <a:gd name="T13" fmla="*/ 924 h 964"/>
                <a:gd name="T14" fmla="*/ 1373 w 1414"/>
                <a:gd name="T15" fmla="*/ 964 h 964"/>
                <a:gd name="T16" fmla="*/ 40 w 1414"/>
                <a:gd name="T17" fmla="*/ 96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964">
                  <a:moveTo>
                    <a:pt x="40" y="964"/>
                  </a:moveTo>
                  <a:cubicBezTo>
                    <a:pt x="18" y="964"/>
                    <a:pt x="0" y="946"/>
                    <a:pt x="0" y="9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373" y="0"/>
                    <a:pt x="1373" y="0"/>
                    <a:pt x="1373" y="0"/>
                  </a:cubicBezTo>
                  <a:cubicBezTo>
                    <a:pt x="1396" y="0"/>
                    <a:pt x="1414" y="18"/>
                    <a:pt x="1414" y="40"/>
                  </a:cubicBezTo>
                  <a:cubicBezTo>
                    <a:pt x="1414" y="924"/>
                    <a:pt x="1414" y="924"/>
                    <a:pt x="1414" y="924"/>
                  </a:cubicBezTo>
                  <a:cubicBezTo>
                    <a:pt x="1414" y="946"/>
                    <a:pt x="1396" y="964"/>
                    <a:pt x="1373" y="964"/>
                  </a:cubicBezTo>
                  <a:lnTo>
                    <a:pt x="40" y="964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lumMod val="95000"/>
                  </a:schemeClr>
                </a:gs>
                <a:gs pos="65000">
                  <a:srgbClr val="ECECEC"/>
                </a:gs>
                <a:gs pos="100000">
                  <a:schemeClr val="bg2">
                    <a:lumMod val="85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Roboto Light"/>
              </a:endParaRPr>
            </a:p>
          </p:txBody>
        </p:sp>
        <p:sp>
          <p:nvSpPr>
            <p:cNvPr id="14" name="Rectangle 50"/>
            <p:cNvSpPr>
              <a:spLocks noChangeArrowheads="1"/>
            </p:cNvSpPr>
            <p:nvPr/>
          </p:nvSpPr>
          <p:spPr bwMode="auto">
            <a:xfrm>
              <a:off x="5898415" y="5054180"/>
              <a:ext cx="5654530" cy="103129"/>
            </a:xfrm>
            <a:prstGeom prst="rect">
              <a:avLst/>
            </a:pr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0000">
                  <a:schemeClr val="bg2">
                    <a:lumMod val="95000"/>
                  </a:schemeClr>
                </a:gs>
                <a:gs pos="100000">
                  <a:schemeClr val="tx2">
                    <a:lumMod val="20000"/>
                    <a:lumOff val="80000"/>
                  </a:schemeClr>
                </a:gs>
              </a:gsLst>
              <a:path path="circle">
                <a:fillToRect t="100000" r="100000"/>
              </a:path>
            </a:gradFill>
            <a:ln>
              <a:solidFill>
                <a:schemeClr val="bg1">
                  <a:lumMod val="40000"/>
                  <a:lumOff val="60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Roboto Light"/>
              </a:endParaRPr>
            </a:p>
          </p:txBody>
        </p:sp>
        <p:sp>
          <p:nvSpPr>
            <p:cNvPr id="15" name="Freeform 51"/>
            <p:cNvSpPr>
              <a:spLocks/>
            </p:cNvSpPr>
            <p:nvPr/>
          </p:nvSpPr>
          <p:spPr bwMode="auto">
            <a:xfrm>
              <a:off x="8318101" y="5054180"/>
              <a:ext cx="811932" cy="58010"/>
            </a:xfrm>
            <a:custGeom>
              <a:avLst/>
              <a:gdLst>
                <a:gd name="T0" fmla="*/ 0 w 252"/>
                <a:gd name="T1" fmla="*/ 0 h 18"/>
                <a:gd name="T2" fmla="*/ 22 w 252"/>
                <a:gd name="T3" fmla="*/ 18 h 18"/>
                <a:gd name="T4" fmla="*/ 230 w 252"/>
                <a:gd name="T5" fmla="*/ 18 h 18"/>
                <a:gd name="T6" fmla="*/ 252 w 252"/>
                <a:gd name="T7" fmla="*/ 0 h 18"/>
                <a:gd name="T8" fmla="*/ 0 w 25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8">
                  <a:moveTo>
                    <a:pt x="0" y="0"/>
                  </a:moveTo>
                  <a:cubicBezTo>
                    <a:pt x="2" y="10"/>
                    <a:pt x="11" y="18"/>
                    <a:pt x="22" y="18"/>
                  </a:cubicBezTo>
                  <a:cubicBezTo>
                    <a:pt x="230" y="18"/>
                    <a:pt x="230" y="18"/>
                    <a:pt x="230" y="18"/>
                  </a:cubicBezTo>
                  <a:cubicBezTo>
                    <a:pt x="241" y="18"/>
                    <a:pt x="250" y="10"/>
                    <a:pt x="2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16" name="Rectangle 52"/>
            <p:cNvSpPr>
              <a:spLocks noChangeArrowheads="1"/>
            </p:cNvSpPr>
            <p:nvPr/>
          </p:nvSpPr>
          <p:spPr bwMode="auto">
            <a:xfrm>
              <a:off x="6623354" y="2189119"/>
              <a:ext cx="4249758" cy="26845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Roboto Light"/>
              </a:endParaRPr>
            </a:p>
          </p:txBody>
        </p:sp>
        <p:sp>
          <p:nvSpPr>
            <p:cNvPr id="17" name="Oval 54"/>
            <p:cNvSpPr>
              <a:spLocks noChangeArrowheads="1"/>
            </p:cNvSpPr>
            <p:nvPr/>
          </p:nvSpPr>
          <p:spPr bwMode="auto">
            <a:xfrm>
              <a:off x="8720847" y="2076321"/>
              <a:ext cx="48330" cy="48343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18" name="Oval 55"/>
            <p:cNvSpPr>
              <a:spLocks noChangeArrowheads="1"/>
            </p:cNvSpPr>
            <p:nvPr/>
          </p:nvSpPr>
          <p:spPr bwMode="auto">
            <a:xfrm>
              <a:off x="8720847" y="2073099"/>
              <a:ext cx="48330" cy="45119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19" name="Oval 56"/>
            <p:cNvSpPr>
              <a:spLocks noChangeArrowheads="1"/>
            </p:cNvSpPr>
            <p:nvPr/>
          </p:nvSpPr>
          <p:spPr bwMode="auto">
            <a:xfrm>
              <a:off x="8730511" y="2079544"/>
              <a:ext cx="28999" cy="3222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20" name="Oval 57"/>
            <p:cNvSpPr>
              <a:spLocks noChangeArrowheads="1"/>
            </p:cNvSpPr>
            <p:nvPr/>
          </p:nvSpPr>
          <p:spPr bwMode="auto">
            <a:xfrm>
              <a:off x="8736955" y="2089212"/>
              <a:ext cx="16111" cy="16115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21" name="Freeform 58"/>
            <p:cNvSpPr>
              <a:spLocks/>
            </p:cNvSpPr>
            <p:nvPr/>
          </p:nvSpPr>
          <p:spPr bwMode="auto">
            <a:xfrm>
              <a:off x="8743399" y="2092436"/>
              <a:ext cx="3223" cy="6446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2 h 2"/>
                <a:gd name="T4" fmla="*/ 0 w 1"/>
                <a:gd name="T5" fmla="*/ 1 h 2"/>
                <a:gd name="T6" fmla="*/ 1 w 1"/>
                <a:gd name="T7" fmla="*/ 0 h 2"/>
                <a:gd name="T8" fmla="*/ 1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lnTo>
                    <a:pt x="1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</p:grpSp>
      <p:sp>
        <p:nvSpPr>
          <p:cNvPr id="22" name="Picture Placeholder 90"/>
          <p:cNvSpPr>
            <a:spLocks noGrp="1"/>
          </p:cNvSpPr>
          <p:nvPr>
            <p:ph type="pic" sz="quarter" idx="14" hasCustomPrompt="1"/>
          </p:nvPr>
        </p:nvSpPr>
        <p:spPr>
          <a:xfrm>
            <a:off x="7017600" y="2679297"/>
            <a:ext cx="3723379" cy="235576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double-click to insert image</a:t>
            </a:r>
          </a:p>
        </p:txBody>
      </p:sp>
      <p:sp>
        <p:nvSpPr>
          <p:cNvPr id="39" name="Title 6">
            <a:extLst>
              <a:ext uri="{FF2B5EF4-FFF2-40B4-BE49-F238E27FC236}">
                <a16:creationId xmlns:a16="http://schemas.microsoft.com/office/drawing/2014/main" id="{1D417FEC-9F97-42A9-9037-0AFA3CEB99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488561"/>
            <a:ext cx="11086070" cy="91536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62E505-34E9-4AAC-88A5-D7B0D695A28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April 21,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7F68D7-73AA-4E2C-917D-59AA330A8F8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72390-9DF3-4CDF-B5AC-75C67BF7C73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CE2B1414-73DA-4572-8250-9B09C0BB6D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8640" y="2374404"/>
            <a:ext cx="5030357" cy="3020994"/>
          </a:xfrm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defRPr lang="en-US" smtClean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lang="en-US" smtClean="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defRPr lang="en-US" smtClean="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lang="en-US" smtClean="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04775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heme two content: headline + placeholders + footers (white paired left, large laptop right 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5046561" y="548640"/>
            <a:ext cx="9988309" cy="5749754"/>
            <a:chOff x="5898558" y="1976444"/>
            <a:chExt cx="5654669" cy="3255068"/>
          </a:xfrm>
        </p:grpSpPr>
        <p:sp>
          <p:nvSpPr>
            <p:cNvPr id="4" name="Freeform 45"/>
            <p:cNvSpPr>
              <a:spLocks/>
            </p:cNvSpPr>
            <p:nvPr/>
          </p:nvSpPr>
          <p:spPr bwMode="auto">
            <a:xfrm>
              <a:off x="5898558" y="5105820"/>
              <a:ext cx="2848277" cy="125692"/>
            </a:xfrm>
            <a:custGeom>
              <a:avLst/>
              <a:gdLst>
                <a:gd name="T0" fmla="*/ 0 w 885"/>
                <a:gd name="T1" fmla="*/ 16 h 39"/>
                <a:gd name="T2" fmla="*/ 78 w 885"/>
                <a:gd name="T3" fmla="*/ 39 h 39"/>
                <a:gd name="T4" fmla="*/ 885 w 885"/>
                <a:gd name="T5" fmla="*/ 39 h 39"/>
                <a:gd name="T6" fmla="*/ 885 w 885"/>
                <a:gd name="T7" fmla="*/ 0 h 39"/>
                <a:gd name="T8" fmla="*/ 0 w 885"/>
                <a:gd name="T9" fmla="*/ 0 h 39"/>
                <a:gd name="T10" fmla="*/ 0 w 885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5" h="39">
                  <a:moveTo>
                    <a:pt x="0" y="16"/>
                  </a:moveTo>
                  <a:cubicBezTo>
                    <a:pt x="0" y="23"/>
                    <a:pt x="30" y="39"/>
                    <a:pt x="78" y="39"/>
                  </a:cubicBezTo>
                  <a:cubicBezTo>
                    <a:pt x="126" y="39"/>
                    <a:pt x="885" y="39"/>
                    <a:pt x="885" y="39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5" name="Freeform 46"/>
            <p:cNvSpPr>
              <a:spLocks/>
            </p:cNvSpPr>
            <p:nvPr/>
          </p:nvSpPr>
          <p:spPr bwMode="auto">
            <a:xfrm>
              <a:off x="8704948" y="5105820"/>
              <a:ext cx="2848277" cy="125692"/>
            </a:xfrm>
            <a:custGeom>
              <a:avLst/>
              <a:gdLst>
                <a:gd name="T0" fmla="*/ 884 w 884"/>
                <a:gd name="T1" fmla="*/ 16 h 39"/>
                <a:gd name="T2" fmla="*/ 806 w 884"/>
                <a:gd name="T3" fmla="*/ 39 h 39"/>
                <a:gd name="T4" fmla="*/ 0 w 884"/>
                <a:gd name="T5" fmla="*/ 39 h 39"/>
                <a:gd name="T6" fmla="*/ 0 w 884"/>
                <a:gd name="T7" fmla="*/ 0 h 39"/>
                <a:gd name="T8" fmla="*/ 884 w 884"/>
                <a:gd name="T9" fmla="*/ 0 h 39"/>
                <a:gd name="T10" fmla="*/ 884 w 884"/>
                <a:gd name="T11" fmla="*/ 1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4" h="39">
                  <a:moveTo>
                    <a:pt x="884" y="16"/>
                  </a:moveTo>
                  <a:cubicBezTo>
                    <a:pt x="884" y="23"/>
                    <a:pt x="854" y="39"/>
                    <a:pt x="806" y="39"/>
                  </a:cubicBezTo>
                  <a:cubicBezTo>
                    <a:pt x="758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84" y="0"/>
                    <a:pt x="884" y="0"/>
                    <a:pt x="884" y="0"/>
                  </a:cubicBezTo>
                  <a:lnTo>
                    <a:pt x="884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6" name="Freeform 47"/>
            <p:cNvSpPr>
              <a:spLocks/>
            </p:cNvSpPr>
            <p:nvPr/>
          </p:nvSpPr>
          <p:spPr bwMode="auto">
            <a:xfrm>
              <a:off x="6455969" y="1976444"/>
              <a:ext cx="4581730" cy="3139045"/>
            </a:xfrm>
            <a:custGeom>
              <a:avLst/>
              <a:gdLst>
                <a:gd name="T0" fmla="*/ 1378 w 1423"/>
                <a:gd name="T1" fmla="*/ 0 h 974"/>
                <a:gd name="T2" fmla="*/ 45 w 1423"/>
                <a:gd name="T3" fmla="*/ 0 h 974"/>
                <a:gd name="T4" fmla="*/ 0 w 1423"/>
                <a:gd name="T5" fmla="*/ 45 h 974"/>
                <a:gd name="T6" fmla="*/ 0 w 1423"/>
                <a:gd name="T7" fmla="*/ 218 h 974"/>
                <a:gd name="T8" fmla="*/ 0 w 1423"/>
                <a:gd name="T9" fmla="*/ 929 h 974"/>
                <a:gd name="T10" fmla="*/ 45 w 1423"/>
                <a:gd name="T11" fmla="*/ 974 h 974"/>
                <a:gd name="T12" fmla="*/ 1378 w 1423"/>
                <a:gd name="T13" fmla="*/ 974 h 974"/>
                <a:gd name="T14" fmla="*/ 1423 w 1423"/>
                <a:gd name="T15" fmla="*/ 929 h 974"/>
                <a:gd name="T16" fmla="*/ 1423 w 1423"/>
                <a:gd name="T17" fmla="*/ 45 h 974"/>
                <a:gd name="T18" fmla="*/ 1378 w 1423"/>
                <a:gd name="T19" fmla="*/ 0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974">
                  <a:moveTo>
                    <a:pt x="1378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929"/>
                    <a:pt x="0" y="929"/>
                    <a:pt x="0" y="929"/>
                  </a:cubicBezTo>
                  <a:cubicBezTo>
                    <a:pt x="0" y="954"/>
                    <a:pt x="20" y="974"/>
                    <a:pt x="45" y="974"/>
                  </a:cubicBezTo>
                  <a:cubicBezTo>
                    <a:pt x="1378" y="974"/>
                    <a:pt x="1378" y="974"/>
                    <a:pt x="1378" y="974"/>
                  </a:cubicBezTo>
                  <a:cubicBezTo>
                    <a:pt x="1403" y="974"/>
                    <a:pt x="1423" y="954"/>
                    <a:pt x="1423" y="929"/>
                  </a:cubicBezTo>
                  <a:cubicBezTo>
                    <a:pt x="1423" y="45"/>
                    <a:pt x="1423" y="45"/>
                    <a:pt x="1423" y="45"/>
                  </a:cubicBezTo>
                  <a:cubicBezTo>
                    <a:pt x="1423" y="20"/>
                    <a:pt x="1403" y="0"/>
                    <a:pt x="1378" y="0"/>
                  </a:cubicBezTo>
                  <a:close/>
                </a:path>
              </a:pathLst>
            </a:custGeom>
            <a:solidFill>
              <a:srgbClr val="D2D3D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7" name="Freeform 48"/>
            <p:cNvSpPr>
              <a:spLocks/>
            </p:cNvSpPr>
            <p:nvPr/>
          </p:nvSpPr>
          <p:spPr bwMode="auto">
            <a:xfrm>
              <a:off x="6472080" y="1992557"/>
              <a:ext cx="4552733" cy="3106818"/>
            </a:xfrm>
            <a:custGeom>
              <a:avLst/>
              <a:gdLst>
                <a:gd name="T0" fmla="*/ 40 w 1414"/>
                <a:gd name="T1" fmla="*/ 964 h 964"/>
                <a:gd name="T2" fmla="*/ 0 w 1414"/>
                <a:gd name="T3" fmla="*/ 924 h 964"/>
                <a:gd name="T4" fmla="*/ 0 w 1414"/>
                <a:gd name="T5" fmla="*/ 40 h 964"/>
                <a:gd name="T6" fmla="*/ 40 w 1414"/>
                <a:gd name="T7" fmla="*/ 0 h 964"/>
                <a:gd name="T8" fmla="*/ 1373 w 1414"/>
                <a:gd name="T9" fmla="*/ 0 h 964"/>
                <a:gd name="T10" fmla="*/ 1414 w 1414"/>
                <a:gd name="T11" fmla="*/ 40 h 964"/>
                <a:gd name="T12" fmla="*/ 1414 w 1414"/>
                <a:gd name="T13" fmla="*/ 924 h 964"/>
                <a:gd name="T14" fmla="*/ 1373 w 1414"/>
                <a:gd name="T15" fmla="*/ 964 h 964"/>
                <a:gd name="T16" fmla="*/ 40 w 1414"/>
                <a:gd name="T17" fmla="*/ 96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964">
                  <a:moveTo>
                    <a:pt x="40" y="964"/>
                  </a:moveTo>
                  <a:cubicBezTo>
                    <a:pt x="18" y="964"/>
                    <a:pt x="0" y="946"/>
                    <a:pt x="0" y="9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373" y="0"/>
                    <a:pt x="1373" y="0"/>
                    <a:pt x="1373" y="0"/>
                  </a:cubicBezTo>
                  <a:cubicBezTo>
                    <a:pt x="1396" y="0"/>
                    <a:pt x="1414" y="18"/>
                    <a:pt x="1414" y="40"/>
                  </a:cubicBezTo>
                  <a:cubicBezTo>
                    <a:pt x="1414" y="924"/>
                    <a:pt x="1414" y="924"/>
                    <a:pt x="1414" y="924"/>
                  </a:cubicBezTo>
                  <a:cubicBezTo>
                    <a:pt x="1414" y="946"/>
                    <a:pt x="1396" y="964"/>
                    <a:pt x="1373" y="964"/>
                  </a:cubicBezTo>
                  <a:lnTo>
                    <a:pt x="40" y="964"/>
                  </a:lnTo>
                  <a:close/>
                </a:path>
              </a:pathLst>
            </a:custGeom>
            <a:gradFill>
              <a:gsLst>
                <a:gs pos="0">
                  <a:schemeClr val="tx2">
                    <a:lumMod val="20000"/>
                    <a:lumOff val="80000"/>
                  </a:schemeClr>
                </a:gs>
                <a:gs pos="50000">
                  <a:schemeClr val="bg2">
                    <a:lumMod val="95000"/>
                  </a:schemeClr>
                </a:gs>
                <a:gs pos="100000">
                  <a:schemeClr val="tx2">
                    <a:lumMod val="20000"/>
                    <a:lumOff val="80000"/>
                  </a:schemeClr>
                </a:gs>
              </a:gsLst>
              <a:path path="circle">
                <a:fillToRect t="100000" r="100000"/>
              </a:path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Roboto Light"/>
              </a:endParaRPr>
            </a:p>
          </p:txBody>
        </p:sp>
        <p:sp>
          <p:nvSpPr>
            <p:cNvPr id="8" name="Rectangle 50"/>
            <p:cNvSpPr>
              <a:spLocks noChangeArrowheads="1"/>
            </p:cNvSpPr>
            <p:nvPr/>
          </p:nvSpPr>
          <p:spPr bwMode="auto">
            <a:xfrm>
              <a:off x="5898559" y="5054255"/>
              <a:ext cx="5654668" cy="103131"/>
            </a:xfrm>
            <a:prstGeom prst="rect">
              <a:avLst/>
            </a:prstGeom>
            <a:gradFill>
              <a:gsLst>
                <a:gs pos="0">
                  <a:schemeClr val="bg1">
                    <a:lumMod val="20000"/>
                    <a:lumOff val="80000"/>
                  </a:schemeClr>
                </a:gs>
                <a:gs pos="50000">
                  <a:schemeClr val="bg2">
                    <a:lumMod val="95000"/>
                  </a:schemeClr>
                </a:gs>
                <a:gs pos="100000">
                  <a:schemeClr val="tx2">
                    <a:lumMod val="20000"/>
                    <a:lumOff val="80000"/>
                  </a:schemeClr>
                </a:gs>
              </a:gsLst>
              <a:path path="circle">
                <a:fillToRect t="100000" r="100000"/>
              </a:path>
            </a:gradFill>
            <a:ln>
              <a:solidFill>
                <a:schemeClr val="bg1">
                  <a:lumMod val="40000"/>
                  <a:lumOff val="60000"/>
                </a:schemeClr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Roboto Light"/>
              </a:endParaRPr>
            </a:p>
          </p:txBody>
        </p:sp>
        <p:sp>
          <p:nvSpPr>
            <p:cNvPr id="9" name="Freeform 51"/>
            <p:cNvSpPr>
              <a:spLocks/>
            </p:cNvSpPr>
            <p:nvPr/>
          </p:nvSpPr>
          <p:spPr bwMode="auto">
            <a:xfrm>
              <a:off x="8318304" y="5054255"/>
              <a:ext cx="811952" cy="58011"/>
            </a:xfrm>
            <a:custGeom>
              <a:avLst/>
              <a:gdLst>
                <a:gd name="T0" fmla="*/ 0 w 252"/>
                <a:gd name="T1" fmla="*/ 0 h 18"/>
                <a:gd name="T2" fmla="*/ 22 w 252"/>
                <a:gd name="T3" fmla="*/ 18 h 18"/>
                <a:gd name="T4" fmla="*/ 230 w 252"/>
                <a:gd name="T5" fmla="*/ 18 h 18"/>
                <a:gd name="T6" fmla="*/ 252 w 252"/>
                <a:gd name="T7" fmla="*/ 0 h 18"/>
                <a:gd name="T8" fmla="*/ 0 w 25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8">
                  <a:moveTo>
                    <a:pt x="0" y="0"/>
                  </a:moveTo>
                  <a:cubicBezTo>
                    <a:pt x="2" y="10"/>
                    <a:pt x="11" y="18"/>
                    <a:pt x="22" y="18"/>
                  </a:cubicBezTo>
                  <a:cubicBezTo>
                    <a:pt x="230" y="18"/>
                    <a:pt x="230" y="18"/>
                    <a:pt x="230" y="18"/>
                  </a:cubicBezTo>
                  <a:cubicBezTo>
                    <a:pt x="241" y="18"/>
                    <a:pt x="250" y="10"/>
                    <a:pt x="2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10" name="Rectangle 52"/>
            <p:cNvSpPr>
              <a:spLocks noChangeArrowheads="1"/>
            </p:cNvSpPr>
            <p:nvPr/>
          </p:nvSpPr>
          <p:spPr bwMode="auto">
            <a:xfrm>
              <a:off x="6623515" y="2189152"/>
              <a:ext cx="4249862" cy="268462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>
                <a:latin typeface="Roboto Light"/>
              </a:endParaRPr>
            </a:p>
          </p:txBody>
        </p:sp>
        <p:sp>
          <p:nvSpPr>
            <p:cNvPr id="11" name="Oval 54"/>
            <p:cNvSpPr>
              <a:spLocks noChangeArrowheads="1"/>
            </p:cNvSpPr>
            <p:nvPr/>
          </p:nvSpPr>
          <p:spPr bwMode="auto">
            <a:xfrm>
              <a:off x="8721063" y="2076351"/>
              <a:ext cx="48331" cy="48344"/>
            </a:xfrm>
            <a:prstGeom prst="ellipse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12" name="Oval 55"/>
            <p:cNvSpPr>
              <a:spLocks noChangeArrowheads="1"/>
            </p:cNvSpPr>
            <p:nvPr/>
          </p:nvSpPr>
          <p:spPr bwMode="auto">
            <a:xfrm>
              <a:off x="8721076" y="2073141"/>
              <a:ext cx="48331" cy="45120"/>
            </a:xfrm>
            <a:prstGeom prst="ellipse">
              <a:avLst/>
            </a:prstGeom>
            <a:solidFill>
              <a:srgbClr val="0A0A0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13" name="Oval 56"/>
            <p:cNvSpPr>
              <a:spLocks noChangeArrowheads="1"/>
            </p:cNvSpPr>
            <p:nvPr/>
          </p:nvSpPr>
          <p:spPr bwMode="auto">
            <a:xfrm>
              <a:off x="8730710" y="2079598"/>
              <a:ext cx="29000" cy="3222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14" name="Oval 57"/>
            <p:cNvSpPr>
              <a:spLocks noChangeArrowheads="1"/>
            </p:cNvSpPr>
            <p:nvPr/>
          </p:nvSpPr>
          <p:spPr bwMode="auto">
            <a:xfrm>
              <a:off x="8737247" y="2089283"/>
              <a:ext cx="16112" cy="16116"/>
            </a:xfrm>
            <a:prstGeom prst="ellipse">
              <a:avLst/>
            </a:prstGeom>
            <a:solidFill>
              <a:srgbClr val="2C99B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  <p:sp>
          <p:nvSpPr>
            <p:cNvPr id="15" name="Freeform 58"/>
            <p:cNvSpPr>
              <a:spLocks/>
            </p:cNvSpPr>
            <p:nvPr/>
          </p:nvSpPr>
          <p:spPr bwMode="auto">
            <a:xfrm>
              <a:off x="8743399" y="2092436"/>
              <a:ext cx="3223" cy="6446"/>
            </a:xfrm>
            <a:custGeom>
              <a:avLst/>
              <a:gdLst>
                <a:gd name="T0" fmla="*/ 1 w 1"/>
                <a:gd name="T1" fmla="*/ 1 h 2"/>
                <a:gd name="T2" fmla="*/ 1 w 1"/>
                <a:gd name="T3" fmla="*/ 2 h 2"/>
                <a:gd name="T4" fmla="*/ 0 w 1"/>
                <a:gd name="T5" fmla="*/ 1 h 2"/>
                <a:gd name="T6" fmla="*/ 1 w 1"/>
                <a:gd name="T7" fmla="*/ 0 h 2"/>
                <a:gd name="T8" fmla="*/ 1 w 1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lnTo>
                    <a:pt x="1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latin typeface="Roboto Light"/>
              </a:endParaRPr>
            </a:p>
          </p:txBody>
        </p:sp>
      </p:grpSp>
      <p:sp>
        <p:nvSpPr>
          <p:cNvPr id="16" name="Picture Placeholder 90"/>
          <p:cNvSpPr>
            <a:spLocks noGrp="1"/>
          </p:cNvSpPr>
          <p:nvPr>
            <p:ph type="pic" sz="quarter" idx="14" hasCustomPrompt="1"/>
          </p:nvPr>
        </p:nvSpPr>
        <p:spPr>
          <a:xfrm>
            <a:off x="6327113" y="924785"/>
            <a:ext cx="7483713" cy="474170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double-click to insert image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8640" y="1419315"/>
            <a:ext cx="5030357" cy="3020994"/>
          </a:xfrm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defRPr lang="en-US" smtClean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lang="en-US" smtClean="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defRPr lang="en-US" smtClean="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lang="en-US" smtClean="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5FED2E41-3A13-4FC8-9D5D-CF8DCC3826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488561"/>
            <a:ext cx="5030357" cy="91536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ACAC1-3E4D-46BD-B52E-FEC1C3A23D4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April 21,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CBA2D486-F3BB-4B20-A077-EE670F25AA9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A629DFB-1EDC-4A27-957E-FB5260F7F4D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341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heme two content: headline + placeholders + footers (white paired left, large table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6684008" y="493186"/>
            <a:ext cx="4638400" cy="6586454"/>
            <a:chOff x="19740901" y="3907229"/>
            <a:chExt cx="2810409" cy="3990736"/>
          </a:xfrm>
          <a:gradFill>
            <a:gsLst>
              <a:gs pos="100000">
                <a:srgbClr val="D9D9D9"/>
              </a:gs>
              <a:gs pos="0">
                <a:schemeClr val="tx1">
                  <a:lumMod val="85000"/>
                </a:schemeClr>
              </a:gs>
              <a:gs pos="37000">
                <a:srgbClr val="E7E7E7"/>
              </a:gs>
            </a:gsLst>
            <a:path path="circle">
              <a:fillToRect t="100000" r="100000"/>
            </a:path>
          </a:gradFill>
        </p:grpSpPr>
        <p:sp>
          <p:nvSpPr>
            <p:cNvPr id="19" name="Freeform 33"/>
            <p:cNvSpPr>
              <a:spLocks/>
            </p:cNvSpPr>
            <p:nvPr/>
          </p:nvSpPr>
          <p:spPr bwMode="auto">
            <a:xfrm>
              <a:off x="19740901" y="3907229"/>
              <a:ext cx="2810409" cy="3990736"/>
            </a:xfrm>
            <a:custGeom>
              <a:avLst/>
              <a:gdLst>
                <a:gd name="T0" fmla="*/ 834 w 834"/>
                <a:gd name="T1" fmla="*/ 1133 h 1183"/>
                <a:gd name="T2" fmla="*/ 785 w 834"/>
                <a:gd name="T3" fmla="*/ 1183 h 1183"/>
                <a:gd name="T4" fmla="*/ 50 w 834"/>
                <a:gd name="T5" fmla="*/ 1183 h 1183"/>
                <a:gd name="T6" fmla="*/ 0 w 834"/>
                <a:gd name="T7" fmla="*/ 1133 h 1183"/>
                <a:gd name="T8" fmla="*/ 0 w 834"/>
                <a:gd name="T9" fmla="*/ 49 h 1183"/>
                <a:gd name="T10" fmla="*/ 50 w 834"/>
                <a:gd name="T11" fmla="*/ 0 h 1183"/>
                <a:gd name="T12" fmla="*/ 785 w 834"/>
                <a:gd name="T13" fmla="*/ 0 h 1183"/>
                <a:gd name="T14" fmla="*/ 834 w 834"/>
                <a:gd name="T15" fmla="*/ 49 h 1183"/>
                <a:gd name="T16" fmla="*/ 834 w 834"/>
                <a:gd name="T17" fmla="*/ 1133 h 1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4" h="1183">
                  <a:moveTo>
                    <a:pt x="834" y="1133"/>
                  </a:moveTo>
                  <a:cubicBezTo>
                    <a:pt x="834" y="1160"/>
                    <a:pt x="812" y="1183"/>
                    <a:pt x="785" y="1183"/>
                  </a:cubicBezTo>
                  <a:cubicBezTo>
                    <a:pt x="50" y="1183"/>
                    <a:pt x="50" y="1183"/>
                    <a:pt x="50" y="1183"/>
                  </a:cubicBezTo>
                  <a:cubicBezTo>
                    <a:pt x="22" y="1183"/>
                    <a:pt x="0" y="1160"/>
                    <a:pt x="0" y="1133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785" y="0"/>
                    <a:pt x="785" y="0"/>
                    <a:pt x="785" y="0"/>
                  </a:cubicBezTo>
                  <a:cubicBezTo>
                    <a:pt x="812" y="0"/>
                    <a:pt x="834" y="22"/>
                    <a:pt x="834" y="49"/>
                  </a:cubicBezTo>
                  <a:cubicBezTo>
                    <a:pt x="834" y="1133"/>
                    <a:pt x="834" y="1133"/>
                    <a:pt x="834" y="1133"/>
                  </a:cubicBezTo>
                </a:path>
              </a:pathLst>
            </a:custGeom>
            <a:gradFill flip="none" rotWithShape="1">
              <a:gsLst>
                <a:gs pos="100000">
                  <a:srgbClr val="D9D9D9"/>
                </a:gs>
                <a:gs pos="65000">
                  <a:srgbClr val="F3F3F3"/>
                </a:gs>
                <a:gs pos="0">
                  <a:srgbClr val="E7E7E7"/>
                </a:gs>
              </a:gsLst>
              <a:lin ang="2700000" scaled="1"/>
              <a:tileRect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 dirty="0">
                <a:latin typeface="Source Sans Pro Regular" charset="0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1066819" y="4065780"/>
              <a:ext cx="104590" cy="53974"/>
              <a:chOff x="21066819" y="4065780"/>
              <a:chExt cx="104590" cy="53974"/>
            </a:xfrm>
            <a:grpFill/>
          </p:grpSpPr>
          <p:sp>
            <p:nvSpPr>
              <p:cNvPr id="25" name="Oval 35"/>
              <p:cNvSpPr>
                <a:spLocks noChangeArrowheads="1"/>
              </p:cNvSpPr>
              <p:nvPr/>
            </p:nvSpPr>
            <p:spPr bwMode="auto">
              <a:xfrm>
                <a:off x="21120800" y="4069152"/>
                <a:ext cx="50609" cy="5060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26" name="Oval 36"/>
              <p:cNvSpPr>
                <a:spLocks noChangeArrowheads="1"/>
              </p:cNvSpPr>
              <p:nvPr/>
            </p:nvSpPr>
            <p:spPr bwMode="auto">
              <a:xfrm>
                <a:off x="21120800" y="4065780"/>
                <a:ext cx="50609" cy="5060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27" name="Oval 37"/>
              <p:cNvSpPr>
                <a:spLocks noChangeArrowheads="1"/>
              </p:cNvSpPr>
              <p:nvPr/>
            </p:nvSpPr>
            <p:spPr bwMode="auto">
              <a:xfrm>
                <a:off x="21130921" y="4075899"/>
                <a:ext cx="30366" cy="3036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28" name="Oval 38"/>
              <p:cNvSpPr>
                <a:spLocks noChangeArrowheads="1"/>
              </p:cNvSpPr>
              <p:nvPr/>
            </p:nvSpPr>
            <p:spPr bwMode="auto">
              <a:xfrm>
                <a:off x="21137668" y="4082646"/>
                <a:ext cx="16870" cy="1686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29" name="Freeform 39"/>
              <p:cNvSpPr>
                <a:spLocks/>
              </p:cNvSpPr>
              <p:nvPr/>
            </p:nvSpPr>
            <p:spPr bwMode="auto">
              <a:xfrm>
                <a:off x="21144416" y="4089393"/>
                <a:ext cx="3375" cy="3374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0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lnTo>
                      <a:pt x="1" y="1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  <p:sp>
            <p:nvSpPr>
              <p:cNvPr id="30" name="Rectangle 40"/>
              <p:cNvSpPr>
                <a:spLocks noChangeArrowheads="1"/>
              </p:cNvSpPr>
              <p:nvPr/>
            </p:nvSpPr>
            <p:spPr bwMode="auto">
              <a:xfrm>
                <a:off x="21066819" y="4082646"/>
                <a:ext cx="23618" cy="2361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04" tIns="45702" rIns="91404" bIns="45702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599" dirty="0">
                  <a:latin typeface="Source Sans Pro Regular" charset="0"/>
                </a:endParaRPr>
              </a:p>
            </p:txBody>
          </p:sp>
        </p:grpSp>
        <p:sp>
          <p:nvSpPr>
            <p:cNvPr id="21" name="Rectangle 41"/>
            <p:cNvSpPr>
              <a:spLocks noChangeArrowheads="1"/>
            </p:cNvSpPr>
            <p:nvPr/>
          </p:nvSpPr>
          <p:spPr bwMode="auto">
            <a:xfrm>
              <a:off x="19909591" y="4241197"/>
              <a:ext cx="2476398" cy="330256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endParaRPr lang="id-ID" sz="3599" dirty="0">
                <a:latin typeface="Source Sans Pro Regular" charset="0"/>
              </a:endParaRPr>
            </a:p>
          </p:txBody>
        </p:sp>
      </p:grpSp>
      <p:sp>
        <p:nvSpPr>
          <p:cNvPr id="31" name="Picture Placeholder 90"/>
          <p:cNvSpPr>
            <a:spLocks noGrp="1"/>
          </p:cNvSpPr>
          <p:nvPr>
            <p:ph type="pic" sz="quarter" idx="14" hasCustomPrompt="1"/>
          </p:nvPr>
        </p:nvSpPr>
        <p:spPr>
          <a:xfrm>
            <a:off x="6956852" y="771566"/>
            <a:ext cx="4087136" cy="5723480"/>
          </a:xfr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double-click to insert image</a:t>
            </a:r>
          </a:p>
        </p:txBody>
      </p:sp>
      <p:sp>
        <p:nvSpPr>
          <p:cNvPr id="45" name="Oval 55">
            <a:extLst>
              <a:ext uri="{FF2B5EF4-FFF2-40B4-BE49-F238E27FC236}">
                <a16:creationId xmlns:a16="http://schemas.microsoft.com/office/drawing/2014/main" id="{03C089DD-58F7-47CB-8FE2-5903DE9C255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849155" y="601781"/>
            <a:ext cx="85371" cy="79699"/>
          </a:xfrm>
          <a:prstGeom prst="ellipse">
            <a:avLst/>
          </a:prstGeom>
          <a:solidFill>
            <a:srgbClr val="0A0A0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>
              <a:latin typeface="Roboto Light"/>
            </a:endParaRPr>
          </a:p>
        </p:txBody>
      </p:sp>
      <p:sp>
        <p:nvSpPr>
          <p:cNvPr id="32" name="Title 6">
            <a:extLst>
              <a:ext uri="{FF2B5EF4-FFF2-40B4-BE49-F238E27FC236}">
                <a16:creationId xmlns:a16="http://schemas.microsoft.com/office/drawing/2014/main" id="{AE53EEAB-4228-4CC6-B746-B167E60A65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488561"/>
            <a:ext cx="5547360" cy="91536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FEA77-A34D-4183-BBD8-000423C59ED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April 21,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91613-6AAE-40FF-85B3-DD26B1E8553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A2697-F5CF-4C77-839D-4B592B94B05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67A742C0-4C2A-4B7F-BB2F-9BB90E66F21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8640" y="1410079"/>
            <a:ext cx="5030357" cy="3020994"/>
          </a:xfrm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defRPr lang="en-US" smtClean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lang="en-US" smtClean="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defRPr lang="en-US" smtClean="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lang="en-US" smtClean="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heme two content: headline + placeholders + footers (white paired left, large phone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4F4F7E4F-6B1F-4702-B92F-32D3C334E0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3304" y="461779"/>
            <a:ext cx="3076556" cy="6233627"/>
          </a:xfrm>
          <a:prstGeom prst="rect">
            <a:avLst/>
          </a:prstGeom>
        </p:spPr>
      </p:pic>
      <p:sp>
        <p:nvSpPr>
          <p:cNvPr id="52" name="Picture Placeholder 90"/>
          <p:cNvSpPr>
            <a:spLocks noGrp="1"/>
          </p:cNvSpPr>
          <p:nvPr>
            <p:ph type="pic" sz="quarter" idx="14" hasCustomPrompt="1"/>
          </p:nvPr>
        </p:nvSpPr>
        <p:spPr>
          <a:xfrm>
            <a:off x="7805712" y="598888"/>
            <a:ext cx="2741115" cy="5963837"/>
          </a:xfrm>
          <a:custGeom>
            <a:avLst/>
            <a:gdLst>
              <a:gd name="connsiteX0" fmla="*/ 0 w 2740263"/>
              <a:gd name="connsiteY0" fmla="*/ 456720 h 5922779"/>
              <a:gd name="connsiteX1" fmla="*/ 456720 w 2740263"/>
              <a:gd name="connsiteY1" fmla="*/ 0 h 5922779"/>
              <a:gd name="connsiteX2" fmla="*/ 2283543 w 2740263"/>
              <a:gd name="connsiteY2" fmla="*/ 0 h 5922779"/>
              <a:gd name="connsiteX3" fmla="*/ 2740263 w 2740263"/>
              <a:gd name="connsiteY3" fmla="*/ 456720 h 5922779"/>
              <a:gd name="connsiteX4" fmla="*/ 2740263 w 2740263"/>
              <a:gd name="connsiteY4" fmla="*/ 5466059 h 5922779"/>
              <a:gd name="connsiteX5" fmla="*/ 2283543 w 2740263"/>
              <a:gd name="connsiteY5" fmla="*/ 5922779 h 5922779"/>
              <a:gd name="connsiteX6" fmla="*/ 456720 w 2740263"/>
              <a:gd name="connsiteY6" fmla="*/ 5922779 h 5922779"/>
              <a:gd name="connsiteX7" fmla="*/ 0 w 2740263"/>
              <a:gd name="connsiteY7" fmla="*/ 5466059 h 5922779"/>
              <a:gd name="connsiteX8" fmla="*/ 0 w 2740263"/>
              <a:gd name="connsiteY8" fmla="*/ 456720 h 5922779"/>
              <a:gd name="connsiteX0" fmla="*/ 0 w 2740263"/>
              <a:gd name="connsiteY0" fmla="*/ 471257 h 5937316"/>
              <a:gd name="connsiteX1" fmla="*/ 456720 w 2740263"/>
              <a:gd name="connsiteY1" fmla="*/ 14537 h 5937316"/>
              <a:gd name="connsiteX2" fmla="*/ 1359405 w 2740263"/>
              <a:gd name="connsiteY2" fmla="*/ 0 h 5937316"/>
              <a:gd name="connsiteX3" fmla="*/ 2283543 w 2740263"/>
              <a:gd name="connsiteY3" fmla="*/ 14537 h 5937316"/>
              <a:gd name="connsiteX4" fmla="*/ 2740263 w 2740263"/>
              <a:gd name="connsiteY4" fmla="*/ 471257 h 5937316"/>
              <a:gd name="connsiteX5" fmla="*/ 2740263 w 2740263"/>
              <a:gd name="connsiteY5" fmla="*/ 5480596 h 5937316"/>
              <a:gd name="connsiteX6" fmla="*/ 2283543 w 2740263"/>
              <a:gd name="connsiteY6" fmla="*/ 5937316 h 5937316"/>
              <a:gd name="connsiteX7" fmla="*/ 456720 w 2740263"/>
              <a:gd name="connsiteY7" fmla="*/ 5937316 h 5937316"/>
              <a:gd name="connsiteX8" fmla="*/ 0 w 2740263"/>
              <a:gd name="connsiteY8" fmla="*/ 5480596 h 5937316"/>
              <a:gd name="connsiteX9" fmla="*/ 0 w 2740263"/>
              <a:gd name="connsiteY9" fmla="*/ 471257 h 5937316"/>
              <a:gd name="connsiteX0" fmla="*/ 0 w 2740263"/>
              <a:gd name="connsiteY0" fmla="*/ 471257 h 5937316"/>
              <a:gd name="connsiteX1" fmla="*/ 456720 w 2740263"/>
              <a:gd name="connsiteY1" fmla="*/ 14537 h 5937316"/>
              <a:gd name="connsiteX2" fmla="*/ 721230 w 2740263"/>
              <a:gd name="connsiteY2" fmla="*/ 19050 h 5937316"/>
              <a:gd name="connsiteX3" fmla="*/ 1359405 w 2740263"/>
              <a:gd name="connsiteY3" fmla="*/ 0 h 5937316"/>
              <a:gd name="connsiteX4" fmla="*/ 2283543 w 2740263"/>
              <a:gd name="connsiteY4" fmla="*/ 14537 h 5937316"/>
              <a:gd name="connsiteX5" fmla="*/ 2740263 w 2740263"/>
              <a:gd name="connsiteY5" fmla="*/ 471257 h 5937316"/>
              <a:gd name="connsiteX6" fmla="*/ 2740263 w 2740263"/>
              <a:gd name="connsiteY6" fmla="*/ 5480596 h 5937316"/>
              <a:gd name="connsiteX7" fmla="*/ 2283543 w 2740263"/>
              <a:gd name="connsiteY7" fmla="*/ 5937316 h 5937316"/>
              <a:gd name="connsiteX8" fmla="*/ 456720 w 2740263"/>
              <a:gd name="connsiteY8" fmla="*/ 5937316 h 5937316"/>
              <a:gd name="connsiteX9" fmla="*/ 0 w 2740263"/>
              <a:gd name="connsiteY9" fmla="*/ 5480596 h 5937316"/>
              <a:gd name="connsiteX10" fmla="*/ 0 w 2740263"/>
              <a:gd name="connsiteY10" fmla="*/ 471257 h 5937316"/>
              <a:gd name="connsiteX0" fmla="*/ 0 w 2740263"/>
              <a:gd name="connsiteY0" fmla="*/ 471257 h 5937316"/>
              <a:gd name="connsiteX1" fmla="*/ 456720 w 2740263"/>
              <a:gd name="connsiteY1" fmla="*/ 14537 h 5937316"/>
              <a:gd name="connsiteX2" fmla="*/ 721230 w 2740263"/>
              <a:gd name="connsiteY2" fmla="*/ 19050 h 5937316"/>
              <a:gd name="connsiteX3" fmla="*/ 1187955 w 2740263"/>
              <a:gd name="connsiteY3" fmla="*/ 0 h 5937316"/>
              <a:gd name="connsiteX4" fmla="*/ 1359405 w 2740263"/>
              <a:gd name="connsiteY4" fmla="*/ 0 h 5937316"/>
              <a:gd name="connsiteX5" fmla="*/ 2283543 w 2740263"/>
              <a:gd name="connsiteY5" fmla="*/ 14537 h 5937316"/>
              <a:gd name="connsiteX6" fmla="*/ 2740263 w 2740263"/>
              <a:gd name="connsiteY6" fmla="*/ 471257 h 5937316"/>
              <a:gd name="connsiteX7" fmla="*/ 2740263 w 2740263"/>
              <a:gd name="connsiteY7" fmla="*/ 5480596 h 5937316"/>
              <a:gd name="connsiteX8" fmla="*/ 2283543 w 2740263"/>
              <a:gd name="connsiteY8" fmla="*/ 5937316 h 5937316"/>
              <a:gd name="connsiteX9" fmla="*/ 456720 w 2740263"/>
              <a:gd name="connsiteY9" fmla="*/ 5937316 h 5937316"/>
              <a:gd name="connsiteX10" fmla="*/ 0 w 2740263"/>
              <a:gd name="connsiteY10" fmla="*/ 5480596 h 5937316"/>
              <a:gd name="connsiteX11" fmla="*/ 0 w 2740263"/>
              <a:gd name="connsiteY11" fmla="*/ 471257 h 5937316"/>
              <a:gd name="connsiteX0" fmla="*/ 0 w 2740263"/>
              <a:gd name="connsiteY0" fmla="*/ 471257 h 5937316"/>
              <a:gd name="connsiteX1" fmla="*/ 456720 w 2740263"/>
              <a:gd name="connsiteY1" fmla="*/ 14537 h 5937316"/>
              <a:gd name="connsiteX2" fmla="*/ 721230 w 2740263"/>
              <a:gd name="connsiteY2" fmla="*/ 19050 h 5937316"/>
              <a:gd name="connsiteX3" fmla="*/ 1264155 w 2740263"/>
              <a:gd name="connsiteY3" fmla="*/ 514350 h 5937316"/>
              <a:gd name="connsiteX4" fmla="*/ 1359405 w 2740263"/>
              <a:gd name="connsiteY4" fmla="*/ 0 h 5937316"/>
              <a:gd name="connsiteX5" fmla="*/ 2283543 w 2740263"/>
              <a:gd name="connsiteY5" fmla="*/ 14537 h 5937316"/>
              <a:gd name="connsiteX6" fmla="*/ 2740263 w 2740263"/>
              <a:gd name="connsiteY6" fmla="*/ 471257 h 5937316"/>
              <a:gd name="connsiteX7" fmla="*/ 2740263 w 2740263"/>
              <a:gd name="connsiteY7" fmla="*/ 5480596 h 5937316"/>
              <a:gd name="connsiteX8" fmla="*/ 2283543 w 2740263"/>
              <a:gd name="connsiteY8" fmla="*/ 5937316 h 5937316"/>
              <a:gd name="connsiteX9" fmla="*/ 456720 w 2740263"/>
              <a:gd name="connsiteY9" fmla="*/ 5937316 h 5937316"/>
              <a:gd name="connsiteX10" fmla="*/ 0 w 2740263"/>
              <a:gd name="connsiteY10" fmla="*/ 5480596 h 5937316"/>
              <a:gd name="connsiteX11" fmla="*/ 0 w 2740263"/>
              <a:gd name="connsiteY11" fmla="*/ 471257 h 5937316"/>
              <a:gd name="connsiteX0" fmla="*/ 0 w 2740263"/>
              <a:gd name="connsiteY0" fmla="*/ 471257 h 5937316"/>
              <a:gd name="connsiteX1" fmla="*/ 456720 w 2740263"/>
              <a:gd name="connsiteY1" fmla="*/ 14537 h 5937316"/>
              <a:gd name="connsiteX2" fmla="*/ 597405 w 2740263"/>
              <a:gd name="connsiteY2" fmla="*/ 676275 h 5937316"/>
              <a:gd name="connsiteX3" fmla="*/ 1264155 w 2740263"/>
              <a:gd name="connsiteY3" fmla="*/ 514350 h 5937316"/>
              <a:gd name="connsiteX4" fmla="*/ 1359405 w 2740263"/>
              <a:gd name="connsiteY4" fmla="*/ 0 h 5937316"/>
              <a:gd name="connsiteX5" fmla="*/ 2283543 w 2740263"/>
              <a:gd name="connsiteY5" fmla="*/ 14537 h 5937316"/>
              <a:gd name="connsiteX6" fmla="*/ 2740263 w 2740263"/>
              <a:gd name="connsiteY6" fmla="*/ 471257 h 5937316"/>
              <a:gd name="connsiteX7" fmla="*/ 2740263 w 2740263"/>
              <a:gd name="connsiteY7" fmla="*/ 5480596 h 5937316"/>
              <a:gd name="connsiteX8" fmla="*/ 2283543 w 2740263"/>
              <a:gd name="connsiteY8" fmla="*/ 5937316 h 5937316"/>
              <a:gd name="connsiteX9" fmla="*/ 456720 w 2740263"/>
              <a:gd name="connsiteY9" fmla="*/ 5937316 h 5937316"/>
              <a:gd name="connsiteX10" fmla="*/ 0 w 2740263"/>
              <a:gd name="connsiteY10" fmla="*/ 5480596 h 5937316"/>
              <a:gd name="connsiteX11" fmla="*/ 0 w 2740263"/>
              <a:gd name="connsiteY11" fmla="*/ 471257 h 5937316"/>
              <a:gd name="connsiteX0" fmla="*/ 0 w 2740263"/>
              <a:gd name="connsiteY0" fmla="*/ 471257 h 5937316"/>
              <a:gd name="connsiteX1" fmla="*/ 456720 w 2740263"/>
              <a:gd name="connsiteY1" fmla="*/ 14537 h 5937316"/>
              <a:gd name="connsiteX2" fmla="*/ 749805 w 2740263"/>
              <a:gd name="connsiteY2" fmla="*/ 266700 h 5937316"/>
              <a:gd name="connsiteX3" fmla="*/ 1264155 w 2740263"/>
              <a:gd name="connsiteY3" fmla="*/ 514350 h 5937316"/>
              <a:gd name="connsiteX4" fmla="*/ 1359405 w 2740263"/>
              <a:gd name="connsiteY4" fmla="*/ 0 h 5937316"/>
              <a:gd name="connsiteX5" fmla="*/ 2283543 w 2740263"/>
              <a:gd name="connsiteY5" fmla="*/ 14537 h 5937316"/>
              <a:gd name="connsiteX6" fmla="*/ 2740263 w 2740263"/>
              <a:gd name="connsiteY6" fmla="*/ 471257 h 5937316"/>
              <a:gd name="connsiteX7" fmla="*/ 2740263 w 2740263"/>
              <a:gd name="connsiteY7" fmla="*/ 5480596 h 5937316"/>
              <a:gd name="connsiteX8" fmla="*/ 2283543 w 2740263"/>
              <a:gd name="connsiteY8" fmla="*/ 5937316 h 5937316"/>
              <a:gd name="connsiteX9" fmla="*/ 456720 w 2740263"/>
              <a:gd name="connsiteY9" fmla="*/ 5937316 h 5937316"/>
              <a:gd name="connsiteX10" fmla="*/ 0 w 2740263"/>
              <a:gd name="connsiteY10" fmla="*/ 5480596 h 5937316"/>
              <a:gd name="connsiteX11" fmla="*/ 0 w 2740263"/>
              <a:gd name="connsiteY11" fmla="*/ 471257 h 5937316"/>
              <a:gd name="connsiteX0" fmla="*/ 0 w 2740263"/>
              <a:gd name="connsiteY0" fmla="*/ 456720 h 5922779"/>
              <a:gd name="connsiteX1" fmla="*/ 456720 w 2740263"/>
              <a:gd name="connsiteY1" fmla="*/ 0 h 5922779"/>
              <a:gd name="connsiteX2" fmla="*/ 749805 w 2740263"/>
              <a:gd name="connsiteY2" fmla="*/ 252163 h 5922779"/>
              <a:gd name="connsiteX3" fmla="*/ 1264155 w 2740263"/>
              <a:gd name="connsiteY3" fmla="*/ 499813 h 5922779"/>
              <a:gd name="connsiteX4" fmla="*/ 1807080 w 2740263"/>
              <a:gd name="connsiteY4" fmla="*/ 195013 h 5922779"/>
              <a:gd name="connsiteX5" fmla="*/ 2283543 w 2740263"/>
              <a:gd name="connsiteY5" fmla="*/ 0 h 5922779"/>
              <a:gd name="connsiteX6" fmla="*/ 2740263 w 2740263"/>
              <a:gd name="connsiteY6" fmla="*/ 456720 h 5922779"/>
              <a:gd name="connsiteX7" fmla="*/ 2740263 w 2740263"/>
              <a:gd name="connsiteY7" fmla="*/ 5466059 h 5922779"/>
              <a:gd name="connsiteX8" fmla="*/ 2283543 w 2740263"/>
              <a:gd name="connsiteY8" fmla="*/ 5922779 h 5922779"/>
              <a:gd name="connsiteX9" fmla="*/ 456720 w 2740263"/>
              <a:gd name="connsiteY9" fmla="*/ 5922779 h 5922779"/>
              <a:gd name="connsiteX10" fmla="*/ 0 w 2740263"/>
              <a:gd name="connsiteY10" fmla="*/ 5466059 h 5922779"/>
              <a:gd name="connsiteX11" fmla="*/ 0 w 2740263"/>
              <a:gd name="connsiteY11" fmla="*/ 456720 h 5922779"/>
              <a:gd name="connsiteX0" fmla="*/ 0 w 2740263"/>
              <a:gd name="connsiteY0" fmla="*/ 456720 h 5922779"/>
              <a:gd name="connsiteX1" fmla="*/ 456720 w 2740263"/>
              <a:gd name="connsiteY1" fmla="*/ 0 h 5922779"/>
              <a:gd name="connsiteX2" fmla="*/ 749805 w 2740263"/>
              <a:gd name="connsiteY2" fmla="*/ 252163 h 5922779"/>
              <a:gd name="connsiteX3" fmla="*/ 1473705 w 2740263"/>
              <a:gd name="connsiteY3" fmla="*/ 280738 h 5922779"/>
              <a:gd name="connsiteX4" fmla="*/ 1807080 w 2740263"/>
              <a:gd name="connsiteY4" fmla="*/ 195013 h 5922779"/>
              <a:gd name="connsiteX5" fmla="*/ 2283543 w 2740263"/>
              <a:gd name="connsiteY5" fmla="*/ 0 h 5922779"/>
              <a:gd name="connsiteX6" fmla="*/ 2740263 w 2740263"/>
              <a:gd name="connsiteY6" fmla="*/ 456720 h 5922779"/>
              <a:gd name="connsiteX7" fmla="*/ 2740263 w 2740263"/>
              <a:gd name="connsiteY7" fmla="*/ 5466059 h 5922779"/>
              <a:gd name="connsiteX8" fmla="*/ 2283543 w 2740263"/>
              <a:gd name="connsiteY8" fmla="*/ 5922779 h 5922779"/>
              <a:gd name="connsiteX9" fmla="*/ 456720 w 2740263"/>
              <a:gd name="connsiteY9" fmla="*/ 5922779 h 5922779"/>
              <a:gd name="connsiteX10" fmla="*/ 0 w 2740263"/>
              <a:gd name="connsiteY10" fmla="*/ 5466059 h 5922779"/>
              <a:gd name="connsiteX11" fmla="*/ 0 w 2740263"/>
              <a:gd name="connsiteY11" fmla="*/ 456720 h 5922779"/>
              <a:gd name="connsiteX0" fmla="*/ 0 w 2740263"/>
              <a:gd name="connsiteY0" fmla="*/ 456720 h 5922779"/>
              <a:gd name="connsiteX1" fmla="*/ 456720 w 2740263"/>
              <a:gd name="connsiteY1" fmla="*/ 0 h 5922779"/>
              <a:gd name="connsiteX2" fmla="*/ 749805 w 2740263"/>
              <a:gd name="connsiteY2" fmla="*/ 252163 h 5922779"/>
              <a:gd name="connsiteX3" fmla="*/ 1473705 w 2740263"/>
              <a:gd name="connsiteY3" fmla="*/ 280738 h 5922779"/>
              <a:gd name="connsiteX4" fmla="*/ 2226180 w 2740263"/>
              <a:gd name="connsiteY4" fmla="*/ 347413 h 5922779"/>
              <a:gd name="connsiteX5" fmla="*/ 2283543 w 2740263"/>
              <a:gd name="connsiteY5" fmla="*/ 0 h 5922779"/>
              <a:gd name="connsiteX6" fmla="*/ 2740263 w 2740263"/>
              <a:gd name="connsiteY6" fmla="*/ 456720 h 5922779"/>
              <a:gd name="connsiteX7" fmla="*/ 2740263 w 2740263"/>
              <a:gd name="connsiteY7" fmla="*/ 5466059 h 5922779"/>
              <a:gd name="connsiteX8" fmla="*/ 2283543 w 2740263"/>
              <a:gd name="connsiteY8" fmla="*/ 5922779 h 5922779"/>
              <a:gd name="connsiteX9" fmla="*/ 456720 w 2740263"/>
              <a:gd name="connsiteY9" fmla="*/ 5922779 h 5922779"/>
              <a:gd name="connsiteX10" fmla="*/ 0 w 2740263"/>
              <a:gd name="connsiteY10" fmla="*/ 5466059 h 5922779"/>
              <a:gd name="connsiteX11" fmla="*/ 0 w 2740263"/>
              <a:gd name="connsiteY11" fmla="*/ 456720 h 5922779"/>
              <a:gd name="connsiteX0" fmla="*/ 0 w 2740263"/>
              <a:gd name="connsiteY0" fmla="*/ 456720 h 5922779"/>
              <a:gd name="connsiteX1" fmla="*/ 456720 w 2740263"/>
              <a:gd name="connsiteY1" fmla="*/ 0 h 5922779"/>
              <a:gd name="connsiteX2" fmla="*/ 749805 w 2740263"/>
              <a:gd name="connsiteY2" fmla="*/ 252163 h 5922779"/>
              <a:gd name="connsiteX3" fmla="*/ 1473705 w 2740263"/>
              <a:gd name="connsiteY3" fmla="*/ 280738 h 5922779"/>
              <a:gd name="connsiteX4" fmla="*/ 2026155 w 2740263"/>
              <a:gd name="connsiteY4" fmla="*/ 252163 h 5922779"/>
              <a:gd name="connsiteX5" fmla="*/ 2283543 w 2740263"/>
              <a:gd name="connsiteY5" fmla="*/ 0 h 5922779"/>
              <a:gd name="connsiteX6" fmla="*/ 2740263 w 2740263"/>
              <a:gd name="connsiteY6" fmla="*/ 456720 h 5922779"/>
              <a:gd name="connsiteX7" fmla="*/ 2740263 w 2740263"/>
              <a:gd name="connsiteY7" fmla="*/ 5466059 h 5922779"/>
              <a:gd name="connsiteX8" fmla="*/ 2283543 w 2740263"/>
              <a:gd name="connsiteY8" fmla="*/ 5922779 h 5922779"/>
              <a:gd name="connsiteX9" fmla="*/ 456720 w 2740263"/>
              <a:gd name="connsiteY9" fmla="*/ 5922779 h 5922779"/>
              <a:gd name="connsiteX10" fmla="*/ 0 w 2740263"/>
              <a:gd name="connsiteY10" fmla="*/ 5466059 h 5922779"/>
              <a:gd name="connsiteX11" fmla="*/ 0 w 2740263"/>
              <a:gd name="connsiteY11" fmla="*/ 456720 h 5922779"/>
              <a:gd name="connsiteX0" fmla="*/ 0 w 2740263"/>
              <a:gd name="connsiteY0" fmla="*/ 456720 h 5922779"/>
              <a:gd name="connsiteX1" fmla="*/ 456720 w 2740263"/>
              <a:gd name="connsiteY1" fmla="*/ 0 h 5922779"/>
              <a:gd name="connsiteX2" fmla="*/ 749805 w 2740263"/>
              <a:gd name="connsiteY2" fmla="*/ 252163 h 5922779"/>
              <a:gd name="connsiteX3" fmla="*/ 1473705 w 2740263"/>
              <a:gd name="connsiteY3" fmla="*/ 280738 h 5922779"/>
              <a:gd name="connsiteX4" fmla="*/ 2026155 w 2740263"/>
              <a:gd name="connsiteY4" fmla="*/ 252163 h 5922779"/>
              <a:gd name="connsiteX5" fmla="*/ 2140668 w 2740263"/>
              <a:gd name="connsiteY5" fmla="*/ 19050 h 5922779"/>
              <a:gd name="connsiteX6" fmla="*/ 2740263 w 2740263"/>
              <a:gd name="connsiteY6" fmla="*/ 456720 h 5922779"/>
              <a:gd name="connsiteX7" fmla="*/ 2740263 w 2740263"/>
              <a:gd name="connsiteY7" fmla="*/ 5466059 h 5922779"/>
              <a:gd name="connsiteX8" fmla="*/ 2283543 w 2740263"/>
              <a:gd name="connsiteY8" fmla="*/ 5922779 h 5922779"/>
              <a:gd name="connsiteX9" fmla="*/ 456720 w 2740263"/>
              <a:gd name="connsiteY9" fmla="*/ 5922779 h 5922779"/>
              <a:gd name="connsiteX10" fmla="*/ 0 w 2740263"/>
              <a:gd name="connsiteY10" fmla="*/ 5466059 h 5922779"/>
              <a:gd name="connsiteX11" fmla="*/ 0 w 2740263"/>
              <a:gd name="connsiteY11" fmla="*/ 456720 h 5922779"/>
              <a:gd name="connsiteX0" fmla="*/ 0 w 2740263"/>
              <a:gd name="connsiteY0" fmla="*/ 456720 h 5922779"/>
              <a:gd name="connsiteX1" fmla="*/ 456720 w 2740263"/>
              <a:gd name="connsiteY1" fmla="*/ 0 h 5922779"/>
              <a:gd name="connsiteX2" fmla="*/ 749805 w 2740263"/>
              <a:gd name="connsiteY2" fmla="*/ 252163 h 5922779"/>
              <a:gd name="connsiteX3" fmla="*/ 1473705 w 2740263"/>
              <a:gd name="connsiteY3" fmla="*/ 280738 h 5922779"/>
              <a:gd name="connsiteX4" fmla="*/ 2026155 w 2740263"/>
              <a:gd name="connsiteY4" fmla="*/ 252163 h 5922779"/>
              <a:gd name="connsiteX5" fmla="*/ 2140668 w 2740263"/>
              <a:gd name="connsiteY5" fmla="*/ 19050 h 5922779"/>
              <a:gd name="connsiteX6" fmla="*/ 2740263 w 2740263"/>
              <a:gd name="connsiteY6" fmla="*/ 456720 h 5922779"/>
              <a:gd name="connsiteX7" fmla="*/ 2740263 w 2740263"/>
              <a:gd name="connsiteY7" fmla="*/ 5466059 h 5922779"/>
              <a:gd name="connsiteX8" fmla="*/ 2283543 w 2740263"/>
              <a:gd name="connsiteY8" fmla="*/ 5922779 h 5922779"/>
              <a:gd name="connsiteX9" fmla="*/ 456720 w 2740263"/>
              <a:gd name="connsiteY9" fmla="*/ 5922779 h 5922779"/>
              <a:gd name="connsiteX10" fmla="*/ 0 w 2740263"/>
              <a:gd name="connsiteY10" fmla="*/ 5466059 h 5922779"/>
              <a:gd name="connsiteX11" fmla="*/ 0 w 2740263"/>
              <a:gd name="connsiteY11" fmla="*/ 456720 h 5922779"/>
              <a:gd name="connsiteX0" fmla="*/ 0 w 2740263"/>
              <a:gd name="connsiteY0" fmla="*/ 456720 h 5922779"/>
              <a:gd name="connsiteX1" fmla="*/ 456720 w 2740263"/>
              <a:gd name="connsiteY1" fmla="*/ 0 h 5922779"/>
              <a:gd name="connsiteX2" fmla="*/ 749805 w 2740263"/>
              <a:gd name="connsiteY2" fmla="*/ 252163 h 5922779"/>
              <a:gd name="connsiteX3" fmla="*/ 1473705 w 2740263"/>
              <a:gd name="connsiteY3" fmla="*/ 280738 h 5922779"/>
              <a:gd name="connsiteX4" fmla="*/ 2026155 w 2740263"/>
              <a:gd name="connsiteY4" fmla="*/ 252163 h 5922779"/>
              <a:gd name="connsiteX5" fmla="*/ 2140668 w 2740263"/>
              <a:gd name="connsiteY5" fmla="*/ 19050 h 5922779"/>
              <a:gd name="connsiteX6" fmla="*/ 2740263 w 2740263"/>
              <a:gd name="connsiteY6" fmla="*/ 456720 h 5922779"/>
              <a:gd name="connsiteX7" fmla="*/ 2740263 w 2740263"/>
              <a:gd name="connsiteY7" fmla="*/ 5466059 h 5922779"/>
              <a:gd name="connsiteX8" fmla="*/ 2283543 w 2740263"/>
              <a:gd name="connsiteY8" fmla="*/ 5922779 h 5922779"/>
              <a:gd name="connsiteX9" fmla="*/ 456720 w 2740263"/>
              <a:gd name="connsiteY9" fmla="*/ 5922779 h 5922779"/>
              <a:gd name="connsiteX10" fmla="*/ 0 w 2740263"/>
              <a:gd name="connsiteY10" fmla="*/ 5466059 h 5922779"/>
              <a:gd name="connsiteX11" fmla="*/ 0 w 2740263"/>
              <a:gd name="connsiteY11" fmla="*/ 456720 h 5922779"/>
              <a:gd name="connsiteX0" fmla="*/ 703 w 2740966"/>
              <a:gd name="connsiteY0" fmla="*/ 456720 h 5922779"/>
              <a:gd name="connsiteX1" fmla="*/ 457423 w 2740966"/>
              <a:gd name="connsiteY1" fmla="*/ 0 h 5922779"/>
              <a:gd name="connsiteX2" fmla="*/ 750508 w 2740966"/>
              <a:gd name="connsiteY2" fmla="*/ 252163 h 5922779"/>
              <a:gd name="connsiteX3" fmla="*/ 1474408 w 2740966"/>
              <a:gd name="connsiteY3" fmla="*/ 280738 h 5922779"/>
              <a:gd name="connsiteX4" fmla="*/ 2026858 w 2740966"/>
              <a:gd name="connsiteY4" fmla="*/ 252163 h 5922779"/>
              <a:gd name="connsiteX5" fmla="*/ 2141371 w 2740966"/>
              <a:gd name="connsiteY5" fmla="*/ 19050 h 5922779"/>
              <a:gd name="connsiteX6" fmla="*/ 2740966 w 2740966"/>
              <a:gd name="connsiteY6" fmla="*/ 456720 h 5922779"/>
              <a:gd name="connsiteX7" fmla="*/ 2740966 w 2740966"/>
              <a:gd name="connsiteY7" fmla="*/ 5466059 h 5922779"/>
              <a:gd name="connsiteX8" fmla="*/ 2284246 w 2740966"/>
              <a:gd name="connsiteY8" fmla="*/ 5922779 h 5922779"/>
              <a:gd name="connsiteX9" fmla="*/ 457423 w 2740966"/>
              <a:gd name="connsiteY9" fmla="*/ 5922779 h 5922779"/>
              <a:gd name="connsiteX10" fmla="*/ 703 w 2740966"/>
              <a:gd name="connsiteY10" fmla="*/ 5466059 h 5922779"/>
              <a:gd name="connsiteX11" fmla="*/ 703 w 2740966"/>
              <a:gd name="connsiteY11" fmla="*/ 456720 h 5922779"/>
              <a:gd name="connsiteX0" fmla="*/ 703 w 2740966"/>
              <a:gd name="connsiteY0" fmla="*/ 456720 h 5922779"/>
              <a:gd name="connsiteX1" fmla="*/ 457423 w 2740966"/>
              <a:gd name="connsiteY1" fmla="*/ 0 h 5922779"/>
              <a:gd name="connsiteX2" fmla="*/ 750508 w 2740966"/>
              <a:gd name="connsiteY2" fmla="*/ 252163 h 5922779"/>
              <a:gd name="connsiteX3" fmla="*/ 1474408 w 2740966"/>
              <a:gd name="connsiteY3" fmla="*/ 280738 h 5922779"/>
              <a:gd name="connsiteX4" fmla="*/ 2026858 w 2740966"/>
              <a:gd name="connsiteY4" fmla="*/ 252163 h 5922779"/>
              <a:gd name="connsiteX5" fmla="*/ 2141371 w 2740966"/>
              <a:gd name="connsiteY5" fmla="*/ 19050 h 5922779"/>
              <a:gd name="connsiteX6" fmla="*/ 2740966 w 2740966"/>
              <a:gd name="connsiteY6" fmla="*/ 456720 h 5922779"/>
              <a:gd name="connsiteX7" fmla="*/ 2740966 w 2740966"/>
              <a:gd name="connsiteY7" fmla="*/ 5466059 h 5922779"/>
              <a:gd name="connsiteX8" fmla="*/ 2284246 w 2740966"/>
              <a:gd name="connsiteY8" fmla="*/ 5922779 h 5922779"/>
              <a:gd name="connsiteX9" fmla="*/ 457423 w 2740966"/>
              <a:gd name="connsiteY9" fmla="*/ 5922779 h 5922779"/>
              <a:gd name="connsiteX10" fmla="*/ 703 w 2740966"/>
              <a:gd name="connsiteY10" fmla="*/ 5466059 h 5922779"/>
              <a:gd name="connsiteX11" fmla="*/ 703 w 2740966"/>
              <a:gd name="connsiteY11" fmla="*/ 456720 h 5922779"/>
              <a:gd name="connsiteX0" fmla="*/ 703 w 2740966"/>
              <a:gd name="connsiteY0" fmla="*/ 443901 h 5909960"/>
              <a:gd name="connsiteX1" fmla="*/ 612281 w 2740966"/>
              <a:gd name="connsiteY1" fmla="*/ 1929 h 5909960"/>
              <a:gd name="connsiteX2" fmla="*/ 750508 w 2740966"/>
              <a:gd name="connsiteY2" fmla="*/ 239344 h 5909960"/>
              <a:gd name="connsiteX3" fmla="*/ 1474408 w 2740966"/>
              <a:gd name="connsiteY3" fmla="*/ 267919 h 5909960"/>
              <a:gd name="connsiteX4" fmla="*/ 2026858 w 2740966"/>
              <a:gd name="connsiteY4" fmla="*/ 239344 h 5909960"/>
              <a:gd name="connsiteX5" fmla="*/ 2141371 w 2740966"/>
              <a:gd name="connsiteY5" fmla="*/ 6231 h 5909960"/>
              <a:gd name="connsiteX6" fmla="*/ 2740966 w 2740966"/>
              <a:gd name="connsiteY6" fmla="*/ 443901 h 5909960"/>
              <a:gd name="connsiteX7" fmla="*/ 2740966 w 2740966"/>
              <a:gd name="connsiteY7" fmla="*/ 5453240 h 5909960"/>
              <a:gd name="connsiteX8" fmla="*/ 2284246 w 2740966"/>
              <a:gd name="connsiteY8" fmla="*/ 5909960 h 5909960"/>
              <a:gd name="connsiteX9" fmla="*/ 457423 w 2740966"/>
              <a:gd name="connsiteY9" fmla="*/ 5909960 h 5909960"/>
              <a:gd name="connsiteX10" fmla="*/ 703 w 2740966"/>
              <a:gd name="connsiteY10" fmla="*/ 5453240 h 5909960"/>
              <a:gd name="connsiteX11" fmla="*/ 703 w 2740966"/>
              <a:gd name="connsiteY11" fmla="*/ 443901 h 5909960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71405 h 5913446"/>
              <a:gd name="connsiteX4" fmla="*/ 2026858 w 2740966"/>
              <a:gd name="connsiteY4" fmla="*/ 242830 h 5913446"/>
              <a:gd name="connsiteX5" fmla="*/ 2141371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71405 h 5913446"/>
              <a:gd name="connsiteX4" fmla="*/ 2026858 w 2740966"/>
              <a:gd name="connsiteY4" fmla="*/ 242830 h 5913446"/>
              <a:gd name="connsiteX5" fmla="*/ 2141371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71405 h 5913446"/>
              <a:gd name="connsiteX4" fmla="*/ 2026858 w 2740966"/>
              <a:gd name="connsiteY4" fmla="*/ 242830 h 5913446"/>
              <a:gd name="connsiteX5" fmla="*/ 2141371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2026858 w 2740966"/>
              <a:gd name="connsiteY4" fmla="*/ 242830 h 5913446"/>
              <a:gd name="connsiteX5" fmla="*/ 2141371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2262832 w 2740966"/>
              <a:gd name="connsiteY4" fmla="*/ 301824 h 5913446"/>
              <a:gd name="connsiteX5" fmla="*/ 2141371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2019484 w 2740966"/>
              <a:gd name="connsiteY4" fmla="*/ 235456 h 5913446"/>
              <a:gd name="connsiteX5" fmla="*/ 2141371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2019484 w 2740966"/>
              <a:gd name="connsiteY4" fmla="*/ 235456 h 5913446"/>
              <a:gd name="connsiteX5" fmla="*/ 2141371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2019484 w 2740966"/>
              <a:gd name="connsiteY4" fmla="*/ 235456 h 5913446"/>
              <a:gd name="connsiteX5" fmla="*/ 2141371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2019484 w 2740966"/>
              <a:gd name="connsiteY4" fmla="*/ 235456 h 5913446"/>
              <a:gd name="connsiteX5" fmla="*/ 2141371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2019484 w 2740966"/>
              <a:gd name="connsiteY4" fmla="*/ 235456 h 5913446"/>
              <a:gd name="connsiteX5" fmla="*/ 2141371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2019484 w 2740966"/>
              <a:gd name="connsiteY4" fmla="*/ 235456 h 5913446"/>
              <a:gd name="connsiteX5" fmla="*/ 2155659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2019484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507746 w 2740966"/>
              <a:gd name="connsiteY3" fmla="*/ 239758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507746 w 2740966"/>
              <a:gd name="connsiteY3" fmla="*/ 239758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507746 w 2740966"/>
              <a:gd name="connsiteY3" fmla="*/ 239758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507746 w 2740966"/>
              <a:gd name="connsiteY3" fmla="*/ 239758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507746 w 2740966"/>
              <a:gd name="connsiteY3" fmla="*/ 239758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507746 w 2740966"/>
              <a:gd name="connsiteY3" fmla="*/ 239758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507746 w 2740966"/>
              <a:gd name="connsiteY3" fmla="*/ 239758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941008 w 2740966"/>
              <a:gd name="connsiteY2" fmla="*/ 242830 h 5913446"/>
              <a:gd name="connsiteX3" fmla="*/ 1507746 w 2740966"/>
              <a:gd name="connsiteY3" fmla="*/ 239758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941008 w 2740966"/>
              <a:gd name="connsiteY2" fmla="*/ 242830 h 5913446"/>
              <a:gd name="connsiteX3" fmla="*/ 1507746 w 2740966"/>
              <a:gd name="connsiteY3" fmla="*/ 239758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941008 w 2740966"/>
              <a:gd name="connsiteY2" fmla="*/ 242830 h 5913446"/>
              <a:gd name="connsiteX3" fmla="*/ 1507746 w 2740966"/>
              <a:gd name="connsiteY3" fmla="*/ 239758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941008 w 2740966"/>
              <a:gd name="connsiteY2" fmla="*/ 242830 h 5913446"/>
              <a:gd name="connsiteX3" fmla="*/ 1507746 w 2740966"/>
              <a:gd name="connsiteY3" fmla="*/ 239758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941008 w 2740966"/>
              <a:gd name="connsiteY2" fmla="*/ 242830 h 5913446"/>
              <a:gd name="connsiteX3" fmla="*/ 1507746 w 2740966"/>
              <a:gd name="connsiteY3" fmla="*/ 239758 h 5913446"/>
              <a:gd name="connsiteX4" fmla="*/ 197185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941008 w 2740966"/>
              <a:gd name="connsiteY2" fmla="*/ 242830 h 5913446"/>
              <a:gd name="connsiteX3" fmla="*/ 1507746 w 2740966"/>
              <a:gd name="connsiteY3" fmla="*/ 239758 h 5913446"/>
              <a:gd name="connsiteX4" fmla="*/ 197185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941008 w 2740966"/>
              <a:gd name="connsiteY2" fmla="*/ 242830 h 5913446"/>
              <a:gd name="connsiteX3" fmla="*/ 1507746 w 2740966"/>
              <a:gd name="connsiteY3" fmla="*/ 239758 h 5913446"/>
              <a:gd name="connsiteX4" fmla="*/ 197185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941008 w 2740966"/>
              <a:gd name="connsiteY2" fmla="*/ 242830 h 5913446"/>
              <a:gd name="connsiteX3" fmla="*/ 1507746 w 2740966"/>
              <a:gd name="connsiteY3" fmla="*/ 239758 h 5913446"/>
              <a:gd name="connsiteX4" fmla="*/ 197185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941008 w 2740966"/>
              <a:gd name="connsiteY2" fmla="*/ 242830 h 5913446"/>
              <a:gd name="connsiteX3" fmla="*/ 1507746 w 2740966"/>
              <a:gd name="connsiteY3" fmla="*/ 239758 h 5913446"/>
              <a:gd name="connsiteX4" fmla="*/ 197185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540668 h 6006727"/>
              <a:gd name="connsiteX1" fmla="*/ 531707 w 2740966"/>
              <a:gd name="connsiteY1" fmla="*/ 88163 h 6006727"/>
              <a:gd name="connsiteX2" fmla="*/ 612281 w 2740966"/>
              <a:gd name="connsiteY2" fmla="*/ 98696 h 6006727"/>
              <a:gd name="connsiteX3" fmla="*/ 941008 w 2740966"/>
              <a:gd name="connsiteY3" fmla="*/ 336111 h 6006727"/>
              <a:gd name="connsiteX4" fmla="*/ 1507746 w 2740966"/>
              <a:gd name="connsiteY4" fmla="*/ 333039 h 6006727"/>
              <a:gd name="connsiteX5" fmla="*/ 1971859 w 2740966"/>
              <a:gd name="connsiteY5" fmla="*/ 328737 h 6006727"/>
              <a:gd name="connsiteX6" fmla="*/ 2131846 w 2740966"/>
              <a:gd name="connsiteY6" fmla="*/ 102998 h 6006727"/>
              <a:gd name="connsiteX7" fmla="*/ 2740966 w 2740966"/>
              <a:gd name="connsiteY7" fmla="*/ 540668 h 6006727"/>
              <a:gd name="connsiteX8" fmla="*/ 2740966 w 2740966"/>
              <a:gd name="connsiteY8" fmla="*/ 5550007 h 6006727"/>
              <a:gd name="connsiteX9" fmla="*/ 2284246 w 2740966"/>
              <a:gd name="connsiteY9" fmla="*/ 6006727 h 6006727"/>
              <a:gd name="connsiteX10" fmla="*/ 457423 w 2740966"/>
              <a:gd name="connsiteY10" fmla="*/ 6006727 h 6006727"/>
              <a:gd name="connsiteX11" fmla="*/ 703 w 2740966"/>
              <a:gd name="connsiteY11" fmla="*/ 5550007 h 6006727"/>
              <a:gd name="connsiteX12" fmla="*/ 703 w 2740966"/>
              <a:gd name="connsiteY12" fmla="*/ 540668 h 6006727"/>
              <a:gd name="connsiteX0" fmla="*/ 703 w 2740966"/>
              <a:gd name="connsiteY0" fmla="*/ 561665 h 6027724"/>
              <a:gd name="connsiteX1" fmla="*/ 531707 w 2740966"/>
              <a:gd name="connsiteY1" fmla="*/ 109160 h 6027724"/>
              <a:gd name="connsiteX2" fmla="*/ 612281 w 2740966"/>
              <a:gd name="connsiteY2" fmla="*/ 119693 h 6027724"/>
              <a:gd name="connsiteX3" fmla="*/ 941008 w 2740966"/>
              <a:gd name="connsiteY3" fmla="*/ 357108 h 6027724"/>
              <a:gd name="connsiteX4" fmla="*/ 1507746 w 2740966"/>
              <a:gd name="connsiteY4" fmla="*/ 354036 h 6027724"/>
              <a:gd name="connsiteX5" fmla="*/ 1971859 w 2740966"/>
              <a:gd name="connsiteY5" fmla="*/ 349734 h 6027724"/>
              <a:gd name="connsiteX6" fmla="*/ 2131846 w 2740966"/>
              <a:gd name="connsiteY6" fmla="*/ 123995 h 6027724"/>
              <a:gd name="connsiteX7" fmla="*/ 2740966 w 2740966"/>
              <a:gd name="connsiteY7" fmla="*/ 561665 h 6027724"/>
              <a:gd name="connsiteX8" fmla="*/ 2740966 w 2740966"/>
              <a:gd name="connsiteY8" fmla="*/ 5571004 h 6027724"/>
              <a:gd name="connsiteX9" fmla="*/ 2284246 w 2740966"/>
              <a:gd name="connsiteY9" fmla="*/ 6027724 h 6027724"/>
              <a:gd name="connsiteX10" fmla="*/ 457423 w 2740966"/>
              <a:gd name="connsiteY10" fmla="*/ 6027724 h 6027724"/>
              <a:gd name="connsiteX11" fmla="*/ 703 w 2740966"/>
              <a:gd name="connsiteY11" fmla="*/ 5571004 h 6027724"/>
              <a:gd name="connsiteX12" fmla="*/ 703 w 2740966"/>
              <a:gd name="connsiteY12" fmla="*/ 561665 h 6027724"/>
              <a:gd name="connsiteX0" fmla="*/ 703 w 2740966"/>
              <a:gd name="connsiteY0" fmla="*/ 561665 h 6027724"/>
              <a:gd name="connsiteX1" fmla="*/ 531707 w 2740966"/>
              <a:gd name="connsiteY1" fmla="*/ 109160 h 6027724"/>
              <a:gd name="connsiteX2" fmla="*/ 612281 w 2740966"/>
              <a:gd name="connsiteY2" fmla="*/ 119693 h 6027724"/>
              <a:gd name="connsiteX3" fmla="*/ 941008 w 2740966"/>
              <a:gd name="connsiteY3" fmla="*/ 357108 h 6027724"/>
              <a:gd name="connsiteX4" fmla="*/ 1507746 w 2740966"/>
              <a:gd name="connsiteY4" fmla="*/ 354036 h 6027724"/>
              <a:gd name="connsiteX5" fmla="*/ 1971859 w 2740966"/>
              <a:gd name="connsiteY5" fmla="*/ 349734 h 6027724"/>
              <a:gd name="connsiteX6" fmla="*/ 2131846 w 2740966"/>
              <a:gd name="connsiteY6" fmla="*/ 123995 h 6027724"/>
              <a:gd name="connsiteX7" fmla="*/ 2740966 w 2740966"/>
              <a:gd name="connsiteY7" fmla="*/ 561665 h 6027724"/>
              <a:gd name="connsiteX8" fmla="*/ 2740966 w 2740966"/>
              <a:gd name="connsiteY8" fmla="*/ 5571004 h 6027724"/>
              <a:gd name="connsiteX9" fmla="*/ 2284246 w 2740966"/>
              <a:gd name="connsiteY9" fmla="*/ 6027724 h 6027724"/>
              <a:gd name="connsiteX10" fmla="*/ 457423 w 2740966"/>
              <a:gd name="connsiteY10" fmla="*/ 6027724 h 6027724"/>
              <a:gd name="connsiteX11" fmla="*/ 703 w 2740966"/>
              <a:gd name="connsiteY11" fmla="*/ 5571004 h 6027724"/>
              <a:gd name="connsiteX12" fmla="*/ 703 w 2740966"/>
              <a:gd name="connsiteY12" fmla="*/ 561665 h 6027724"/>
              <a:gd name="connsiteX0" fmla="*/ 703 w 2740966"/>
              <a:gd name="connsiteY0" fmla="*/ 552575 h 6018634"/>
              <a:gd name="connsiteX1" fmla="*/ 531707 w 2740966"/>
              <a:gd name="connsiteY1" fmla="*/ 100070 h 6018634"/>
              <a:gd name="connsiteX2" fmla="*/ 612281 w 2740966"/>
              <a:gd name="connsiteY2" fmla="*/ 110603 h 6018634"/>
              <a:gd name="connsiteX3" fmla="*/ 941008 w 2740966"/>
              <a:gd name="connsiteY3" fmla="*/ 348018 h 6018634"/>
              <a:gd name="connsiteX4" fmla="*/ 1507746 w 2740966"/>
              <a:gd name="connsiteY4" fmla="*/ 344946 h 6018634"/>
              <a:gd name="connsiteX5" fmla="*/ 1971859 w 2740966"/>
              <a:gd name="connsiteY5" fmla="*/ 340644 h 6018634"/>
              <a:gd name="connsiteX6" fmla="*/ 2131846 w 2740966"/>
              <a:gd name="connsiteY6" fmla="*/ 114905 h 6018634"/>
              <a:gd name="connsiteX7" fmla="*/ 2740966 w 2740966"/>
              <a:gd name="connsiteY7" fmla="*/ 552575 h 6018634"/>
              <a:gd name="connsiteX8" fmla="*/ 2740966 w 2740966"/>
              <a:gd name="connsiteY8" fmla="*/ 5561914 h 6018634"/>
              <a:gd name="connsiteX9" fmla="*/ 2284246 w 2740966"/>
              <a:gd name="connsiteY9" fmla="*/ 6018634 h 6018634"/>
              <a:gd name="connsiteX10" fmla="*/ 457423 w 2740966"/>
              <a:gd name="connsiteY10" fmla="*/ 6018634 h 6018634"/>
              <a:gd name="connsiteX11" fmla="*/ 703 w 2740966"/>
              <a:gd name="connsiteY11" fmla="*/ 5561914 h 6018634"/>
              <a:gd name="connsiteX12" fmla="*/ 703 w 2740966"/>
              <a:gd name="connsiteY12" fmla="*/ 552575 h 6018634"/>
              <a:gd name="connsiteX0" fmla="*/ 2376 w 2742639"/>
              <a:gd name="connsiteY0" fmla="*/ 480193 h 5946252"/>
              <a:gd name="connsiteX1" fmla="*/ 533380 w 2742639"/>
              <a:gd name="connsiteY1" fmla="*/ 27688 h 5946252"/>
              <a:gd name="connsiteX2" fmla="*/ 613954 w 2742639"/>
              <a:gd name="connsiteY2" fmla="*/ 38221 h 5946252"/>
              <a:gd name="connsiteX3" fmla="*/ 942681 w 2742639"/>
              <a:gd name="connsiteY3" fmla="*/ 275636 h 5946252"/>
              <a:gd name="connsiteX4" fmla="*/ 1509419 w 2742639"/>
              <a:gd name="connsiteY4" fmla="*/ 272564 h 5946252"/>
              <a:gd name="connsiteX5" fmla="*/ 1973532 w 2742639"/>
              <a:gd name="connsiteY5" fmla="*/ 268262 h 5946252"/>
              <a:gd name="connsiteX6" fmla="*/ 2133519 w 2742639"/>
              <a:gd name="connsiteY6" fmla="*/ 42523 h 5946252"/>
              <a:gd name="connsiteX7" fmla="*/ 2742639 w 2742639"/>
              <a:gd name="connsiteY7" fmla="*/ 480193 h 5946252"/>
              <a:gd name="connsiteX8" fmla="*/ 2742639 w 2742639"/>
              <a:gd name="connsiteY8" fmla="*/ 5489532 h 5946252"/>
              <a:gd name="connsiteX9" fmla="*/ 2285919 w 2742639"/>
              <a:gd name="connsiteY9" fmla="*/ 5946252 h 5946252"/>
              <a:gd name="connsiteX10" fmla="*/ 459096 w 2742639"/>
              <a:gd name="connsiteY10" fmla="*/ 5946252 h 5946252"/>
              <a:gd name="connsiteX11" fmla="*/ 2376 w 2742639"/>
              <a:gd name="connsiteY11" fmla="*/ 5489532 h 5946252"/>
              <a:gd name="connsiteX12" fmla="*/ 2376 w 2742639"/>
              <a:gd name="connsiteY12" fmla="*/ 480193 h 5946252"/>
              <a:gd name="connsiteX0" fmla="*/ 704 w 2740967"/>
              <a:gd name="connsiteY0" fmla="*/ 480193 h 5946252"/>
              <a:gd name="connsiteX1" fmla="*/ 531708 w 2740967"/>
              <a:gd name="connsiteY1" fmla="*/ 27688 h 5946252"/>
              <a:gd name="connsiteX2" fmla="*/ 612282 w 2740967"/>
              <a:gd name="connsiteY2" fmla="*/ 38221 h 5946252"/>
              <a:gd name="connsiteX3" fmla="*/ 941009 w 2740967"/>
              <a:gd name="connsiteY3" fmla="*/ 275636 h 5946252"/>
              <a:gd name="connsiteX4" fmla="*/ 1507747 w 2740967"/>
              <a:gd name="connsiteY4" fmla="*/ 272564 h 5946252"/>
              <a:gd name="connsiteX5" fmla="*/ 1971860 w 2740967"/>
              <a:gd name="connsiteY5" fmla="*/ 268262 h 5946252"/>
              <a:gd name="connsiteX6" fmla="*/ 2131847 w 2740967"/>
              <a:gd name="connsiteY6" fmla="*/ 42523 h 5946252"/>
              <a:gd name="connsiteX7" fmla="*/ 2740967 w 2740967"/>
              <a:gd name="connsiteY7" fmla="*/ 480193 h 5946252"/>
              <a:gd name="connsiteX8" fmla="*/ 2740967 w 2740967"/>
              <a:gd name="connsiteY8" fmla="*/ 5489532 h 5946252"/>
              <a:gd name="connsiteX9" fmla="*/ 2284247 w 2740967"/>
              <a:gd name="connsiteY9" fmla="*/ 5946252 h 5946252"/>
              <a:gd name="connsiteX10" fmla="*/ 457424 w 2740967"/>
              <a:gd name="connsiteY10" fmla="*/ 5946252 h 5946252"/>
              <a:gd name="connsiteX11" fmla="*/ 704 w 2740967"/>
              <a:gd name="connsiteY11" fmla="*/ 5489532 h 5946252"/>
              <a:gd name="connsiteX12" fmla="*/ 704 w 2740967"/>
              <a:gd name="connsiteY12" fmla="*/ 480193 h 5946252"/>
              <a:gd name="connsiteX0" fmla="*/ 704 w 2740967"/>
              <a:gd name="connsiteY0" fmla="*/ 484321 h 5950380"/>
              <a:gd name="connsiteX1" fmla="*/ 531708 w 2740967"/>
              <a:gd name="connsiteY1" fmla="*/ 31816 h 5950380"/>
              <a:gd name="connsiteX2" fmla="*/ 612282 w 2740967"/>
              <a:gd name="connsiteY2" fmla="*/ 42349 h 5950380"/>
              <a:gd name="connsiteX3" fmla="*/ 941009 w 2740967"/>
              <a:gd name="connsiteY3" fmla="*/ 279764 h 5950380"/>
              <a:gd name="connsiteX4" fmla="*/ 1507747 w 2740967"/>
              <a:gd name="connsiteY4" fmla="*/ 276692 h 5950380"/>
              <a:gd name="connsiteX5" fmla="*/ 1971860 w 2740967"/>
              <a:gd name="connsiteY5" fmla="*/ 272390 h 5950380"/>
              <a:gd name="connsiteX6" fmla="*/ 2131847 w 2740967"/>
              <a:gd name="connsiteY6" fmla="*/ 46651 h 5950380"/>
              <a:gd name="connsiteX7" fmla="*/ 2740967 w 2740967"/>
              <a:gd name="connsiteY7" fmla="*/ 484321 h 5950380"/>
              <a:gd name="connsiteX8" fmla="*/ 2740967 w 2740967"/>
              <a:gd name="connsiteY8" fmla="*/ 5493660 h 5950380"/>
              <a:gd name="connsiteX9" fmla="*/ 2284247 w 2740967"/>
              <a:gd name="connsiteY9" fmla="*/ 5950380 h 5950380"/>
              <a:gd name="connsiteX10" fmla="*/ 457424 w 2740967"/>
              <a:gd name="connsiteY10" fmla="*/ 5950380 h 5950380"/>
              <a:gd name="connsiteX11" fmla="*/ 704 w 2740967"/>
              <a:gd name="connsiteY11" fmla="*/ 5493660 h 5950380"/>
              <a:gd name="connsiteX12" fmla="*/ 704 w 2740967"/>
              <a:gd name="connsiteY12" fmla="*/ 484321 h 5950380"/>
              <a:gd name="connsiteX0" fmla="*/ 704 w 2740967"/>
              <a:gd name="connsiteY0" fmla="*/ 467135 h 5933194"/>
              <a:gd name="connsiteX1" fmla="*/ 531708 w 2740967"/>
              <a:gd name="connsiteY1" fmla="*/ 14630 h 5933194"/>
              <a:gd name="connsiteX2" fmla="*/ 674627 w 2740967"/>
              <a:gd name="connsiteY2" fmla="*/ 91064 h 5933194"/>
              <a:gd name="connsiteX3" fmla="*/ 941009 w 2740967"/>
              <a:gd name="connsiteY3" fmla="*/ 262578 h 5933194"/>
              <a:gd name="connsiteX4" fmla="*/ 1507747 w 2740967"/>
              <a:gd name="connsiteY4" fmla="*/ 259506 h 5933194"/>
              <a:gd name="connsiteX5" fmla="*/ 1971860 w 2740967"/>
              <a:gd name="connsiteY5" fmla="*/ 255204 h 5933194"/>
              <a:gd name="connsiteX6" fmla="*/ 2131847 w 2740967"/>
              <a:gd name="connsiteY6" fmla="*/ 29465 h 5933194"/>
              <a:gd name="connsiteX7" fmla="*/ 2740967 w 2740967"/>
              <a:gd name="connsiteY7" fmla="*/ 467135 h 5933194"/>
              <a:gd name="connsiteX8" fmla="*/ 2740967 w 2740967"/>
              <a:gd name="connsiteY8" fmla="*/ 5476474 h 5933194"/>
              <a:gd name="connsiteX9" fmla="*/ 2284247 w 2740967"/>
              <a:gd name="connsiteY9" fmla="*/ 5933194 h 5933194"/>
              <a:gd name="connsiteX10" fmla="*/ 457424 w 2740967"/>
              <a:gd name="connsiteY10" fmla="*/ 5933194 h 5933194"/>
              <a:gd name="connsiteX11" fmla="*/ 704 w 2740967"/>
              <a:gd name="connsiteY11" fmla="*/ 5476474 h 5933194"/>
              <a:gd name="connsiteX12" fmla="*/ 704 w 2740967"/>
              <a:gd name="connsiteY12" fmla="*/ 467135 h 5933194"/>
              <a:gd name="connsiteX0" fmla="*/ 704 w 2740967"/>
              <a:gd name="connsiteY0" fmla="*/ 462459 h 5928518"/>
              <a:gd name="connsiteX1" fmla="*/ 531708 w 2740967"/>
              <a:gd name="connsiteY1" fmla="*/ 9954 h 5928518"/>
              <a:gd name="connsiteX2" fmla="*/ 674627 w 2740967"/>
              <a:gd name="connsiteY2" fmla="*/ 86388 h 5928518"/>
              <a:gd name="connsiteX3" fmla="*/ 941009 w 2740967"/>
              <a:gd name="connsiteY3" fmla="*/ 257902 h 5928518"/>
              <a:gd name="connsiteX4" fmla="*/ 1507747 w 2740967"/>
              <a:gd name="connsiteY4" fmla="*/ 254830 h 5928518"/>
              <a:gd name="connsiteX5" fmla="*/ 1971860 w 2740967"/>
              <a:gd name="connsiteY5" fmla="*/ 250528 h 5928518"/>
              <a:gd name="connsiteX6" fmla="*/ 2131847 w 2740967"/>
              <a:gd name="connsiteY6" fmla="*/ 24789 h 5928518"/>
              <a:gd name="connsiteX7" fmla="*/ 2740967 w 2740967"/>
              <a:gd name="connsiteY7" fmla="*/ 462459 h 5928518"/>
              <a:gd name="connsiteX8" fmla="*/ 2740967 w 2740967"/>
              <a:gd name="connsiteY8" fmla="*/ 5471798 h 5928518"/>
              <a:gd name="connsiteX9" fmla="*/ 2284247 w 2740967"/>
              <a:gd name="connsiteY9" fmla="*/ 5928518 h 5928518"/>
              <a:gd name="connsiteX10" fmla="*/ 457424 w 2740967"/>
              <a:gd name="connsiteY10" fmla="*/ 5928518 h 5928518"/>
              <a:gd name="connsiteX11" fmla="*/ 704 w 2740967"/>
              <a:gd name="connsiteY11" fmla="*/ 5471798 h 5928518"/>
              <a:gd name="connsiteX12" fmla="*/ 704 w 2740967"/>
              <a:gd name="connsiteY12" fmla="*/ 462459 h 5928518"/>
              <a:gd name="connsiteX0" fmla="*/ 704 w 2740967"/>
              <a:gd name="connsiteY0" fmla="*/ 459579 h 5925638"/>
              <a:gd name="connsiteX1" fmla="*/ 531708 w 2740967"/>
              <a:gd name="connsiteY1" fmla="*/ 7074 h 5925638"/>
              <a:gd name="connsiteX2" fmla="*/ 687096 w 2740967"/>
              <a:gd name="connsiteY2" fmla="*/ 145291 h 5925638"/>
              <a:gd name="connsiteX3" fmla="*/ 941009 w 2740967"/>
              <a:gd name="connsiteY3" fmla="*/ 255022 h 5925638"/>
              <a:gd name="connsiteX4" fmla="*/ 1507747 w 2740967"/>
              <a:gd name="connsiteY4" fmla="*/ 251950 h 5925638"/>
              <a:gd name="connsiteX5" fmla="*/ 1971860 w 2740967"/>
              <a:gd name="connsiteY5" fmla="*/ 247648 h 5925638"/>
              <a:gd name="connsiteX6" fmla="*/ 2131847 w 2740967"/>
              <a:gd name="connsiteY6" fmla="*/ 21909 h 5925638"/>
              <a:gd name="connsiteX7" fmla="*/ 2740967 w 2740967"/>
              <a:gd name="connsiteY7" fmla="*/ 459579 h 5925638"/>
              <a:gd name="connsiteX8" fmla="*/ 2740967 w 2740967"/>
              <a:gd name="connsiteY8" fmla="*/ 5468918 h 5925638"/>
              <a:gd name="connsiteX9" fmla="*/ 2284247 w 2740967"/>
              <a:gd name="connsiteY9" fmla="*/ 5925638 h 5925638"/>
              <a:gd name="connsiteX10" fmla="*/ 457424 w 2740967"/>
              <a:gd name="connsiteY10" fmla="*/ 5925638 h 5925638"/>
              <a:gd name="connsiteX11" fmla="*/ 704 w 2740967"/>
              <a:gd name="connsiteY11" fmla="*/ 5468918 h 5925638"/>
              <a:gd name="connsiteX12" fmla="*/ 704 w 2740967"/>
              <a:gd name="connsiteY12" fmla="*/ 459579 h 5925638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941009 w 2740967"/>
              <a:gd name="connsiteY3" fmla="*/ 247948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941009 w 2740967"/>
              <a:gd name="connsiteY3" fmla="*/ 247948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941009 w 2740967"/>
              <a:gd name="connsiteY3" fmla="*/ 247948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1136358 w 2740967"/>
              <a:gd name="connsiteY3" fmla="*/ 252067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1136358 w 2740967"/>
              <a:gd name="connsiteY3" fmla="*/ 252067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1136358 w 2740967"/>
              <a:gd name="connsiteY3" fmla="*/ 252067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1136358 w 2740967"/>
              <a:gd name="connsiteY3" fmla="*/ 252067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1136358 w 2740967"/>
              <a:gd name="connsiteY3" fmla="*/ 252067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1136358 w 2740967"/>
              <a:gd name="connsiteY3" fmla="*/ 252067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1136358 w 2740967"/>
              <a:gd name="connsiteY3" fmla="*/ 252067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1136358 w 2740967"/>
              <a:gd name="connsiteY3" fmla="*/ 252067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1136358 w 2740967"/>
              <a:gd name="connsiteY3" fmla="*/ 252067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87096 w 2740967"/>
              <a:gd name="connsiteY2" fmla="*/ 139982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87096 w 2740967"/>
              <a:gd name="connsiteY2" fmla="*/ 139982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87096 w 2740967"/>
              <a:gd name="connsiteY2" fmla="*/ 156457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87096 w 2740967"/>
              <a:gd name="connsiteY2" fmla="*/ 156457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87096 w 2740967"/>
              <a:gd name="connsiteY2" fmla="*/ 156457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87096 w 2740967"/>
              <a:gd name="connsiteY2" fmla="*/ 156457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87096 w 2740967"/>
              <a:gd name="connsiteY2" fmla="*/ 156457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87096 w 2740967"/>
              <a:gd name="connsiteY2" fmla="*/ 156457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99565 w 2740967"/>
              <a:gd name="connsiteY2" fmla="*/ 218238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99565 w 2740967"/>
              <a:gd name="connsiteY2" fmla="*/ 218238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99565 w 2740967"/>
              <a:gd name="connsiteY2" fmla="*/ 218238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99565 w 2740967"/>
              <a:gd name="connsiteY2" fmla="*/ 218238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5427 h 5921486"/>
              <a:gd name="connsiteX1" fmla="*/ 531708 w 2740967"/>
              <a:gd name="connsiteY1" fmla="*/ 2922 h 5921486"/>
              <a:gd name="connsiteX2" fmla="*/ 699565 w 2740967"/>
              <a:gd name="connsiteY2" fmla="*/ 219395 h 5921486"/>
              <a:gd name="connsiteX3" fmla="*/ 1136358 w 2740967"/>
              <a:gd name="connsiteY3" fmla="*/ 254989 h 5921486"/>
              <a:gd name="connsiteX4" fmla="*/ 1507747 w 2740967"/>
              <a:gd name="connsiteY4" fmla="*/ 247798 h 5921486"/>
              <a:gd name="connsiteX5" fmla="*/ 1971860 w 2740967"/>
              <a:gd name="connsiteY5" fmla="*/ 243496 h 5921486"/>
              <a:gd name="connsiteX6" fmla="*/ 2131847 w 2740967"/>
              <a:gd name="connsiteY6" fmla="*/ 17757 h 5921486"/>
              <a:gd name="connsiteX7" fmla="*/ 2740967 w 2740967"/>
              <a:gd name="connsiteY7" fmla="*/ 455427 h 5921486"/>
              <a:gd name="connsiteX8" fmla="*/ 2740967 w 2740967"/>
              <a:gd name="connsiteY8" fmla="*/ 5464766 h 5921486"/>
              <a:gd name="connsiteX9" fmla="*/ 2284247 w 2740967"/>
              <a:gd name="connsiteY9" fmla="*/ 5921486 h 5921486"/>
              <a:gd name="connsiteX10" fmla="*/ 457424 w 2740967"/>
              <a:gd name="connsiteY10" fmla="*/ 5921486 h 5921486"/>
              <a:gd name="connsiteX11" fmla="*/ 704 w 2740967"/>
              <a:gd name="connsiteY11" fmla="*/ 5464766 h 5921486"/>
              <a:gd name="connsiteX12" fmla="*/ 704 w 2740967"/>
              <a:gd name="connsiteY12" fmla="*/ 455427 h 5921486"/>
              <a:gd name="connsiteX0" fmla="*/ 704 w 2740967"/>
              <a:gd name="connsiteY0" fmla="*/ 455427 h 5921486"/>
              <a:gd name="connsiteX1" fmla="*/ 531708 w 2740967"/>
              <a:gd name="connsiteY1" fmla="*/ 2922 h 5921486"/>
              <a:gd name="connsiteX2" fmla="*/ 699565 w 2740967"/>
              <a:gd name="connsiteY2" fmla="*/ 219395 h 5921486"/>
              <a:gd name="connsiteX3" fmla="*/ 1136358 w 2740967"/>
              <a:gd name="connsiteY3" fmla="*/ 254989 h 5921486"/>
              <a:gd name="connsiteX4" fmla="*/ 1507747 w 2740967"/>
              <a:gd name="connsiteY4" fmla="*/ 247798 h 5921486"/>
              <a:gd name="connsiteX5" fmla="*/ 1971860 w 2740967"/>
              <a:gd name="connsiteY5" fmla="*/ 243496 h 5921486"/>
              <a:gd name="connsiteX6" fmla="*/ 2131847 w 2740967"/>
              <a:gd name="connsiteY6" fmla="*/ 17757 h 5921486"/>
              <a:gd name="connsiteX7" fmla="*/ 2740967 w 2740967"/>
              <a:gd name="connsiteY7" fmla="*/ 455427 h 5921486"/>
              <a:gd name="connsiteX8" fmla="*/ 2740967 w 2740967"/>
              <a:gd name="connsiteY8" fmla="*/ 5464766 h 5921486"/>
              <a:gd name="connsiteX9" fmla="*/ 2284247 w 2740967"/>
              <a:gd name="connsiteY9" fmla="*/ 5921486 h 5921486"/>
              <a:gd name="connsiteX10" fmla="*/ 457424 w 2740967"/>
              <a:gd name="connsiteY10" fmla="*/ 5921486 h 5921486"/>
              <a:gd name="connsiteX11" fmla="*/ 704 w 2740967"/>
              <a:gd name="connsiteY11" fmla="*/ 5464766 h 5921486"/>
              <a:gd name="connsiteX12" fmla="*/ 704 w 2740967"/>
              <a:gd name="connsiteY12" fmla="*/ 455427 h 5921486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218239 h 5920330"/>
              <a:gd name="connsiteX3" fmla="*/ 1136358 w 2740967"/>
              <a:gd name="connsiteY3" fmla="*/ 253833 h 5920330"/>
              <a:gd name="connsiteX4" fmla="*/ 1507747 w 2740967"/>
              <a:gd name="connsiteY4" fmla="*/ 246642 h 5920330"/>
              <a:gd name="connsiteX5" fmla="*/ 1971860 w 2740967"/>
              <a:gd name="connsiteY5" fmla="*/ 242340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136358 w 2740967"/>
              <a:gd name="connsiteY3" fmla="*/ 253833 h 5920330"/>
              <a:gd name="connsiteX4" fmla="*/ 1507747 w 2740967"/>
              <a:gd name="connsiteY4" fmla="*/ 246642 h 5920330"/>
              <a:gd name="connsiteX5" fmla="*/ 1971860 w 2740967"/>
              <a:gd name="connsiteY5" fmla="*/ 242340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136358 w 2740967"/>
              <a:gd name="connsiteY3" fmla="*/ 253833 h 5920330"/>
              <a:gd name="connsiteX4" fmla="*/ 1507747 w 2740967"/>
              <a:gd name="connsiteY4" fmla="*/ 246642 h 5920330"/>
              <a:gd name="connsiteX5" fmla="*/ 1971860 w 2740967"/>
              <a:gd name="connsiteY5" fmla="*/ 242340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136358 w 2740967"/>
              <a:gd name="connsiteY3" fmla="*/ 253833 h 5920330"/>
              <a:gd name="connsiteX4" fmla="*/ 1507747 w 2740967"/>
              <a:gd name="connsiteY4" fmla="*/ 246642 h 5920330"/>
              <a:gd name="connsiteX5" fmla="*/ 1971860 w 2740967"/>
              <a:gd name="connsiteY5" fmla="*/ 242340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136358 w 2740967"/>
              <a:gd name="connsiteY3" fmla="*/ 253833 h 5920330"/>
              <a:gd name="connsiteX4" fmla="*/ 1507747 w 2740967"/>
              <a:gd name="connsiteY4" fmla="*/ 246642 h 5920330"/>
              <a:gd name="connsiteX5" fmla="*/ 1971860 w 2740967"/>
              <a:gd name="connsiteY5" fmla="*/ 242340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507747 w 2740967"/>
              <a:gd name="connsiteY3" fmla="*/ 246642 h 5920330"/>
              <a:gd name="connsiteX4" fmla="*/ 1971860 w 2740967"/>
              <a:gd name="connsiteY4" fmla="*/ 242340 h 5920330"/>
              <a:gd name="connsiteX5" fmla="*/ 2131847 w 2740967"/>
              <a:gd name="connsiteY5" fmla="*/ 16601 h 5920330"/>
              <a:gd name="connsiteX6" fmla="*/ 2740967 w 2740967"/>
              <a:gd name="connsiteY6" fmla="*/ 454271 h 5920330"/>
              <a:gd name="connsiteX7" fmla="*/ 2740967 w 2740967"/>
              <a:gd name="connsiteY7" fmla="*/ 5463610 h 5920330"/>
              <a:gd name="connsiteX8" fmla="*/ 2284247 w 2740967"/>
              <a:gd name="connsiteY8" fmla="*/ 5920330 h 5920330"/>
              <a:gd name="connsiteX9" fmla="*/ 457424 w 2740967"/>
              <a:gd name="connsiteY9" fmla="*/ 5920330 h 5920330"/>
              <a:gd name="connsiteX10" fmla="*/ 704 w 2740967"/>
              <a:gd name="connsiteY10" fmla="*/ 5463610 h 5920330"/>
              <a:gd name="connsiteX11" fmla="*/ 704 w 2740967"/>
              <a:gd name="connsiteY11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507747 w 2740967"/>
              <a:gd name="connsiteY3" fmla="*/ 246642 h 5920330"/>
              <a:gd name="connsiteX4" fmla="*/ 1971860 w 2740967"/>
              <a:gd name="connsiteY4" fmla="*/ 242340 h 5920330"/>
              <a:gd name="connsiteX5" fmla="*/ 2131847 w 2740967"/>
              <a:gd name="connsiteY5" fmla="*/ 16601 h 5920330"/>
              <a:gd name="connsiteX6" fmla="*/ 2740967 w 2740967"/>
              <a:gd name="connsiteY6" fmla="*/ 454271 h 5920330"/>
              <a:gd name="connsiteX7" fmla="*/ 2740967 w 2740967"/>
              <a:gd name="connsiteY7" fmla="*/ 5463610 h 5920330"/>
              <a:gd name="connsiteX8" fmla="*/ 2284247 w 2740967"/>
              <a:gd name="connsiteY8" fmla="*/ 5920330 h 5920330"/>
              <a:gd name="connsiteX9" fmla="*/ 457424 w 2740967"/>
              <a:gd name="connsiteY9" fmla="*/ 5920330 h 5920330"/>
              <a:gd name="connsiteX10" fmla="*/ 704 w 2740967"/>
              <a:gd name="connsiteY10" fmla="*/ 5463610 h 5920330"/>
              <a:gd name="connsiteX11" fmla="*/ 704 w 2740967"/>
              <a:gd name="connsiteY11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507747 w 2740967"/>
              <a:gd name="connsiteY3" fmla="*/ 246642 h 5920330"/>
              <a:gd name="connsiteX4" fmla="*/ 1971860 w 2740967"/>
              <a:gd name="connsiteY4" fmla="*/ 242340 h 5920330"/>
              <a:gd name="connsiteX5" fmla="*/ 2131847 w 2740967"/>
              <a:gd name="connsiteY5" fmla="*/ 16601 h 5920330"/>
              <a:gd name="connsiteX6" fmla="*/ 2740967 w 2740967"/>
              <a:gd name="connsiteY6" fmla="*/ 454271 h 5920330"/>
              <a:gd name="connsiteX7" fmla="*/ 2740967 w 2740967"/>
              <a:gd name="connsiteY7" fmla="*/ 5463610 h 5920330"/>
              <a:gd name="connsiteX8" fmla="*/ 2284247 w 2740967"/>
              <a:gd name="connsiteY8" fmla="*/ 5920330 h 5920330"/>
              <a:gd name="connsiteX9" fmla="*/ 457424 w 2740967"/>
              <a:gd name="connsiteY9" fmla="*/ 5920330 h 5920330"/>
              <a:gd name="connsiteX10" fmla="*/ 704 w 2740967"/>
              <a:gd name="connsiteY10" fmla="*/ 5463610 h 5920330"/>
              <a:gd name="connsiteX11" fmla="*/ 704 w 2740967"/>
              <a:gd name="connsiteY11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507747 w 2740967"/>
              <a:gd name="connsiteY3" fmla="*/ 246642 h 5920330"/>
              <a:gd name="connsiteX4" fmla="*/ 1967704 w 2740967"/>
              <a:gd name="connsiteY4" fmla="*/ 238221 h 5920330"/>
              <a:gd name="connsiteX5" fmla="*/ 2131847 w 2740967"/>
              <a:gd name="connsiteY5" fmla="*/ 16601 h 5920330"/>
              <a:gd name="connsiteX6" fmla="*/ 2740967 w 2740967"/>
              <a:gd name="connsiteY6" fmla="*/ 454271 h 5920330"/>
              <a:gd name="connsiteX7" fmla="*/ 2740967 w 2740967"/>
              <a:gd name="connsiteY7" fmla="*/ 5463610 h 5920330"/>
              <a:gd name="connsiteX8" fmla="*/ 2284247 w 2740967"/>
              <a:gd name="connsiteY8" fmla="*/ 5920330 h 5920330"/>
              <a:gd name="connsiteX9" fmla="*/ 457424 w 2740967"/>
              <a:gd name="connsiteY9" fmla="*/ 5920330 h 5920330"/>
              <a:gd name="connsiteX10" fmla="*/ 704 w 2740967"/>
              <a:gd name="connsiteY10" fmla="*/ 5463610 h 5920330"/>
              <a:gd name="connsiteX11" fmla="*/ 704 w 2740967"/>
              <a:gd name="connsiteY11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507747 w 2740967"/>
              <a:gd name="connsiteY3" fmla="*/ 246642 h 5920330"/>
              <a:gd name="connsiteX4" fmla="*/ 1967704 w 2740967"/>
              <a:gd name="connsiteY4" fmla="*/ 238221 h 5920330"/>
              <a:gd name="connsiteX5" fmla="*/ 2131847 w 2740967"/>
              <a:gd name="connsiteY5" fmla="*/ 16601 h 5920330"/>
              <a:gd name="connsiteX6" fmla="*/ 2740967 w 2740967"/>
              <a:gd name="connsiteY6" fmla="*/ 454271 h 5920330"/>
              <a:gd name="connsiteX7" fmla="*/ 2740967 w 2740967"/>
              <a:gd name="connsiteY7" fmla="*/ 5463610 h 5920330"/>
              <a:gd name="connsiteX8" fmla="*/ 2284247 w 2740967"/>
              <a:gd name="connsiteY8" fmla="*/ 5920330 h 5920330"/>
              <a:gd name="connsiteX9" fmla="*/ 457424 w 2740967"/>
              <a:gd name="connsiteY9" fmla="*/ 5920330 h 5920330"/>
              <a:gd name="connsiteX10" fmla="*/ 704 w 2740967"/>
              <a:gd name="connsiteY10" fmla="*/ 5463610 h 5920330"/>
              <a:gd name="connsiteX11" fmla="*/ 704 w 2740967"/>
              <a:gd name="connsiteY11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507747 w 2740967"/>
              <a:gd name="connsiteY3" fmla="*/ 246642 h 5920330"/>
              <a:gd name="connsiteX4" fmla="*/ 1967704 w 2740967"/>
              <a:gd name="connsiteY4" fmla="*/ 238221 h 5920330"/>
              <a:gd name="connsiteX5" fmla="*/ 2131847 w 2740967"/>
              <a:gd name="connsiteY5" fmla="*/ 16601 h 5920330"/>
              <a:gd name="connsiteX6" fmla="*/ 2740967 w 2740967"/>
              <a:gd name="connsiteY6" fmla="*/ 454271 h 5920330"/>
              <a:gd name="connsiteX7" fmla="*/ 2740967 w 2740967"/>
              <a:gd name="connsiteY7" fmla="*/ 5463610 h 5920330"/>
              <a:gd name="connsiteX8" fmla="*/ 2284247 w 2740967"/>
              <a:gd name="connsiteY8" fmla="*/ 5920330 h 5920330"/>
              <a:gd name="connsiteX9" fmla="*/ 457424 w 2740967"/>
              <a:gd name="connsiteY9" fmla="*/ 5920330 h 5920330"/>
              <a:gd name="connsiteX10" fmla="*/ 704 w 2740967"/>
              <a:gd name="connsiteY10" fmla="*/ 5463610 h 5920330"/>
              <a:gd name="connsiteX11" fmla="*/ 704 w 2740967"/>
              <a:gd name="connsiteY11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507747 w 2740967"/>
              <a:gd name="connsiteY3" fmla="*/ 246642 h 5920330"/>
              <a:gd name="connsiteX4" fmla="*/ 1967704 w 2740967"/>
              <a:gd name="connsiteY4" fmla="*/ 238221 h 5920330"/>
              <a:gd name="connsiteX5" fmla="*/ 2131847 w 2740967"/>
              <a:gd name="connsiteY5" fmla="*/ 16601 h 5920330"/>
              <a:gd name="connsiteX6" fmla="*/ 2740967 w 2740967"/>
              <a:gd name="connsiteY6" fmla="*/ 454271 h 5920330"/>
              <a:gd name="connsiteX7" fmla="*/ 2740967 w 2740967"/>
              <a:gd name="connsiteY7" fmla="*/ 5463610 h 5920330"/>
              <a:gd name="connsiteX8" fmla="*/ 2284247 w 2740967"/>
              <a:gd name="connsiteY8" fmla="*/ 5920330 h 5920330"/>
              <a:gd name="connsiteX9" fmla="*/ 457424 w 2740967"/>
              <a:gd name="connsiteY9" fmla="*/ 5920330 h 5920330"/>
              <a:gd name="connsiteX10" fmla="*/ 704 w 2740967"/>
              <a:gd name="connsiteY10" fmla="*/ 5463610 h 5920330"/>
              <a:gd name="connsiteX11" fmla="*/ 704 w 2740967"/>
              <a:gd name="connsiteY11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507747 w 2740967"/>
              <a:gd name="connsiteY3" fmla="*/ 246642 h 5920330"/>
              <a:gd name="connsiteX4" fmla="*/ 1967704 w 2740967"/>
              <a:gd name="connsiteY4" fmla="*/ 238221 h 5920330"/>
              <a:gd name="connsiteX5" fmla="*/ 2131847 w 2740967"/>
              <a:gd name="connsiteY5" fmla="*/ 16601 h 5920330"/>
              <a:gd name="connsiteX6" fmla="*/ 2740967 w 2740967"/>
              <a:gd name="connsiteY6" fmla="*/ 454271 h 5920330"/>
              <a:gd name="connsiteX7" fmla="*/ 2740967 w 2740967"/>
              <a:gd name="connsiteY7" fmla="*/ 5463610 h 5920330"/>
              <a:gd name="connsiteX8" fmla="*/ 2284247 w 2740967"/>
              <a:gd name="connsiteY8" fmla="*/ 5920330 h 5920330"/>
              <a:gd name="connsiteX9" fmla="*/ 457424 w 2740967"/>
              <a:gd name="connsiteY9" fmla="*/ 5920330 h 5920330"/>
              <a:gd name="connsiteX10" fmla="*/ 704 w 2740967"/>
              <a:gd name="connsiteY10" fmla="*/ 5463610 h 5920330"/>
              <a:gd name="connsiteX11" fmla="*/ 704 w 2740967"/>
              <a:gd name="connsiteY11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507747 w 2740967"/>
              <a:gd name="connsiteY3" fmla="*/ 246642 h 5920330"/>
              <a:gd name="connsiteX4" fmla="*/ 1967704 w 2740967"/>
              <a:gd name="connsiteY4" fmla="*/ 238221 h 5920330"/>
              <a:gd name="connsiteX5" fmla="*/ 2131847 w 2740967"/>
              <a:gd name="connsiteY5" fmla="*/ 16601 h 5920330"/>
              <a:gd name="connsiteX6" fmla="*/ 2740967 w 2740967"/>
              <a:gd name="connsiteY6" fmla="*/ 454271 h 5920330"/>
              <a:gd name="connsiteX7" fmla="*/ 2740967 w 2740967"/>
              <a:gd name="connsiteY7" fmla="*/ 5463610 h 5920330"/>
              <a:gd name="connsiteX8" fmla="*/ 2284247 w 2740967"/>
              <a:gd name="connsiteY8" fmla="*/ 5920330 h 5920330"/>
              <a:gd name="connsiteX9" fmla="*/ 457424 w 2740967"/>
              <a:gd name="connsiteY9" fmla="*/ 5920330 h 5920330"/>
              <a:gd name="connsiteX10" fmla="*/ 704 w 2740967"/>
              <a:gd name="connsiteY10" fmla="*/ 5463610 h 5920330"/>
              <a:gd name="connsiteX11" fmla="*/ 704 w 2740967"/>
              <a:gd name="connsiteY11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781091 w 2740967"/>
              <a:gd name="connsiteY3" fmla="*/ 232417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747840 w 2740967"/>
              <a:gd name="connsiteY3" fmla="*/ 298318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781091 w 2740967"/>
              <a:gd name="connsiteY3" fmla="*/ 248892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70470 w 2740967"/>
              <a:gd name="connsiteY2" fmla="*/ 164695 h 5920330"/>
              <a:gd name="connsiteX3" fmla="*/ 781091 w 2740967"/>
              <a:gd name="connsiteY3" fmla="*/ 248892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70470 w 2740967"/>
              <a:gd name="connsiteY2" fmla="*/ 164695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70470 w 2740967"/>
              <a:gd name="connsiteY2" fmla="*/ 164695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70470 w 2740967"/>
              <a:gd name="connsiteY2" fmla="*/ 164695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70470 w 2740967"/>
              <a:gd name="connsiteY2" fmla="*/ 164695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70470 w 2740967"/>
              <a:gd name="connsiteY2" fmla="*/ 164695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70470 w 2740967"/>
              <a:gd name="connsiteY2" fmla="*/ 164695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70470 w 2740967"/>
              <a:gd name="connsiteY2" fmla="*/ 164695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70470 w 2740967"/>
              <a:gd name="connsiteY2" fmla="*/ 164695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70470 w 2740967"/>
              <a:gd name="connsiteY2" fmla="*/ 164695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70470 w 2740967"/>
              <a:gd name="connsiteY2" fmla="*/ 164695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18763 w 2740967"/>
              <a:gd name="connsiteY2" fmla="*/ 164695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45977 w 2740967"/>
              <a:gd name="connsiteY2" fmla="*/ 151211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45977 w 2740967"/>
              <a:gd name="connsiteY2" fmla="*/ 149445 h 5918564"/>
              <a:gd name="connsiteX3" fmla="*/ 781091 w 2740967"/>
              <a:gd name="connsiteY3" fmla="*/ 238888 h 5918564"/>
              <a:gd name="connsiteX4" fmla="*/ 1507747 w 2740967"/>
              <a:gd name="connsiteY4" fmla="*/ 244876 h 5918564"/>
              <a:gd name="connsiteX5" fmla="*/ 1967704 w 2740967"/>
              <a:gd name="connsiteY5" fmla="*/ 236455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45977 w 2740967"/>
              <a:gd name="connsiteY2" fmla="*/ 149445 h 5918564"/>
              <a:gd name="connsiteX3" fmla="*/ 781091 w 2740967"/>
              <a:gd name="connsiteY3" fmla="*/ 238888 h 5918564"/>
              <a:gd name="connsiteX4" fmla="*/ 1507747 w 2740967"/>
              <a:gd name="connsiteY4" fmla="*/ 244876 h 5918564"/>
              <a:gd name="connsiteX5" fmla="*/ 1967704 w 2740967"/>
              <a:gd name="connsiteY5" fmla="*/ 236455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45977 w 2740967"/>
              <a:gd name="connsiteY2" fmla="*/ 149445 h 5918564"/>
              <a:gd name="connsiteX3" fmla="*/ 781091 w 2740967"/>
              <a:gd name="connsiteY3" fmla="*/ 238888 h 5918564"/>
              <a:gd name="connsiteX4" fmla="*/ 1507747 w 2740967"/>
              <a:gd name="connsiteY4" fmla="*/ 244876 h 5918564"/>
              <a:gd name="connsiteX5" fmla="*/ 1967704 w 2740967"/>
              <a:gd name="connsiteY5" fmla="*/ 236455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45977 w 2740967"/>
              <a:gd name="connsiteY2" fmla="*/ 149445 h 5918564"/>
              <a:gd name="connsiteX3" fmla="*/ 781091 w 2740967"/>
              <a:gd name="connsiteY3" fmla="*/ 238888 h 5918564"/>
              <a:gd name="connsiteX4" fmla="*/ 1507747 w 2740967"/>
              <a:gd name="connsiteY4" fmla="*/ 244876 h 5918564"/>
              <a:gd name="connsiteX5" fmla="*/ 1967704 w 2740967"/>
              <a:gd name="connsiteY5" fmla="*/ 236455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43901 h 5909960"/>
              <a:gd name="connsiteX1" fmla="*/ 531708 w 2740967"/>
              <a:gd name="connsiteY1" fmla="*/ 34546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7111 h 5913170"/>
              <a:gd name="connsiteX1" fmla="*/ 531708 w 2740967"/>
              <a:gd name="connsiteY1" fmla="*/ 0 h 5913170"/>
              <a:gd name="connsiteX2" fmla="*/ 645977 w 2740967"/>
              <a:gd name="connsiteY2" fmla="*/ 144051 h 5913170"/>
              <a:gd name="connsiteX3" fmla="*/ 781091 w 2740967"/>
              <a:gd name="connsiteY3" fmla="*/ 233494 h 5913170"/>
              <a:gd name="connsiteX4" fmla="*/ 1507747 w 2740967"/>
              <a:gd name="connsiteY4" fmla="*/ 239482 h 5913170"/>
              <a:gd name="connsiteX5" fmla="*/ 1967704 w 2740967"/>
              <a:gd name="connsiteY5" fmla="*/ 231061 h 5913170"/>
              <a:gd name="connsiteX6" fmla="*/ 2131847 w 2740967"/>
              <a:gd name="connsiteY6" fmla="*/ 9441 h 5913170"/>
              <a:gd name="connsiteX7" fmla="*/ 2740967 w 2740967"/>
              <a:gd name="connsiteY7" fmla="*/ 447111 h 5913170"/>
              <a:gd name="connsiteX8" fmla="*/ 2740967 w 2740967"/>
              <a:gd name="connsiteY8" fmla="*/ 5456450 h 5913170"/>
              <a:gd name="connsiteX9" fmla="*/ 2284247 w 2740967"/>
              <a:gd name="connsiteY9" fmla="*/ 5913170 h 5913170"/>
              <a:gd name="connsiteX10" fmla="*/ 457424 w 2740967"/>
              <a:gd name="connsiteY10" fmla="*/ 5913170 h 5913170"/>
              <a:gd name="connsiteX11" fmla="*/ 704 w 2740967"/>
              <a:gd name="connsiteY11" fmla="*/ 5456450 h 5913170"/>
              <a:gd name="connsiteX12" fmla="*/ 704 w 2740967"/>
              <a:gd name="connsiteY12" fmla="*/ 447111 h 591317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21485 w 2740967"/>
              <a:gd name="connsiteY2" fmla="*/ 14893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8699 w 2740967"/>
              <a:gd name="connsiteY2" fmla="*/ 146234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8699 w 2740967"/>
              <a:gd name="connsiteY2" fmla="*/ 146234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8699 w 2740967"/>
              <a:gd name="connsiteY2" fmla="*/ 146234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8699 w 2740967"/>
              <a:gd name="connsiteY2" fmla="*/ 146234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8699 w 2740967"/>
              <a:gd name="connsiteY2" fmla="*/ 146234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8699 w 2740967"/>
              <a:gd name="connsiteY2" fmla="*/ 146234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8699 w 2740967"/>
              <a:gd name="connsiteY2" fmla="*/ 146234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8699 w 2740967"/>
              <a:gd name="connsiteY2" fmla="*/ 146234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8699 w 2740967"/>
              <a:gd name="connsiteY2" fmla="*/ 146234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781091 w 2740967"/>
              <a:gd name="connsiteY2" fmla="*/ 230284 h 5909960"/>
              <a:gd name="connsiteX3" fmla="*/ 1507747 w 2740967"/>
              <a:gd name="connsiteY3" fmla="*/ 236272 h 5909960"/>
              <a:gd name="connsiteX4" fmla="*/ 1967704 w 2740967"/>
              <a:gd name="connsiteY4" fmla="*/ 227851 h 5909960"/>
              <a:gd name="connsiteX5" fmla="*/ 2131847 w 2740967"/>
              <a:gd name="connsiteY5" fmla="*/ 6231 h 5909960"/>
              <a:gd name="connsiteX6" fmla="*/ 2740967 w 2740967"/>
              <a:gd name="connsiteY6" fmla="*/ 443901 h 5909960"/>
              <a:gd name="connsiteX7" fmla="*/ 2740967 w 2740967"/>
              <a:gd name="connsiteY7" fmla="*/ 5453240 h 5909960"/>
              <a:gd name="connsiteX8" fmla="*/ 2284247 w 2740967"/>
              <a:gd name="connsiteY8" fmla="*/ 5909960 h 5909960"/>
              <a:gd name="connsiteX9" fmla="*/ 457424 w 2740967"/>
              <a:gd name="connsiteY9" fmla="*/ 5909960 h 5909960"/>
              <a:gd name="connsiteX10" fmla="*/ 704 w 2740967"/>
              <a:gd name="connsiteY10" fmla="*/ 5453240 h 5909960"/>
              <a:gd name="connsiteX11" fmla="*/ 704 w 2740967"/>
              <a:gd name="connsiteY11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781091 w 2740967"/>
              <a:gd name="connsiteY2" fmla="*/ 230284 h 5909960"/>
              <a:gd name="connsiteX3" fmla="*/ 1507747 w 2740967"/>
              <a:gd name="connsiteY3" fmla="*/ 236272 h 5909960"/>
              <a:gd name="connsiteX4" fmla="*/ 1967704 w 2740967"/>
              <a:gd name="connsiteY4" fmla="*/ 227851 h 5909960"/>
              <a:gd name="connsiteX5" fmla="*/ 2131847 w 2740967"/>
              <a:gd name="connsiteY5" fmla="*/ 6231 h 5909960"/>
              <a:gd name="connsiteX6" fmla="*/ 2740967 w 2740967"/>
              <a:gd name="connsiteY6" fmla="*/ 443901 h 5909960"/>
              <a:gd name="connsiteX7" fmla="*/ 2740967 w 2740967"/>
              <a:gd name="connsiteY7" fmla="*/ 5453240 h 5909960"/>
              <a:gd name="connsiteX8" fmla="*/ 2284247 w 2740967"/>
              <a:gd name="connsiteY8" fmla="*/ 5909960 h 5909960"/>
              <a:gd name="connsiteX9" fmla="*/ 457424 w 2740967"/>
              <a:gd name="connsiteY9" fmla="*/ 5909960 h 5909960"/>
              <a:gd name="connsiteX10" fmla="*/ 704 w 2740967"/>
              <a:gd name="connsiteY10" fmla="*/ 5453240 h 5909960"/>
              <a:gd name="connsiteX11" fmla="*/ 704 w 2740967"/>
              <a:gd name="connsiteY11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781091 w 2740967"/>
              <a:gd name="connsiteY2" fmla="*/ 230284 h 5909960"/>
              <a:gd name="connsiteX3" fmla="*/ 1507747 w 2740967"/>
              <a:gd name="connsiteY3" fmla="*/ 236272 h 5909960"/>
              <a:gd name="connsiteX4" fmla="*/ 1967704 w 2740967"/>
              <a:gd name="connsiteY4" fmla="*/ 227851 h 5909960"/>
              <a:gd name="connsiteX5" fmla="*/ 2131847 w 2740967"/>
              <a:gd name="connsiteY5" fmla="*/ 6231 h 5909960"/>
              <a:gd name="connsiteX6" fmla="*/ 2740967 w 2740967"/>
              <a:gd name="connsiteY6" fmla="*/ 443901 h 5909960"/>
              <a:gd name="connsiteX7" fmla="*/ 2740967 w 2740967"/>
              <a:gd name="connsiteY7" fmla="*/ 5453240 h 5909960"/>
              <a:gd name="connsiteX8" fmla="*/ 2284247 w 2740967"/>
              <a:gd name="connsiteY8" fmla="*/ 5909960 h 5909960"/>
              <a:gd name="connsiteX9" fmla="*/ 457424 w 2740967"/>
              <a:gd name="connsiteY9" fmla="*/ 5909960 h 5909960"/>
              <a:gd name="connsiteX10" fmla="*/ 704 w 2740967"/>
              <a:gd name="connsiteY10" fmla="*/ 5453240 h 5909960"/>
              <a:gd name="connsiteX11" fmla="*/ 704 w 2740967"/>
              <a:gd name="connsiteY11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781091 w 2740967"/>
              <a:gd name="connsiteY2" fmla="*/ 230284 h 5909960"/>
              <a:gd name="connsiteX3" fmla="*/ 1507747 w 2740967"/>
              <a:gd name="connsiteY3" fmla="*/ 236272 h 5909960"/>
              <a:gd name="connsiteX4" fmla="*/ 1967704 w 2740967"/>
              <a:gd name="connsiteY4" fmla="*/ 227851 h 5909960"/>
              <a:gd name="connsiteX5" fmla="*/ 2131847 w 2740967"/>
              <a:gd name="connsiteY5" fmla="*/ 6231 h 5909960"/>
              <a:gd name="connsiteX6" fmla="*/ 2740967 w 2740967"/>
              <a:gd name="connsiteY6" fmla="*/ 443901 h 5909960"/>
              <a:gd name="connsiteX7" fmla="*/ 2740967 w 2740967"/>
              <a:gd name="connsiteY7" fmla="*/ 5453240 h 5909960"/>
              <a:gd name="connsiteX8" fmla="*/ 2284247 w 2740967"/>
              <a:gd name="connsiteY8" fmla="*/ 5909960 h 5909960"/>
              <a:gd name="connsiteX9" fmla="*/ 457424 w 2740967"/>
              <a:gd name="connsiteY9" fmla="*/ 5909960 h 5909960"/>
              <a:gd name="connsiteX10" fmla="*/ 704 w 2740967"/>
              <a:gd name="connsiteY10" fmla="*/ 5453240 h 5909960"/>
              <a:gd name="connsiteX11" fmla="*/ 704 w 2740967"/>
              <a:gd name="connsiteY11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781091 w 2740967"/>
              <a:gd name="connsiteY2" fmla="*/ 230284 h 5909960"/>
              <a:gd name="connsiteX3" fmla="*/ 1507747 w 2740967"/>
              <a:gd name="connsiteY3" fmla="*/ 236272 h 5909960"/>
              <a:gd name="connsiteX4" fmla="*/ 1967704 w 2740967"/>
              <a:gd name="connsiteY4" fmla="*/ 227851 h 5909960"/>
              <a:gd name="connsiteX5" fmla="*/ 2131847 w 2740967"/>
              <a:gd name="connsiteY5" fmla="*/ 6231 h 5909960"/>
              <a:gd name="connsiteX6" fmla="*/ 2740967 w 2740967"/>
              <a:gd name="connsiteY6" fmla="*/ 443901 h 5909960"/>
              <a:gd name="connsiteX7" fmla="*/ 2740967 w 2740967"/>
              <a:gd name="connsiteY7" fmla="*/ 5453240 h 5909960"/>
              <a:gd name="connsiteX8" fmla="*/ 2284247 w 2740967"/>
              <a:gd name="connsiteY8" fmla="*/ 5909960 h 5909960"/>
              <a:gd name="connsiteX9" fmla="*/ 457424 w 2740967"/>
              <a:gd name="connsiteY9" fmla="*/ 5909960 h 5909960"/>
              <a:gd name="connsiteX10" fmla="*/ 704 w 2740967"/>
              <a:gd name="connsiteY10" fmla="*/ 5453240 h 5909960"/>
              <a:gd name="connsiteX11" fmla="*/ 704 w 2740967"/>
              <a:gd name="connsiteY11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781091 w 2740967"/>
              <a:gd name="connsiteY2" fmla="*/ 230284 h 5909960"/>
              <a:gd name="connsiteX3" fmla="*/ 1507747 w 2740967"/>
              <a:gd name="connsiteY3" fmla="*/ 236272 h 5909960"/>
              <a:gd name="connsiteX4" fmla="*/ 1967704 w 2740967"/>
              <a:gd name="connsiteY4" fmla="*/ 227851 h 5909960"/>
              <a:gd name="connsiteX5" fmla="*/ 2131847 w 2740967"/>
              <a:gd name="connsiteY5" fmla="*/ 6231 h 5909960"/>
              <a:gd name="connsiteX6" fmla="*/ 2740967 w 2740967"/>
              <a:gd name="connsiteY6" fmla="*/ 443901 h 5909960"/>
              <a:gd name="connsiteX7" fmla="*/ 2740967 w 2740967"/>
              <a:gd name="connsiteY7" fmla="*/ 5453240 h 5909960"/>
              <a:gd name="connsiteX8" fmla="*/ 2284247 w 2740967"/>
              <a:gd name="connsiteY8" fmla="*/ 5909960 h 5909960"/>
              <a:gd name="connsiteX9" fmla="*/ 457424 w 2740967"/>
              <a:gd name="connsiteY9" fmla="*/ 5909960 h 5909960"/>
              <a:gd name="connsiteX10" fmla="*/ 704 w 2740967"/>
              <a:gd name="connsiteY10" fmla="*/ 5453240 h 5909960"/>
              <a:gd name="connsiteX11" fmla="*/ 704 w 2740967"/>
              <a:gd name="connsiteY11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781091 w 2740967"/>
              <a:gd name="connsiteY2" fmla="*/ 230284 h 5909960"/>
              <a:gd name="connsiteX3" fmla="*/ 1507747 w 2740967"/>
              <a:gd name="connsiteY3" fmla="*/ 236272 h 5909960"/>
              <a:gd name="connsiteX4" fmla="*/ 1967704 w 2740967"/>
              <a:gd name="connsiteY4" fmla="*/ 227851 h 5909960"/>
              <a:gd name="connsiteX5" fmla="*/ 2131847 w 2740967"/>
              <a:gd name="connsiteY5" fmla="*/ 6231 h 5909960"/>
              <a:gd name="connsiteX6" fmla="*/ 2740967 w 2740967"/>
              <a:gd name="connsiteY6" fmla="*/ 443901 h 5909960"/>
              <a:gd name="connsiteX7" fmla="*/ 2740967 w 2740967"/>
              <a:gd name="connsiteY7" fmla="*/ 5453240 h 5909960"/>
              <a:gd name="connsiteX8" fmla="*/ 2284247 w 2740967"/>
              <a:gd name="connsiteY8" fmla="*/ 5909960 h 5909960"/>
              <a:gd name="connsiteX9" fmla="*/ 457424 w 2740967"/>
              <a:gd name="connsiteY9" fmla="*/ 5909960 h 5909960"/>
              <a:gd name="connsiteX10" fmla="*/ 704 w 2740967"/>
              <a:gd name="connsiteY10" fmla="*/ 5453240 h 5909960"/>
              <a:gd name="connsiteX11" fmla="*/ 704 w 2740967"/>
              <a:gd name="connsiteY11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781091 w 2740967"/>
              <a:gd name="connsiteY2" fmla="*/ 230284 h 5909960"/>
              <a:gd name="connsiteX3" fmla="*/ 1507747 w 2740967"/>
              <a:gd name="connsiteY3" fmla="*/ 236272 h 5909960"/>
              <a:gd name="connsiteX4" fmla="*/ 1967704 w 2740967"/>
              <a:gd name="connsiteY4" fmla="*/ 227851 h 5909960"/>
              <a:gd name="connsiteX5" fmla="*/ 2131847 w 2740967"/>
              <a:gd name="connsiteY5" fmla="*/ 6231 h 5909960"/>
              <a:gd name="connsiteX6" fmla="*/ 2740967 w 2740967"/>
              <a:gd name="connsiteY6" fmla="*/ 443901 h 5909960"/>
              <a:gd name="connsiteX7" fmla="*/ 2740967 w 2740967"/>
              <a:gd name="connsiteY7" fmla="*/ 5453240 h 5909960"/>
              <a:gd name="connsiteX8" fmla="*/ 2284247 w 2740967"/>
              <a:gd name="connsiteY8" fmla="*/ 5909960 h 5909960"/>
              <a:gd name="connsiteX9" fmla="*/ 457424 w 2740967"/>
              <a:gd name="connsiteY9" fmla="*/ 5909960 h 5909960"/>
              <a:gd name="connsiteX10" fmla="*/ 704 w 2740967"/>
              <a:gd name="connsiteY10" fmla="*/ 5453240 h 5909960"/>
              <a:gd name="connsiteX11" fmla="*/ 704 w 2740967"/>
              <a:gd name="connsiteY11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781091 w 2740967"/>
              <a:gd name="connsiteY2" fmla="*/ 230284 h 5909960"/>
              <a:gd name="connsiteX3" fmla="*/ 1507747 w 2740967"/>
              <a:gd name="connsiteY3" fmla="*/ 236272 h 5909960"/>
              <a:gd name="connsiteX4" fmla="*/ 1967704 w 2740967"/>
              <a:gd name="connsiteY4" fmla="*/ 227851 h 5909960"/>
              <a:gd name="connsiteX5" fmla="*/ 2131847 w 2740967"/>
              <a:gd name="connsiteY5" fmla="*/ 6231 h 5909960"/>
              <a:gd name="connsiteX6" fmla="*/ 2740967 w 2740967"/>
              <a:gd name="connsiteY6" fmla="*/ 443901 h 5909960"/>
              <a:gd name="connsiteX7" fmla="*/ 2740967 w 2740967"/>
              <a:gd name="connsiteY7" fmla="*/ 5453240 h 5909960"/>
              <a:gd name="connsiteX8" fmla="*/ 2284247 w 2740967"/>
              <a:gd name="connsiteY8" fmla="*/ 5909960 h 5909960"/>
              <a:gd name="connsiteX9" fmla="*/ 457424 w 2740967"/>
              <a:gd name="connsiteY9" fmla="*/ 5909960 h 5909960"/>
              <a:gd name="connsiteX10" fmla="*/ 704 w 2740967"/>
              <a:gd name="connsiteY10" fmla="*/ 5453240 h 5909960"/>
              <a:gd name="connsiteX11" fmla="*/ 704 w 2740967"/>
              <a:gd name="connsiteY11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781091 w 2740967"/>
              <a:gd name="connsiteY2" fmla="*/ 230284 h 5909960"/>
              <a:gd name="connsiteX3" fmla="*/ 1507747 w 2740967"/>
              <a:gd name="connsiteY3" fmla="*/ 236272 h 5909960"/>
              <a:gd name="connsiteX4" fmla="*/ 1967704 w 2740967"/>
              <a:gd name="connsiteY4" fmla="*/ 227851 h 5909960"/>
              <a:gd name="connsiteX5" fmla="*/ 2131847 w 2740967"/>
              <a:gd name="connsiteY5" fmla="*/ 6231 h 5909960"/>
              <a:gd name="connsiteX6" fmla="*/ 2740967 w 2740967"/>
              <a:gd name="connsiteY6" fmla="*/ 443901 h 5909960"/>
              <a:gd name="connsiteX7" fmla="*/ 2740967 w 2740967"/>
              <a:gd name="connsiteY7" fmla="*/ 5453240 h 5909960"/>
              <a:gd name="connsiteX8" fmla="*/ 2284247 w 2740967"/>
              <a:gd name="connsiteY8" fmla="*/ 5909960 h 5909960"/>
              <a:gd name="connsiteX9" fmla="*/ 457424 w 2740967"/>
              <a:gd name="connsiteY9" fmla="*/ 5909960 h 5909960"/>
              <a:gd name="connsiteX10" fmla="*/ 704 w 2740967"/>
              <a:gd name="connsiteY10" fmla="*/ 5453240 h 5909960"/>
              <a:gd name="connsiteX11" fmla="*/ 704 w 2740967"/>
              <a:gd name="connsiteY11" fmla="*/ 443901 h 5909960"/>
              <a:gd name="connsiteX0" fmla="*/ 852 w 2741115"/>
              <a:gd name="connsiteY0" fmla="*/ 443901 h 5909960"/>
              <a:gd name="connsiteX1" fmla="*/ 564513 w 2741115"/>
              <a:gd name="connsiteY1" fmla="*/ 18365 h 5909960"/>
              <a:gd name="connsiteX2" fmla="*/ 781239 w 2741115"/>
              <a:gd name="connsiteY2" fmla="*/ 230284 h 5909960"/>
              <a:gd name="connsiteX3" fmla="*/ 1507895 w 2741115"/>
              <a:gd name="connsiteY3" fmla="*/ 236272 h 5909960"/>
              <a:gd name="connsiteX4" fmla="*/ 1967852 w 2741115"/>
              <a:gd name="connsiteY4" fmla="*/ 227851 h 5909960"/>
              <a:gd name="connsiteX5" fmla="*/ 2131995 w 2741115"/>
              <a:gd name="connsiteY5" fmla="*/ 6231 h 5909960"/>
              <a:gd name="connsiteX6" fmla="*/ 2741115 w 2741115"/>
              <a:gd name="connsiteY6" fmla="*/ 443901 h 5909960"/>
              <a:gd name="connsiteX7" fmla="*/ 2741115 w 2741115"/>
              <a:gd name="connsiteY7" fmla="*/ 5453240 h 5909960"/>
              <a:gd name="connsiteX8" fmla="*/ 2284395 w 2741115"/>
              <a:gd name="connsiteY8" fmla="*/ 5909960 h 5909960"/>
              <a:gd name="connsiteX9" fmla="*/ 457572 w 2741115"/>
              <a:gd name="connsiteY9" fmla="*/ 5909960 h 5909960"/>
              <a:gd name="connsiteX10" fmla="*/ 852 w 2741115"/>
              <a:gd name="connsiteY10" fmla="*/ 5453240 h 5909960"/>
              <a:gd name="connsiteX11" fmla="*/ 852 w 2741115"/>
              <a:gd name="connsiteY11" fmla="*/ 443901 h 5909960"/>
              <a:gd name="connsiteX0" fmla="*/ 852 w 2741115"/>
              <a:gd name="connsiteY0" fmla="*/ 443901 h 5909960"/>
              <a:gd name="connsiteX1" fmla="*/ 564513 w 2741115"/>
              <a:gd name="connsiteY1" fmla="*/ 18365 h 5909960"/>
              <a:gd name="connsiteX2" fmla="*/ 781239 w 2741115"/>
              <a:gd name="connsiteY2" fmla="*/ 230284 h 5909960"/>
              <a:gd name="connsiteX3" fmla="*/ 1507895 w 2741115"/>
              <a:gd name="connsiteY3" fmla="*/ 236272 h 5909960"/>
              <a:gd name="connsiteX4" fmla="*/ 1967852 w 2741115"/>
              <a:gd name="connsiteY4" fmla="*/ 227851 h 5909960"/>
              <a:gd name="connsiteX5" fmla="*/ 2131995 w 2741115"/>
              <a:gd name="connsiteY5" fmla="*/ 6231 h 5909960"/>
              <a:gd name="connsiteX6" fmla="*/ 2741115 w 2741115"/>
              <a:gd name="connsiteY6" fmla="*/ 443901 h 5909960"/>
              <a:gd name="connsiteX7" fmla="*/ 2741115 w 2741115"/>
              <a:gd name="connsiteY7" fmla="*/ 5453240 h 5909960"/>
              <a:gd name="connsiteX8" fmla="*/ 2284395 w 2741115"/>
              <a:gd name="connsiteY8" fmla="*/ 5909960 h 5909960"/>
              <a:gd name="connsiteX9" fmla="*/ 457572 w 2741115"/>
              <a:gd name="connsiteY9" fmla="*/ 5909960 h 5909960"/>
              <a:gd name="connsiteX10" fmla="*/ 852 w 2741115"/>
              <a:gd name="connsiteY10" fmla="*/ 5453240 h 5909960"/>
              <a:gd name="connsiteX11" fmla="*/ 852 w 2741115"/>
              <a:gd name="connsiteY11" fmla="*/ 443901 h 5909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41115" h="5909960">
                <a:moveTo>
                  <a:pt x="852" y="443901"/>
                </a:moveTo>
                <a:cubicBezTo>
                  <a:pt x="-19554" y="-36088"/>
                  <a:pt x="330916" y="8522"/>
                  <a:pt x="564513" y="18365"/>
                </a:cubicBezTo>
                <a:cubicBezTo>
                  <a:pt x="710905" y="20518"/>
                  <a:pt x="583188" y="237115"/>
                  <a:pt x="781239" y="230284"/>
                </a:cubicBezTo>
                <a:lnTo>
                  <a:pt x="1507895" y="236272"/>
                </a:lnTo>
                <a:cubicBezTo>
                  <a:pt x="1705664" y="235867"/>
                  <a:pt x="1812660" y="221784"/>
                  <a:pt x="1967852" y="227851"/>
                </a:cubicBezTo>
                <a:cubicBezTo>
                  <a:pt x="2123044" y="233918"/>
                  <a:pt x="1997461" y="4247"/>
                  <a:pt x="2131995" y="6231"/>
                </a:cubicBezTo>
                <a:cubicBezTo>
                  <a:pt x="2689034" y="-41394"/>
                  <a:pt x="2741115" y="191662"/>
                  <a:pt x="2741115" y="443901"/>
                </a:cubicBezTo>
                <a:lnTo>
                  <a:pt x="2741115" y="5453240"/>
                </a:lnTo>
                <a:cubicBezTo>
                  <a:pt x="2741115" y="5897208"/>
                  <a:pt x="2536634" y="5909960"/>
                  <a:pt x="2284395" y="5909960"/>
                </a:cubicBezTo>
                <a:lnTo>
                  <a:pt x="457572" y="5909960"/>
                </a:lnTo>
                <a:cubicBezTo>
                  <a:pt x="205333" y="5909960"/>
                  <a:pt x="-13897" y="5867711"/>
                  <a:pt x="852" y="5453240"/>
                </a:cubicBezTo>
                <a:lnTo>
                  <a:pt x="852" y="443901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double-click to insert image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6C39FE3F-FB26-4A81-9727-BD2EADE7C0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488561"/>
            <a:ext cx="5547360" cy="91536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EE5914B-3718-4CEF-80A6-73FF9E059CC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April 21,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5D60C4C-3F2E-4F5A-81D6-EF9F4F1D588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94D5838-B053-4B77-82F3-830C4E1AC17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D2C008A-6970-4D7E-9A1A-93E73D7EE0A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8640" y="1410079"/>
            <a:ext cx="5547360" cy="3020994"/>
          </a:xfrm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defRPr lang="en-US" smtClean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lang="en-US" smtClean="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defRPr lang="en-US" smtClean="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lang="en-US" smtClean="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heme two content: headline + placeholders + footers (white paired left, two smaller phones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raphic 66">
            <a:extLst>
              <a:ext uri="{FF2B5EF4-FFF2-40B4-BE49-F238E27FC236}">
                <a16:creationId xmlns:a16="http://schemas.microsoft.com/office/drawing/2014/main" id="{45A52D10-DB50-44F1-9879-12D8515F3F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6867" y="786809"/>
            <a:ext cx="2467625" cy="4999829"/>
          </a:xfrm>
          <a:prstGeom prst="rect">
            <a:avLst/>
          </a:prstGeom>
        </p:spPr>
      </p:pic>
      <p:sp>
        <p:nvSpPr>
          <p:cNvPr id="68" name="Picture Placeholder 90">
            <a:extLst>
              <a:ext uri="{FF2B5EF4-FFF2-40B4-BE49-F238E27FC236}">
                <a16:creationId xmlns:a16="http://schemas.microsoft.com/office/drawing/2014/main" id="{C8B3E8F6-2333-4956-AD82-3309C7DDFB3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57793" y="859281"/>
            <a:ext cx="2198577" cy="4783439"/>
          </a:xfrm>
          <a:custGeom>
            <a:avLst/>
            <a:gdLst>
              <a:gd name="connsiteX0" fmla="*/ 0 w 2740263"/>
              <a:gd name="connsiteY0" fmla="*/ 456720 h 5922779"/>
              <a:gd name="connsiteX1" fmla="*/ 456720 w 2740263"/>
              <a:gd name="connsiteY1" fmla="*/ 0 h 5922779"/>
              <a:gd name="connsiteX2" fmla="*/ 2283543 w 2740263"/>
              <a:gd name="connsiteY2" fmla="*/ 0 h 5922779"/>
              <a:gd name="connsiteX3" fmla="*/ 2740263 w 2740263"/>
              <a:gd name="connsiteY3" fmla="*/ 456720 h 5922779"/>
              <a:gd name="connsiteX4" fmla="*/ 2740263 w 2740263"/>
              <a:gd name="connsiteY4" fmla="*/ 5466059 h 5922779"/>
              <a:gd name="connsiteX5" fmla="*/ 2283543 w 2740263"/>
              <a:gd name="connsiteY5" fmla="*/ 5922779 h 5922779"/>
              <a:gd name="connsiteX6" fmla="*/ 456720 w 2740263"/>
              <a:gd name="connsiteY6" fmla="*/ 5922779 h 5922779"/>
              <a:gd name="connsiteX7" fmla="*/ 0 w 2740263"/>
              <a:gd name="connsiteY7" fmla="*/ 5466059 h 5922779"/>
              <a:gd name="connsiteX8" fmla="*/ 0 w 2740263"/>
              <a:gd name="connsiteY8" fmla="*/ 456720 h 5922779"/>
              <a:gd name="connsiteX0" fmla="*/ 0 w 2740263"/>
              <a:gd name="connsiteY0" fmla="*/ 471257 h 5937316"/>
              <a:gd name="connsiteX1" fmla="*/ 456720 w 2740263"/>
              <a:gd name="connsiteY1" fmla="*/ 14537 h 5937316"/>
              <a:gd name="connsiteX2" fmla="*/ 1359405 w 2740263"/>
              <a:gd name="connsiteY2" fmla="*/ 0 h 5937316"/>
              <a:gd name="connsiteX3" fmla="*/ 2283543 w 2740263"/>
              <a:gd name="connsiteY3" fmla="*/ 14537 h 5937316"/>
              <a:gd name="connsiteX4" fmla="*/ 2740263 w 2740263"/>
              <a:gd name="connsiteY4" fmla="*/ 471257 h 5937316"/>
              <a:gd name="connsiteX5" fmla="*/ 2740263 w 2740263"/>
              <a:gd name="connsiteY5" fmla="*/ 5480596 h 5937316"/>
              <a:gd name="connsiteX6" fmla="*/ 2283543 w 2740263"/>
              <a:gd name="connsiteY6" fmla="*/ 5937316 h 5937316"/>
              <a:gd name="connsiteX7" fmla="*/ 456720 w 2740263"/>
              <a:gd name="connsiteY7" fmla="*/ 5937316 h 5937316"/>
              <a:gd name="connsiteX8" fmla="*/ 0 w 2740263"/>
              <a:gd name="connsiteY8" fmla="*/ 5480596 h 5937316"/>
              <a:gd name="connsiteX9" fmla="*/ 0 w 2740263"/>
              <a:gd name="connsiteY9" fmla="*/ 471257 h 5937316"/>
              <a:gd name="connsiteX0" fmla="*/ 0 w 2740263"/>
              <a:gd name="connsiteY0" fmla="*/ 471257 h 5937316"/>
              <a:gd name="connsiteX1" fmla="*/ 456720 w 2740263"/>
              <a:gd name="connsiteY1" fmla="*/ 14537 h 5937316"/>
              <a:gd name="connsiteX2" fmla="*/ 721230 w 2740263"/>
              <a:gd name="connsiteY2" fmla="*/ 19050 h 5937316"/>
              <a:gd name="connsiteX3" fmla="*/ 1359405 w 2740263"/>
              <a:gd name="connsiteY3" fmla="*/ 0 h 5937316"/>
              <a:gd name="connsiteX4" fmla="*/ 2283543 w 2740263"/>
              <a:gd name="connsiteY4" fmla="*/ 14537 h 5937316"/>
              <a:gd name="connsiteX5" fmla="*/ 2740263 w 2740263"/>
              <a:gd name="connsiteY5" fmla="*/ 471257 h 5937316"/>
              <a:gd name="connsiteX6" fmla="*/ 2740263 w 2740263"/>
              <a:gd name="connsiteY6" fmla="*/ 5480596 h 5937316"/>
              <a:gd name="connsiteX7" fmla="*/ 2283543 w 2740263"/>
              <a:gd name="connsiteY7" fmla="*/ 5937316 h 5937316"/>
              <a:gd name="connsiteX8" fmla="*/ 456720 w 2740263"/>
              <a:gd name="connsiteY8" fmla="*/ 5937316 h 5937316"/>
              <a:gd name="connsiteX9" fmla="*/ 0 w 2740263"/>
              <a:gd name="connsiteY9" fmla="*/ 5480596 h 5937316"/>
              <a:gd name="connsiteX10" fmla="*/ 0 w 2740263"/>
              <a:gd name="connsiteY10" fmla="*/ 471257 h 5937316"/>
              <a:gd name="connsiteX0" fmla="*/ 0 w 2740263"/>
              <a:gd name="connsiteY0" fmla="*/ 471257 h 5937316"/>
              <a:gd name="connsiteX1" fmla="*/ 456720 w 2740263"/>
              <a:gd name="connsiteY1" fmla="*/ 14537 h 5937316"/>
              <a:gd name="connsiteX2" fmla="*/ 721230 w 2740263"/>
              <a:gd name="connsiteY2" fmla="*/ 19050 h 5937316"/>
              <a:gd name="connsiteX3" fmla="*/ 1187955 w 2740263"/>
              <a:gd name="connsiteY3" fmla="*/ 0 h 5937316"/>
              <a:gd name="connsiteX4" fmla="*/ 1359405 w 2740263"/>
              <a:gd name="connsiteY4" fmla="*/ 0 h 5937316"/>
              <a:gd name="connsiteX5" fmla="*/ 2283543 w 2740263"/>
              <a:gd name="connsiteY5" fmla="*/ 14537 h 5937316"/>
              <a:gd name="connsiteX6" fmla="*/ 2740263 w 2740263"/>
              <a:gd name="connsiteY6" fmla="*/ 471257 h 5937316"/>
              <a:gd name="connsiteX7" fmla="*/ 2740263 w 2740263"/>
              <a:gd name="connsiteY7" fmla="*/ 5480596 h 5937316"/>
              <a:gd name="connsiteX8" fmla="*/ 2283543 w 2740263"/>
              <a:gd name="connsiteY8" fmla="*/ 5937316 h 5937316"/>
              <a:gd name="connsiteX9" fmla="*/ 456720 w 2740263"/>
              <a:gd name="connsiteY9" fmla="*/ 5937316 h 5937316"/>
              <a:gd name="connsiteX10" fmla="*/ 0 w 2740263"/>
              <a:gd name="connsiteY10" fmla="*/ 5480596 h 5937316"/>
              <a:gd name="connsiteX11" fmla="*/ 0 w 2740263"/>
              <a:gd name="connsiteY11" fmla="*/ 471257 h 5937316"/>
              <a:gd name="connsiteX0" fmla="*/ 0 w 2740263"/>
              <a:gd name="connsiteY0" fmla="*/ 471257 h 5937316"/>
              <a:gd name="connsiteX1" fmla="*/ 456720 w 2740263"/>
              <a:gd name="connsiteY1" fmla="*/ 14537 h 5937316"/>
              <a:gd name="connsiteX2" fmla="*/ 721230 w 2740263"/>
              <a:gd name="connsiteY2" fmla="*/ 19050 h 5937316"/>
              <a:gd name="connsiteX3" fmla="*/ 1264155 w 2740263"/>
              <a:gd name="connsiteY3" fmla="*/ 514350 h 5937316"/>
              <a:gd name="connsiteX4" fmla="*/ 1359405 w 2740263"/>
              <a:gd name="connsiteY4" fmla="*/ 0 h 5937316"/>
              <a:gd name="connsiteX5" fmla="*/ 2283543 w 2740263"/>
              <a:gd name="connsiteY5" fmla="*/ 14537 h 5937316"/>
              <a:gd name="connsiteX6" fmla="*/ 2740263 w 2740263"/>
              <a:gd name="connsiteY6" fmla="*/ 471257 h 5937316"/>
              <a:gd name="connsiteX7" fmla="*/ 2740263 w 2740263"/>
              <a:gd name="connsiteY7" fmla="*/ 5480596 h 5937316"/>
              <a:gd name="connsiteX8" fmla="*/ 2283543 w 2740263"/>
              <a:gd name="connsiteY8" fmla="*/ 5937316 h 5937316"/>
              <a:gd name="connsiteX9" fmla="*/ 456720 w 2740263"/>
              <a:gd name="connsiteY9" fmla="*/ 5937316 h 5937316"/>
              <a:gd name="connsiteX10" fmla="*/ 0 w 2740263"/>
              <a:gd name="connsiteY10" fmla="*/ 5480596 h 5937316"/>
              <a:gd name="connsiteX11" fmla="*/ 0 w 2740263"/>
              <a:gd name="connsiteY11" fmla="*/ 471257 h 5937316"/>
              <a:gd name="connsiteX0" fmla="*/ 0 w 2740263"/>
              <a:gd name="connsiteY0" fmla="*/ 471257 h 5937316"/>
              <a:gd name="connsiteX1" fmla="*/ 456720 w 2740263"/>
              <a:gd name="connsiteY1" fmla="*/ 14537 h 5937316"/>
              <a:gd name="connsiteX2" fmla="*/ 597405 w 2740263"/>
              <a:gd name="connsiteY2" fmla="*/ 676275 h 5937316"/>
              <a:gd name="connsiteX3" fmla="*/ 1264155 w 2740263"/>
              <a:gd name="connsiteY3" fmla="*/ 514350 h 5937316"/>
              <a:gd name="connsiteX4" fmla="*/ 1359405 w 2740263"/>
              <a:gd name="connsiteY4" fmla="*/ 0 h 5937316"/>
              <a:gd name="connsiteX5" fmla="*/ 2283543 w 2740263"/>
              <a:gd name="connsiteY5" fmla="*/ 14537 h 5937316"/>
              <a:gd name="connsiteX6" fmla="*/ 2740263 w 2740263"/>
              <a:gd name="connsiteY6" fmla="*/ 471257 h 5937316"/>
              <a:gd name="connsiteX7" fmla="*/ 2740263 w 2740263"/>
              <a:gd name="connsiteY7" fmla="*/ 5480596 h 5937316"/>
              <a:gd name="connsiteX8" fmla="*/ 2283543 w 2740263"/>
              <a:gd name="connsiteY8" fmla="*/ 5937316 h 5937316"/>
              <a:gd name="connsiteX9" fmla="*/ 456720 w 2740263"/>
              <a:gd name="connsiteY9" fmla="*/ 5937316 h 5937316"/>
              <a:gd name="connsiteX10" fmla="*/ 0 w 2740263"/>
              <a:gd name="connsiteY10" fmla="*/ 5480596 h 5937316"/>
              <a:gd name="connsiteX11" fmla="*/ 0 w 2740263"/>
              <a:gd name="connsiteY11" fmla="*/ 471257 h 5937316"/>
              <a:gd name="connsiteX0" fmla="*/ 0 w 2740263"/>
              <a:gd name="connsiteY0" fmla="*/ 471257 h 5937316"/>
              <a:gd name="connsiteX1" fmla="*/ 456720 w 2740263"/>
              <a:gd name="connsiteY1" fmla="*/ 14537 h 5937316"/>
              <a:gd name="connsiteX2" fmla="*/ 749805 w 2740263"/>
              <a:gd name="connsiteY2" fmla="*/ 266700 h 5937316"/>
              <a:gd name="connsiteX3" fmla="*/ 1264155 w 2740263"/>
              <a:gd name="connsiteY3" fmla="*/ 514350 h 5937316"/>
              <a:gd name="connsiteX4" fmla="*/ 1359405 w 2740263"/>
              <a:gd name="connsiteY4" fmla="*/ 0 h 5937316"/>
              <a:gd name="connsiteX5" fmla="*/ 2283543 w 2740263"/>
              <a:gd name="connsiteY5" fmla="*/ 14537 h 5937316"/>
              <a:gd name="connsiteX6" fmla="*/ 2740263 w 2740263"/>
              <a:gd name="connsiteY6" fmla="*/ 471257 h 5937316"/>
              <a:gd name="connsiteX7" fmla="*/ 2740263 w 2740263"/>
              <a:gd name="connsiteY7" fmla="*/ 5480596 h 5937316"/>
              <a:gd name="connsiteX8" fmla="*/ 2283543 w 2740263"/>
              <a:gd name="connsiteY8" fmla="*/ 5937316 h 5937316"/>
              <a:gd name="connsiteX9" fmla="*/ 456720 w 2740263"/>
              <a:gd name="connsiteY9" fmla="*/ 5937316 h 5937316"/>
              <a:gd name="connsiteX10" fmla="*/ 0 w 2740263"/>
              <a:gd name="connsiteY10" fmla="*/ 5480596 h 5937316"/>
              <a:gd name="connsiteX11" fmla="*/ 0 w 2740263"/>
              <a:gd name="connsiteY11" fmla="*/ 471257 h 5937316"/>
              <a:gd name="connsiteX0" fmla="*/ 0 w 2740263"/>
              <a:gd name="connsiteY0" fmla="*/ 456720 h 5922779"/>
              <a:gd name="connsiteX1" fmla="*/ 456720 w 2740263"/>
              <a:gd name="connsiteY1" fmla="*/ 0 h 5922779"/>
              <a:gd name="connsiteX2" fmla="*/ 749805 w 2740263"/>
              <a:gd name="connsiteY2" fmla="*/ 252163 h 5922779"/>
              <a:gd name="connsiteX3" fmla="*/ 1264155 w 2740263"/>
              <a:gd name="connsiteY3" fmla="*/ 499813 h 5922779"/>
              <a:gd name="connsiteX4" fmla="*/ 1807080 w 2740263"/>
              <a:gd name="connsiteY4" fmla="*/ 195013 h 5922779"/>
              <a:gd name="connsiteX5" fmla="*/ 2283543 w 2740263"/>
              <a:gd name="connsiteY5" fmla="*/ 0 h 5922779"/>
              <a:gd name="connsiteX6" fmla="*/ 2740263 w 2740263"/>
              <a:gd name="connsiteY6" fmla="*/ 456720 h 5922779"/>
              <a:gd name="connsiteX7" fmla="*/ 2740263 w 2740263"/>
              <a:gd name="connsiteY7" fmla="*/ 5466059 h 5922779"/>
              <a:gd name="connsiteX8" fmla="*/ 2283543 w 2740263"/>
              <a:gd name="connsiteY8" fmla="*/ 5922779 h 5922779"/>
              <a:gd name="connsiteX9" fmla="*/ 456720 w 2740263"/>
              <a:gd name="connsiteY9" fmla="*/ 5922779 h 5922779"/>
              <a:gd name="connsiteX10" fmla="*/ 0 w 2740263"/>
              <a:gd name="connsiteY10" fmla="*/ 5466059 h 5922779"/>
              <a:gd name="connsiteX11" fmla="*/ 0 w 2740263"/>
              <a:gd name="connsiteY11" fmla="*/ 456720 h 5922779"/>
              <a:gd name="connsiteX0" fmla="*/ 0 w 2740263"/>
              <a:gd name="connsiteY0" fmla="*/ 456720 h 5922779"/>
              <a:gd name="connsiteX1" fmla="*/ 456720 w 2740263"/>
              <a:gd name="connsiteY1" fmla="*/ 0 h 5922779"/>
              <a:gd name="connsiteX2" fmla="*/ 749805 w 2740263"/>
              <a:gd name="connsiteY2" fmla="*/ 252163 h 5922779"/>
              <a:gd name="connsiteX3" fmla="*/ 1473705 w 2740263"/>
              <a:gd name="connsiteY3" fmla="*/ 280738 h 5922779"/>
              <a:gd name="connsiteX4" fmla="*/ 1807080 w 2740263"/>
              <a:gd name="connsiteY4" fmla="*/ 195013 h 5922779"/>
              <a:gd name="connsiteX5" fmla="*/ 2283543 w 2740263"/>
              <a:gd name="connsiteY5" fmla="*/ 0 h 5922779"/>
              <a:gd name="connsiteX6" fmla="*/ 2740263 w 2740263"/>
              <a:gd name="connsiteY6" fmla="*/ 456720 h 5922779"/>
              <a:gd name="connsiteX7" fmla="*/ 2740263 w 2740263"/>
              <a:gd name="connsiteY7" fmla="*/ 5466059 h 5922779"/>
              <a:gd name="connsiteX8" fmla="*/ 2283543 w 2740263"/>
              <a:gd name="connsiteY8" fmla="*/ 5922779 h 5922779"/>
              <a:gd name="connsiteX9" fmla="*/ 456720 w 2740263"/>
              <a:gd name="connsiteY9" fmla="*/ 5922779 h 5922779"/>
              <a:gd name="connsiteX10" fmla="*/ 0 w 2740263"/>
              <a:gd name="connsiteY10" fmla="*/ 5466059 h 5922779"/>
              <a:gd name="connsiteX11" fmla="*/ 0 w 2740263"/>
              <a:gd name="connsiteY11" fmla="*/ 456720 h 5922779"/>
              <a:gd name="connsiteX0" fmla="*/ 0 w 2740263"/>
              <a:gd name="connsiteY0" fmla="*/ 456720 h 5922779"/>
              <a:gd name="connsiteX1" fmla="*/ 456720 w 2740263"/>
              <a:gd name="connsiteY1" fmla="*/ 0 h 5922779"/>
              <a:gd name="connsiteX2" fmla="*/ 749805 w 2740263"/>
              <a:gd name="connsiteY2" fmla="*/ 252163 h 5922779"/>
              <a:gd name="connsiteX3" fmla="*/ 1473705 w 2740263"/>
              <a:gd name="connsiteY3" fmla="*/ 280738 h 5922779"/>
              <a:gd name="connsiteX4" fmla="*/ 2226180 w 2740263"/>
              <a:gd name="connsiteY4" fmla="*/ 347413 h 5922779"/>
              <a:gd name="connsiteX5" fmla="*/ 2283543 w 2740263"/>
              <a:gd name="connsiteY5" fmla="*/ 0 h 5922779"/>
              <a:gd name="connsiteX6" fmla="*/ 2740263 w 2740263"/>
              <a:gd name="connsiteY6" fmla="*/ 456720 h 5922779"/>
              <a:gd name="connsiteX7" fmla="*/ 2740263 w 2740263"/>
              <a:gd name="connsiteY7" fmla="*/ 5466059 h 5922779"/>
              <a:gd name="connsiteX8" fmla="*/ 2283543 w 2740263"/>
              <a:gd name="connsiteY8" fmla="*/ 5922779 h 5922779"/>
              <a:gd name="connsiteX9" fmla="*/ 456720 w 2740263"/>
              <a:gd name="connsiteY9" fmla="*/ 5922779 h 5922779"/>
              <a:gd name="connsiteX10" fmla="*/ 0 w 2740263"/>
              <a:gd name="connsiteY10" fmla="*/ 5466059 h 5922779"/>
              <a:gd name="connsiteX11" fmla="*/ 0 w 2740263"/>
              <a:gd name="connsiteY11" fmla="*/ 456720 h 5922779"/>
              <a:gd name="connsiteX0" fmla="*/ 0 w 2740263"/>
              <a:gd name="connsiteY0" fmla="*/ 456720 h 5922779"/>
              <a:gd name="connsiteX1" fmla="*/ 456720 w 2740263"/>
              <a:gd name="connsiteY1" fmla="*/ 0 h 5922779"/>
              <a:gd name="connsiteX2" fmla="*/ 749805 w 2740263"/>
              <a:gd name="connsiteY2" fmla="*/ 252163 h 5922779"/>
              <a:gd name="connsiteX3" fmla="*/ 1473705 w 2740263"/>
              <a:gd name="connsiteY3" fmla="*/ 280738 h 5922779"/>
              <a:gd name="connsiteX4" fmla="*/ 2026155 w 2740263"/>
              <a:gd name="connsiteY4" fmla="*/ 252163 h 5922779"/>
              <a:gd name="connsiteX5" fmla="*/ 2283543 w 2740263"/>
              <a:gd name="connsiteY5" fmla="*/ 0 h 5922779"/>
              <a:gd name="connsiteX6" fmla="*/ 2740263 w 2740263"/>
              <a:gd name="connsiteY6" fmla="*/ 456720 h 5922779"/>
              <a:gd name="connsiteX7" fmla="*/ 2740263 w 2740263"/>
              <a:gd name="connsiteY7" fmla="*/ 5466059 h 5922779"/>
              <a:gd name="connsiteX8" fmla="*/ 2283543 w 2740263"/>
              <a:gd name="connsiteY8" fmla="*/ 5922779 h 5922779"/>
              <a:gd name="connsiteX9" fmla="*/ 456720 w 2740263"/>
              <a:gd name="connsiteY9" fmla="*/ 5922779 h 5922779"/>
              <a:gd name="connsiteX10" fmla="*/ 0 w 2740263"/>
              <a:gd name="connsiteY10" fmla="*/ 5466059 h 5922779"/>
              <a:gd name="connsiteX11" fmla="*/ 0 w 2740263"/>
              <a:gd name="connsiteY11" fmla="*/ 456720 h 5922779"/>
              <a:gd name="connsiteX0" fmla="*/ 0 w 2740263"/>
              <a:gd name="connsiteY0" fmla="*/ 456720 h 5922779"/>
              <a:gd name="connsiteX1" fmla="*/ 456720 w 2740263"/>
              <a:gd name="connsiteY1" fmla="*/ 0 h 5922779"/>
              <a:gd name="connsiteX2" fmla="*/ 749805 w 2740263"/>
              <a:gd name="connsiteY2" fmla="*/ 252163 h 5922779"/>
              <a:gd name="connsiteX3" fmla="*/ 1473705 w 2740263"/>
              <a:gd name="connsiteY3" fmla="*/ 280738 h 5922779"/>
              <a:gd name="connsiteX4" fmla="*/ 2026155 w 2740263"/>
              <a:gd name="connsiteY4" fmla="*/ 252163 h 5922779"/>
              <a:gd name="connsiteX5" fmla="*/ 2140668 w 2740263"/>
              <a:gd name="connsiteY5" fmla="*/ 19050 h 5922779"/>
              <a:gd name="connsiteX6" fmla="*/ 2740263 w 2740263"/>
              <a:gd name="connsiteY6" fmla="*/ 456720 h 5922779"/>
              <a:gd name="connsiteX7" fmla="*/ 2740263 w 2740263"/>
              <a:gd name="connsiteY7" fmla="*/ 5466059 h 5922779"/>
              <a:gd name="connsiteX8" fmla="*/ 2283543 w 2740263"/>
              <a:gd name="connsiteY8" fmla="*/ 5922779 h 5922779"/>
              <a:gd name="connsiteX9" fmla="*/ 456720 w 2740263"/>
              <a:gd name="connsiteY9" fmla="*/ 5922779 h 5922779"/>
              <a:gd name="connsiteX10" fmla="*/ 0 w 2740263"/>
              <a:gd name="connsiteY10" fmla="*/ 5466059 h 5922779"/>
              <a:gd name="connsiteX11" fmla="*/ 0 w 2740263"/>
              <a:gd name="connsiteY11" fmla="*/ 456720 h 5922779"/>
              <a:gd name="connsiteX0" fmla="*/ 0 w 2740263"/>
              <a:gd name="connsiteY0" fmla="*/ 456720 h 5922779"/>
              <a:gd name="connsiteX1" fmla="*/ 456720 w 2740263"/>
              <a:gd name="connsiteY1" fmla="*/ 0 h 5922779"/>
              <a:gd name="connsiteX2" fmla="*/ 749805 w 2740263"/>
              <a:gd name="connsiteY2" fmla="*/ 252163 h 5922779"/>
              <a:gd name="connsiteX3" fmla="*/ 1473705 w 2740263"/>
              <a:gd name="connsiteY3" fmla="*/ 280738 h 5922779"/>
              <a:gd name="connsiteX4" fmla="*/ 2026155 w 2740263"/>
              <a:gd name="connsiteY4" fmla="*/ 252163 h 5922779"/>
              <a:gd name="connsiteX5" fmla="*/ 2140668 w 2740263"/>
              <a:gd name="connsiteY5" fmla="*/ 19050 h 5922779"/>
              <a:gd name="connsiteX6" fmla="*/ 2740263 w 2740263"/>
              <a:gd name="connsiteY6" fmla="*/ 456720 h 5922779"/>
              <a:gd name="connsiteX7" fmla="*/ 2740263 w 2740263"/>
              <a:gd name="connsiteY7" fmla="*/ 5466059 h 5922779"/>
              <a:gd name="connsiteX8" fmla="*/ 2283543 w 2740263"/>
              <a:gd name="connsiteY8" fmla="*/ 5922779 h 5922779"/>
              <a:gd name="connsiteX9" fmla="*/ 456720 w 2740263"/>
              <a:gd name="connsiteY9" fmla="*/ 5922779 h 5922779"/>
              <a:gd name="connsiteX10" fmla="*/ 0 w 2740263"/>
              <a:gd name="connsiteY10" fmla="*/ 5466059 h 5922779"/>
              <a:gd name="connsiteX11" fmla="*/ 0 w 2740263"/>
              <a:gd name="connsiteY11" fmla="*/ 456720 h 5922779"/>
              <a:gd name="connsiteX0" fmla="*/ 0 w 2740263"/>
              <a:gd name="connsiteY0" fmla="*/ 456720 h 5922779"/>
              <a:gd name="connsiteX1" fmla="*/ 456720 w 2740263"/>
              <a:gd name="connsiteY1" fmla="*/ 0 h 5922779"/>
              <a:gd name="connsiteX2" fmla="*/ 749805 w 2740263"/>
              <a:gd name="connsiteY2" fmla="*/ 252163 h 5922779"/>
              <a:gd name="connsiteX3" fmla="*/ 1473705 w 2740263"/>
              <a:gd name="connsiteY3" fmla="*/ 280738 h 5922779"/>
              <a:gd name="connsiteX4" fmla="*/ 2026155 w 2740263"/>
              <a:gd name="connsiteY4" fmla="*/ 252163 h 5922779"/>
              <a:gd name="connsiteX5" fmla="*/ 2140668 w 2740263"/>
              <a:gd name="connsiteY5" fmla="*/ 19050 h 5922779"/>
              <a:gd name="connsiteX6" fmla="*/ 2740263 w 2740263"/>
              <a:gd name="connsiteY6" fmla="*/ 456720 h 5922779"/>
              <a:gd name="connsiteX7" fmla="*/ 2740263 w 2740263"/>
              <a:gd name="connsiteY7" fmla="*/ 5466059 h 5922779"/>
              <a:gd name="connsiteX8" fmla="*/ 2283543 w 2740263"/>
              <a:gd name="connsiteY8" fmla="*/ 5922779 h 5922779"/>
              <a:gd name="connsiteX9" fmla="*/ 456720 w 2740263"/>
              <a:gd name="connsiteY9" fmla="*/ 5922779 h 5922779"/>
              <a:gd name="connsiteX10" fmla="*/ 0 w 2740263"/>
              <a:gd name="connsiteY10" fmla="*/ 5466059 h 5922779"/>
              <a:gd name="connsiteX11" fmla="*/ 0 w 2740263"/>
              <a:gd name="connsiteY11" fmla="*/ 456720 h 5922779"/>
              <a:gd name="connsiteX0" fmla="*/ 703 w 2740966"/>
              <a:gd name="connsiteY0" fmla="*/ 456720 h 5922779"/>
              <a:gd name="connsiteX1" fmla="*/ 457423 w 2740966"/>
              <a:gd name="connsiteY1" fmla="*/ 0 h 5922779"/>
              <a:gd name="connsiteX2" fmla="*/ 750508 w 2740966"/>
              <a:gd name="connsiteY2" fmla="*/ 252163 h 5922779"/>
              <a:gd name="connsiteX3" fmla="*/ 1474408 w 2740966"/>
              <a:gd name="connsiteY3" fmla="*/ 280738 h 5922779"/>
              <a:gd name="connsiteX4" fmla="*/ 2026858 w 2740966"/>
              <a:gd name="connsiteY4" fmla="*/ 252163 h 5922779"/>
              <a:gd name="connsiteX5" fmla="*/ 2141371 w 2740966"/>
              <a:gd name="connsiteY5" fmla="*/ 19050 h 5922779"/>
              <a:gd name="connsiteX6" fmla="*/ 2740966 w 2740966"/>
              <a:gd name="connsiteY6" fmla="*/ 456720 h 5922779"/>
              <a:gd name="connsiteX7" fmla="*/ 2740966 w 2740966"/>
              <a:gd name="connsiteY7" fmla="*/ 5466059 h 5922779"/>
              <a:gd name="connsiteX8" fmla="*/ 2284246 w 2740966"/>
              <a:gd name="connsiteY8" fmla="*/ 5922779 h 5922779"/>
              <a:gd name="connsiteX9" fmla="*/ 457423 w 2740966"/>
              <a:gd name="connsiteY9" fmla="*/ 5922779 h 5922779"/>
              <a:gd name="connsiteX10" fmla="*/ 703 w 2740966"/>
              <a:gd name="connsiteY10" fmla="*/ 5466059 h 5922779"/>
              <a:gd name="connsiteX11" fmla="*/ 703 w 2740966"/>
              <a:gd name="connsiteY11" fmla="*/ 456720 h 5922779"/>
              <a:gd name="connsiteX0" fmla="*/ 703 w 2740966"/>
              <a:gd name="connsiteY0" fmla="*/ 456720 h 5922779"/>
              <a:gd name="connsiteX1" fmla="*/ 457423 w 2740966"/>
              <a:gd name="connsiteY1" fmla="*/ 0 h 5922779"/>
              <a:gd name="connsiteX2" fmla="*/ 750508 w 2740966"/>
              <a:gd name="connsiteY2" fmla="*/ 252163 h 5922779"/>
              <a:gd name="connsiteX3" fmla="*/ 1474408 w 2740966"/>
              <a:gd name="connsiteY3" fmla="*/ 280738 h 5922779"/>
              <a:gd name="connsiteX4" fmla="*/ 2026858 w 2740966"/>
              <a:gd name="connsiteY4" fmla="*/ 252163 h 5922779"/>
              <a:gd name="connsiteX5" fmla="*/ 2141371 w 2740966"/>
              <a:gd name="connsiteY5" fmla="*/ 19050 h 5922779"/>
              <a:gd name="connsiteX6" fmla="*/ 2740966 w 2740966"/>
              <a:gd name="connsiteY6" fmla="*/ 456720 h 5922779"/>
              <a:gd name="connsiteX7" fmla="*/ 2740966 w 2740966"/>
              <a:gd name="connsiteY7" fmla="*/ 5466059 h 5922779"/>
              <a:gd name="connsiteX8" fmla="*/ 2284246 w 2740966"/>
              <a:gd name="connsiteY8" fmla="*/ 5922779 h 5922779"/>
              <a:gd name="connsiteX9" fmla="*/ 457423 w 2740966"/>
              <a:gd name="connsiteY9" fmla="*/ 5922779 h 5922779"/>
              <a:gd name="connsiteX10" fmla="*/ 703 w 2740966"/>
              <a:gd name="connsiteY10" fmla="*/ 5466059 h 5922779"/>
              <a:gd name="connsiteX11" fmla="*/ 703 w 2740966"/>
              <a:gd name="connsiteY11" fmla="*/ 456720 h 5922779"/>
              <a:gd name="connsiteX0" fmla="*/ 703 w 2740966"/>
              <a:gd name="connsiteY0" fmla="*/ 443901 h 5909960"/>
              <a:gd name="connsiteX1" fmla="*/ 612281 w 2740966"/>
              <a:gd name="connsiteY1" fmla="*/ 1929 h 5909960"/>
              <a:gd name="connsiteX2" fmla="*/ 750508 w 2740966"/>
              <a:gd name="connsiteY2" fmla="*/ 239344 h 5909960"/>
              <a:gd name="connsiteX3" fmla="*/ 1474408 w 2740966"/>
              <a:gd name="connsiteY3" fmla="*/ 267919 h 5909960"/>
              <a:gd name="connsiteX4" fmla="*/ 2026858 w 2740966"/>
              <a:gd name="connsiteY4" fmla="*/ 239344 h 5909960"/>
              <a:gd name="connsiteX5" fmla="*/ 2141371 w 2740966"/>
              <a:gd name="connsiteY5" fmla="*/ 6231 h 5909960"/>
              <a:gd name="connsiteX6" fmla="*/ 2740966 w 2740966"/>
              <a:gd name="connsiteY6" fmla="*/ 443901 h 5909960"/>
              <a:gd name="connsiteX7" fmla="*/ 2740966 w 2740966"/>
              <a:gd name="connsiteY7" fmla="*/ 5453240 h 5909960"/>
              <a:gd name="connsiteX8" fmla="*/ 2284246 w 2740966"/>
              <a:gd name="connsiteY8" fmla="*/ 5909960 h 5909960"/>
              <a:gd name="connsiteX9" fmla="*/ 457423 w 2740966"/>
              <a:gd name="connsiteY9" fmla="*/ 5909960 h 5909960"/>
              <a:gd name="connsiteX10" fmla="*/ 703 w 2740966"/>
              <a:gd name="connsiteY10" fmla="*/ 5453240 h 5909960"/>
              <a:gd name="connsiteX11" fmla="*/ 703 w 2740966"/>
              <a:gd name="connsiteY11" fmla="*/ 443901 h 5909960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71405 h 5913446"/>
              <a:gd name="connsiteX4" fmla="*/ 2026858 w 2740966"/>
              <a:gd name="connsiteY4" fmla="*/ 242830 h 5913446"/>
              <a:gd name="connsiteX5" fmla="*/ 2141371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71405 h 5913446"/>
              <a:gd name="connsiteX4" fmla="*/ 2026858 w 2740966"/>
              <a:gd name="connsiteY4" fmla="*/ 242830 h 5913446"/>
              <a:gd name="connsiteX5" fmla="*/ 2141371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71405 h 5913446"/>
              <a:gd name="connsiteX4" fmla="*/ 2026858 w 2740966"/>
              <a:gd name="connsiteY4" fmla="*/ 242830 h 5913446"/>
              <a:gd name="connsiteX5" fmla="*/ 2141371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2026858 w 2740966"/>
              <a:gd name="connsiteY4" fmla="*/ 242830 h 5913446"/>
              <a:gd name="connsiteX5" fmla="*/ 2141371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2262832 w 2740966"/>
              <a:gd name="connsiteY4" fmla="*/ 301824 h 5913446"/>
              <a:gd name="connsiteX5" fmla="*/ 2141371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2019484 w 2740966"/>
              <a:gd name="connsiteY4" fmla="*/ 235456 h 5913446"/>
              <a:gd name="connsiteX5" fmla="*/ 2141371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2019484 w 2740966"/>
              <a:gd name="connsiteY4" fmla="*/ 235456 h 5913446"/>
              <a:gd name="connsiteX5" fmla="*/ 2141371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2019484 w 2740966"/>
              <a:gd name="connsiteY4" fmla="*/ 235456 h 5913446"/>
              <a:gd name="connsiteX5" fmla="*/ 2141371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2019484 w 2740966"/>
              <a:gd name="connsiteY4" fmla="*/ 235456 h 5913446"/>
              <a:gd name="connsiteX5" fmla="*/ 2141371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2019484 w 2740966"/>
              <a:gd name="connsiteY4" fmla="*/ 235456 h 5913446"/>
              <a:gd name="connsiteX5" fmla="*/ 2141371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2019484 w 2740966"/>
              <a:gd name="connsiteY4" fmla="*/ 235456 h 5913446"/>
              <a:gd name="connsiteX5" fmla="*/ 2155659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2019484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507746 w 2740966"/>
              <a:gd name="connsiteY3" fmla="*/ 239758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507746 w 2740966"/>
              <a:gd name="connsiteY3" fmla="*/ 239758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507746 w 2740966"/>
              <a:gd name="connsiteY3" fmla="*/ 239758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507746 w 2740966"/>
              <a:gd name="connsiteY3" fmla="*/ 239758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507746 w 2740966"/>
              <a:gd name="connsiteY3" fmla="*/ 239758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507746 w 2740966"/>
              <a:gd name="connsiteY3" fmla="*/ 239758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507746 w 2740966"/>
              <a:gd name="connsiteY3" fmla="*/ 239758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941008 w 2740966"/>
              <a:gd name="connsiteY2" fmla="*/ 242830 h 5913446"/>
              <a:gd name="connsiteX3" fmla="*/ 1507746 w 2740966"/>
              <a:gd name="connsiteY3" fmla="*/ 239758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941008 w 2740966"/>
              <a:gd name="connsiteY2" fmla="*/ 242830 h 5913446"/>
              <a:gd name="connsiteX3" fmla="*/ 1507746 w 2740966"/>
              <a:gd name="connsiteY3" fmla="*/ 239758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941008 w 2740966"/>
              <a:gd name="connsiteY2" fmla="*/ 242830 h 5913446"/>
              <a:gd name="connsiteX3" fmla="*/ 1507746 w 2740966"/>
              <a:gd name="connsiteY3" fmla="*/ 239758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941008 w 2740966"/>
              <a:gd name="connsiteY2" fmla="*/ 242830 h 5913446"/>
              <a:gd name="connsiteX3" fmla="*/ 1507746 w 2740966"/>
              <a:gd name="connsiteY3" fmla="*/ 239758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941008 w 2740966"/>
              <a:gd name="connsiteY2" fmla="*/ 242830 h 5913446"/>
              <a:gd name="connsiteX3" fmla="*/ 1507746 w 2740966"/>
              <a:gd name="connsiteY3" fmla="*/ 239758 h 5913446"/>
              <a:gd name="connsiteX4" fmla="*/ 197185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941008 w 2740966"/>
              <a:gd name="connsiteY2" fmla="*/ 242830 h 5913446"/>
              <a:gd name="connsiteX3" fmla="*/ 1507746 w 2740966"/>
              <a:gd name="connsiteY3" fmla="*/ 239758 h 5913446"/>
              <a:gd name="connsiteX4" fmla="*/ 197185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941008 w 2740966"/>
              <a:gd name="connsiteY2" fmla="*/ 242830 h 5913446"/>
              <a:gd name="connsiteX3" fmla="*/ 1507746 w 2740966"/>
              <a:gd name="connsiteY3" fmla="*/ 239758 h 5913446"/>
              <a:gd name="connsiteX4" fmla="*/ 197185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941008 w 2740966"/>
              <a:gd name="connsiteY2" fmla="*/ 242830 h 5913446"/>
              <a:gd name="connsiteX3" fmla="*/ 1507746 w 2740966"/>
              <a:gd name="connsiteY3" fmla="*/ 239758 h 5913446"/>
              <a:gd name="connsiteX4" fmla="*/ 197185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941008 w 2740966"/>
              <a:gd name="connsiteY2" fmla="*/ 242830 h 5913446"/>
              <a:gd name="connsiteX3" fmla="*/ 1507746 w 2740966"/>
              <a:gd name="connsiteY3" fmla="*/ 239758 h 5913446"/>
              <a:gd name="connsiteX4" fmla="*/ 197185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540668 h 6006727"/>
              <a:gd name="connsiteX1" fmla="*/ 531707 w 2740966"/>
              <a:gd name="connsiteY1" fmla="*/ 88163 h 6006727"/>
              <a:gd name="connsiteX2" fmla="*/ 612281 w 2740966"/>
              <a:gd name="connsiteY2" fmla="*/ 98696 h 6006727"/>
              <a:gd name="connsiteX3" fmla="*/ 941008 w 2740966"/>
              <a:gd name="connsiteY3" fmla="*/ 336111 h 6006727"/>
              <a:gd name="connsiteX4" fmla="*/ 1507746 w 2740966"/>
              <a:gd name="connsiteY4" fmla="*/ 333039 h 6006727"/>
              <a:gd name="connsiteX5" fmla="*/ 1971859 w 2740966"/>
              <a:gd name="connsiteY5" fmla="*/ 328737 h 6006727"/>
              <a:gd name="connsiteX6" fmla="*/ 2131846 w 2740966"/>
              <a:gd name="connsiteY6" fmla="*/ 102998 h 6006727"/>
              <a:gd name="connsiteX7" fmla="*/ 2740966 w 2740966"/>
              <a:gd name="connsiteY7" fmla="*/ 540668 h 6006727"/>
              <a:gd name="connsiteX8" fmla="*/ 2740966 w 2740966"/>
              <a:gd name="connsiteY8" fmla="*/ 5550007 h 6006727"/>
              <a:gd name="connsiteX9" fmla="*/ 2284246 w 2740966"/>
              <a:gd name="connsiteY9" fmla="*/ 6006727 h 6006727"/>
              <a:gd name="connsiteX10" fmla="*/ 457423 w 2740966"/>
              <a:gd name="connsiteY10" fmla="*/ 6006727 h 6006727"/>
              <a:gd name="connsiteX11" fmla="*/ 703 w 2740966"/>
              <a:gd name="connsiteY11" fmla="*/ 5550007 h 6006727"/>
              <a:gd name="connsiteX12" fmla="*/ 703 w 2740966"/>
              <a:gd name="connsiteY12" fmla="*/ 540668 h 6006727"/>
              <a:gd name="connsiteX0" fmla="*/ 703 w 2740966"/>
              <a:gd name="connsiteY0" fmla="*/ 561665 h 6027724"/>
              <a:gd name="connsiteX1" fmla="*/ 531707 w 2740966"/>
              <a:gd name="connsiteY1" fmla="*/ 109160 h 6027724"/>
              <a:gd name="connsiteX2" fmla="*/ 612281 w 2740966"/>
              <a:gd name="connsiteY2" fmla="*/ 119693 h 6027724"/>
              <a:gd name="connsiteX3" fmla="*/ 941008 w 2740966"/>
              <a:gd name="connsiteY3" fmla="*/ 357108 h 6027724"/>
              <a:gd name="connsiteX4" fmla="*/ 1507746 w 2740966"/>
              <a:gd name="connsiteY4" fmla="*/ 354036 h 6027724"/>
              <a:gd name="connsiteX5" fmla="*/ 1971859 w 2740966"/>
              <a:gd name="connsiteY5" fmla="*/ 349734 h 6027724"/>
              <a:gd name="connsiteX6" fmla="*/ 2131846 w 2740966"/>
              <a:gd name="connsiteY6" fmla="*/ 123995 h 6027724"/>
              <a:gd name="connsiteX7" fmla="*/ 2740966 w 2740966"/>
              <a:gd name="connsiteY7" fmla="*/ 561665 h 6027724"/>
              <a:gd name="connsiteX8" fmla="*/ 2740966 w 2740966"/>
              <a:gd name="connsiteY8" fmla="*/ 5571004 h 6027724"/>
              <a:gd name="connsiteX9" fmla="*/ 2284246 w 2740966"/>
              <a:gd name="connsiteY9" fmla="*/ 6027724 h 6027724"/>
              <a:gd name="connsiteX10" fmla="*/ 457423 w 2740966"/>
              <a:gd name="connsiteY10" fmla="*/ 6027724 h 6027724"/>
              <a:gd name="connsiteX11" fmla="*/ 703 w 2740966"/>
              <a:gd name="connsiteY11" fmla="*/ 5571004 h 6027724"/>
              <a:gd name="connsiteX12" fmla="*/ 703 w 2740966"/>
              <a:gd name="connsiteY12" fmla="*/ 561665 h 6027724"/>
              <a:gd name="connsiteX0" fmla="*/ 703 w 2740966"/>
              <a:gd name="connsiteY0" fmla="*/ 561665 h 6027724"/>
              <a:gd name="connsiteX1" fmla="*/ 531707 w 2740966"/>
              <a:gd name="connsiteY1" fmla="*/ 109160 h 6027724"/>
              <a:gd name="connsiteX2" fmla="*/ 612281 w 2740966"/>
              <a:gd name="connsiteY2" fmla="*/ 119693 h 6027724"/>
              <a:gd name="connsiteX3" fmla="*/ 941008 w 2740966"/>
              <a:gd name="connsiteY3" fmla="*/ 357108 h 6027724"/>
              <a:gd name="connsiteX4" fmla="*/ 1507746 w 2740966"/>
              <a:gd name="connsiteY4" fmla="*/ 354036 h 6027724"/>
              <a:gd name="connsiteX5" fmla="*/ 1971859 w 2740966"/>
              <a:gd name="connsiteY5" fmla="*/ 349734 h 6027724"/>
              <a:gd name="connsiteX6" fmla="*/ 2131846 w 2740966"/>
              <a:gd name="connsiteY6" fmla="*/ 123995 h 6027724"/>
              <a:gd name="connsiteX7" fmla="*/ 2740966 w 2740966"/>
              <a:gd name="connsiteY7" fmla="*/ 561665 h 6027724"/>
              <a:gd name="connsiteX8" fmla="*/ 2740966 w 2740966"/>
              <a:gd name="connsiteY8" fmla="*/ 5571004 h 6027724"/>
              <a:gd name="connsiteX9" fmla="*/ 2284246 w 2740966"/>
              <a:gd name="connsiteY9" fmla="*/ 6027724 h 6027724"/>
              <a:gd name="connsiteX10" fmla="*/ 457423 w 2740966"/>
              <a:gd name="connsiteY10" fmla="*/ 6027724 h 6027724"/>
              <a:gd name="connsiteX11" fmla="*/ 703 w 2740966"/>
              <a:gd name="connsiteY11" fmla="*/ 5571004 h 6027724"/>
              <a:gd name="connsiteX12" fmla="*/ 703 w 2740966"/>
              <a:gd name="connsiteY12" fmla="*/ 561665 h 6027724"/>
              <a:gd name="connsiteX0" fmla="*/ 703 w 2740966"/>
              <a:gd name="connsiteY0" fmla="*/ 552575 h 6018634"/>
              <a:gd name="connsiteX1" fmla="*/ 531707 w 2740966"/>
              <a:gd name="connsiteY1" fmla="*/ 100070 h 6018634"/>
              <a:gd name="connsiteX2" fmla="*/ 612281 w 2740966"/>
              <a:gd name="connsiteY2" fmla="*/ 110603 h 6018634"/>
              <a:gd name="connsiteX3" fmla="*/ 941008 w 2740966"/>
              <a:gd name="connsiteY3" fmla="*/ 348018 h 6018634"/>
              <a:gd name="connsiteX4" fmla="*/ 1507746 w 2740966"/>
              <a:gd name="connsiteY4" fmla="*/ 344946 h 6018634"/>
              <a:gd name="connsiteX5" fmla="*/ 1971859 w 2740966"/>
              <a:gd name="connsiteY5" fmla="*/ 340644 h 6018634"/>
              <a:gd name="connsiteX6" fmla="*/ 2131846 w 2740966"/>
              <a:gd name="connsiteY6" fmla="*/ 114905 h 6018634"/>
              <a:gd name="connsiteX7" fmla="*/ 2740966 w 2740966"/>
              <a:gd name="connsiteY7" fmla="*/ 552575 h 6018634"/>
              <a:gd name="connsiteX8" fmla="*/ 2740966 w 2740966"/>
              <a:gd name="connsiteY8" fmla="*/ 5561914 h 6018634"/>
              <a:gd name="connsiteX9" fmla="*/ 2284246 w 2740966"/>
              <a:gd name="connsiteY9" fmla="*/ 6018634 h 6018634"/>
              <a:gd name="connsiteX10" fmla="*/ 457423 w 2740966"/>
              <a:gd name="connsiteY10" fmla="*/ 6018634 h 6018634"/>
              <a:gd name="connsiteX11" fmla="*/ 703 w 2740966"/>
              <a:gd name="connsiteY11" fmla="*/ 5561914 h 6018634"/>
              <a:gd name="connsiteX12" fmla="*/ 703 w 2740966"/>
              <a:gd name="connsiteY12" fmla="*/ 552575 h 6018634"/>
              <a:gd name="connsiteX0" fmla="*/ 2376 w 2742639"/>
              <a:gd name="connsiteY0" fmla="*/ 480193 h 5946252"/>
              <a:gd name="connsiteX1" fmla="*/ 533380 w 2742639"/>
              <a:gd name="connsiteY1" fmla="*/ 27688 h 5946252"/>
              <a:gd name="connsiteX2" fmla="*/ 613954 w 2742639"/>
              <a:gd name="connsiteY2" fmla="*/ 38221 h 5946252"/>
              <a:gd name="connsiteX3" fmla="*/ 942681 w 2742639"/>
              <a:gd name="connsiteY3" fmla="*/ 275636 h 5946252"/>
              <a:gd name="connsiteX4" fmla="*/ 1509419 w 2742639"/>
              <a:gd name="connsiteY4" fmla="*/ 272564 h 5946252"/>
              <a:gd name="connsiteX5" fmla="*/ 1973532 w 2742639"/>
              <a:gd name="connsiteY5" fmla="*/ 268262 h 5946252"/>
              <a:gd name="connsiteX6" fmla="*/ 2133519 w 2742639"/>
              <a:gd name="connsiteY6" fmla="*/ 42523 h 5946252"/>
              <a:gd name="connsiteX7" fmla="*/ 2742639 w 2742639"/>
              <a:gd name="connsiteY7" fmla="*/ 480193 h 5946252"/>
              <a:gd name="connsiteX8" fmla="*/ 2742639 w 2742639"/>
              <a:gd name="connsiteY8" fmla="*/ 5489532 h 5946252"/>
              <a:gd name="connsiteX9" fmla="*/ 2285919 w 2742639"/>
              <a:gd name="connsiteY9" fmla="*/ 5946252 h 5946252"/>
              <a:gd name="connsiteX10" fmla="*/ 459096 w 2742639"/>
              <a:gd name="connsiteY10" fmla="*/ 5946252 h 5946252"/>
              <a:gd name="connsiteX11" fmla="*/ 2376 w 2742639"/>
              <a:gd name="connsiteY11" fmla="*/ 5489532 h 5946252"/>
              <a:gd name="connsiteX12" fmla="*/ 2376 w 2742639"/>
              <a:gd name="connsiteY12" fmla="*/ 480193 h 5946252"/>
              <a:gd name="connsiteX0" fmla="*/ 704 w 2740967"/>
              <a:gd name="connsiteY0" fmla="*/ 480193 h 5946252"/>
              <a:gd name="connsiteX1" fmla="*/ 531708 w 2740967"/>
              <a:gd name="connsiteY1" fmla="*/ 27688 h 5946252"/>
              <a:gd name="connsiteX2" fmla="*/ 612282 w 2740967"/>
              <a:gd name="connsiteY2" fmla="*/ 38221 h 5946252"/>
              <a:gd name="connsiteX3" fmla="*/ 941009 w 2740967"/>
              <a:gd name="connsiteY3" fmla="*/ 275636 h 5946252"/>
              <a:gd name="connsiteX4" fmla="*/ 1507747 w 2740967"/>
              <a:gd name="connsiteY4" fmla="*/ 272564 h 5946252"/>
              <a:gd name="connsiteX5" fmla="*/ 1971860 w 2740967"/>
              <a:gd name="connsiteY5" fmla="*/ 268262 h 5946252"/>
              <a:gd name="connsiteX6" fmla="*/ 2131847 w 2740967"/>
              <a:gd name="connsiteY6" fmla="*/ 42523 h 5946252"/>
              <a:gd name="connsiteX7" fmla="*/ 2740967 w 2740967"/>
              <a:gd name="connsiteY7" fmla="*/ 480193 h 5946252"/>
              <a:gd name="connsiteX8" fmla="*/ 2740967 w 2740967"/>
              <a:gd name="connsiteY8" fmla="*/ 5489532 h 5946252"/>
              <a:gd name="connsiteX9" fmla="*/ 2284247 w 2740967"/>
              <a:gd name="connsiteY9" fmla="*/ 5946252 h 5946252"/>
              <a:gd name="connsiteX10" fmla="*/ 457424 w 2740967"/>
              <a:gd name="connsiteY10" fmla="*/ 5946252 h 5946252"/>
              <a:gd name="connsiteX11" fmla="*/ 704 w 2740967"/>
              <a:gd name="connsiteY11" fmla="*/ 5489532 h 5946252"/>
              <a:gd name="connsiteX12" fmla="*/ 704 w 2740967"/>
              <a:gd name="connsiteY12" fmla="*/ 480193 h 5946252"/>
              <a:gd name="connsiteX0" fmla="*/ 704 w 2740967"/>
              <a:gd name="connsiteY0" fmla="*/ 484321 h 5950380"/>
              <a:gd name="connsiteX1" fmla="*/ 531708 w 2740967"/>
              <a:gd name="connsiteY1" fmla="*/ 31816 h 5950380"/>
              <a:gd name="connsiteX2" fmla="*/ 612282 w 2740967"/>
              <a:gd name="connsiteY2" fmla="*/ 42349 h 5950380"/>
              <a:gd name="connsiteX3" fmla="*/ 941009 w 2740967"/>
              <a:gd name="connsiteY3" fmla="*/ 279764 h 5950380"/>
              <a:gd name="connsiteX4" fmla="*/ 1507747 w 2740967"/>
              <a:gd name="connsiteY4" fmla="*/ 276692 h 5950380"/>
              <a:gd name="connsiteX5" fmla="*/ 1971860 w 2740967"/>
              <a:gd name="connsiteY5" fmla="*/ 272390 h 5950380"/>
              <a:gd name="connsiteX6" fmla="*/ 2131847 w 2740967"/>
              <a:gd name="connsiteY6" fmla="*/ 46651 h 5950380"/>
              <a:gd name="connsiteX7" fmla="*/ 2740967 w 2740967"/>
              <a:gd name="connsiteY7" fmla="*/ 484321 h 5950380"/>
              <a:gd name="connsiteX8" fmla="*/ 2740967 w 2740967"/>
              <a:gd name="connsiteY8" fmla="*/ 5493660 h 5950380"/>
              <a:gd name="connsiteX9" fmla="*/ 2284247 w 2740967"/>
              <a:gd name="connsiteY9" fmla="*/ 5950380 h 5950380"/>
              <a:gd name="connsiteX10" fmla="*/ 457424 w 2740967"/>
              <a:gd name="connsiteY10" fmla="*/ 5950380 h 5950380"/>
              <a:gd name="connsiteX11" fmla="*/ 704 w 2740967"/>
              <a:gd name="connsiteY11" fmla="*/ 5493660 h 5950380"/>
              <a:gd name="connsiteX12" fmla="*/ 704 w 2740967"/>
              <a:gd name="connsiteY12" fmla="*/ 484321 h 5950380"/>
              <a:gd name="connsiteX0" fmla="*/ 704 w 2740967"/>
              <a:gd name="connsiteY0" fmla="*/ 467135 h 5933194"/>
              <a:gd name="connsiteX1" fmla="*/ 531708 w 2740967"/>
              <a:gd name="connsiteY1" fmla="*/ 14630 h 5933194"/>
              <a:gd name="connsiteX2" fmla="*/ 674627 w 2740967"/>
              <a:gd name="connsiteY2" fmla="*/ 91064 h 5933194"/>
              <a:gd name="connsiteX3" fmla="*/ 941009 w 2740967"/>
              <a:gd name="connsiteY3" fmla="*/ 262578 h 5933194"/>
              <a:gd name="connsiteX4" fmla="*/ 1507747 w 2740967"/>
              <a:gd name="connsiteY4" fmla="*/ 259506 h 5933194"/>
              <a:gd name="connsiteX5" fmla="*/ 1971860 w 2740967"/>
              <a:gd name="connsiteY5" fmla="*/ 255204 h 5933194"/>
              <a:gd name="connsiteX6" fmla="*/ 2131847 w 2740967"/>
              <a:gd name="connsiteY6" fmla="*/ 29465 h 5933194"/>
              <a:gd name="connsiteX7" fmla="*/ 2740967 w 2740967"/>
              <a:gd name="connsiteY7" fmla="*/ 467135 h 5933194"/>
              <a:gd name="connsiteX8" fmla="*/ 2740967 w 2740967"/>
              <a:gd name="connsiteY8" fmla="*/ 5476474 h 5933194"/>
              <a:gd name="connsiteX9" fmla="*/ 2284247 w 2740967"/>
              <a:gd name="connsiteY9" fmla="*/ 5933194 h 5933194"/>
              <a:gd name="connsiteX10" fmla="*/ 457424 w 2740967"/>
              <a:gd name="connsiteY10" fmla="*/ 5933194 h 5933194"/>
              <a:gd name="connsiteX11" fmla="*/ 704 w 2740967"/>
              <a:gd name="connsiteY11" fmla="*/ 5476474 h 5933194"/>
              <a:gd name="connsiteX12" fmla="*/ 704 w 2740967"/>
              <a:gd name="connsiteY12" fmla="*/ 467135 h 5933194"/>
              <a:gd name="connsiteX0" fmla="*/ 704 w 2740967"/>
              <a:gd name="connsiteY0" fmla="*/ 462459 h 5928518"/>
              <a:gd name="connsiteX1" fmla="*/ 531708 w 2740967"/>
              <a:gd name="connsiteY1" fmla="*/ 9954 h 5928518"/>
              <a:gd name="connsiteX2" fmla="*/ 674627 w 2740967"/>
              <a:gd name="connsiteY2" fmla="*/ 86388 h 5928518"/>
              <a:gd name="connsiteX3" fmla="*/ 941009 w 2740967"/>
              <a:gd name="connsiteY3" fmla="*/ 257902 h 5928518"/>
              <a:gd name="connsiteX4" fmla="*/ 1507747 w 2740967"/>
              <a:gd name="connsiteY4" fmla="*/ 254830 h 5928518"/>
              <a:gd name="connsiteX5" fmla="*/ 1971860 w 2740967"/>
              <a:gd name="connsiteY5" fmla="*/ 250528 h 5928518"/>
              <a:gd name="connsiteX6" fmla="*/ 2131847 w 2740967"/>
              <a:gd name="connsiteY6" fmla="*/ 24789 h 5928518"/>
              <a:gd name="connsiteX7" fmla="*/ 2740967 w 2740967"/>
              <a:gd name="connsiteY7" fmla="*/ 462459 h 5928518"/>
              <a:gd name="connsiteX8" fmla="*/ 2740967 w 2740967"/>
              <a:gd name="connsiteY8" fmla="*/ 5471798 h 5928518"/>
              <a:gd name="connsiteX9" fmla="*/ 2284247 w 2740967"/>
              <a:gd name="connsiteY9" fmla="*/ 5928518 h 5928518"/>
              <a:gd name="connsiteX10" fmla="*/ 457424 w 2740967"/>
              <a:gd name="connsiteY10" fmla="*/ 5928518 h 5928518"/>
              <a:gd name="connsiteX11" fmla="*/ 704 w 2740967"/>
              <a:gd name="connsiteY11" fmla="*/ 5471798 h 5928518"/>
              <a:gd name="connsiteX12" fmla="*/ 704 w 2740967"/>
              <a:gd name="connsiteY12" fmla="*/ 462459 h 5928518"/>
              <a:gd name="connsiteX0" fmla="*/ 704 w 2740967"/>
              <a:gd name="connsiteY0" fmla="*/ 459579 h 5925638"/>
              <a:gd name="connsiteX1" fmla="*/ 531708 w 2740967"/>
              <a:gd name="connsiteY1" fmla="*/ 7074 h 5925638"/>
              <a:gd name="connsiteX2" fmla="*/ 687096 w 2740967"/>
              <a:gd name="connsiteY2" fmla="*/ 145291 h 5925638"/>
              <a:gd name="connsiteX3" fmla="*/ 941009 w 2740967"/>
              <a:gd name="connsiteY3" fmla="*/ 255022 h 5925638"/>
              <a:gd name="connsiteX4" fmla="*/ 1507747 w 2740967"/>
              <a:gd name="connsiteY4" fmla="*/ 251950 h 5925638"/>
              <a:gd name="connsiteX5" fmla="*/ 1971860 w 2740967"/>
              <a:gd name="connsiteY5" fmla="*/ 247648 h 5925638"/>
              <a:gd name="connsiteX6" fmla="*/ 2131847 w 2740967"/>
              <a:gd name="connsiteY6" fmla="*/ 21909 h 5925638"/>
              <a:gd name="connsiteX7" fmla="*/ 2740967 w 2740967"/>
              <a:gd name="connsiteY7" fmla="*/ 459579 h 5925638"/>
              <a:gd name="connsiteX8" fmla="*/ 2740967 w 2740967"/>
              <a:gd name="connsiteY8" fmla="*/ 5468918 h 5925638"/>
              <a:gd name="connsiteX9" fmla="*/ 2284247 w 2740967"/>
              <a:gd name="connsiteY9" fmla="*/ 5925638 h 5925638"/>
              <a:gd name="connsiteX10" fmla="*/ 457424 w 2740967"/>
              <a:gd name="connsiteY10" fmla="*/ 5925638 h 5925638"/>
              <a:gd name="connsiteX11" fmla="*/ 704 w 2740967"/>
              <a:gd name="connsiteY11" fmla="*/ 5468918 h 5925638"/>
              <a:gd name="connsiteX12" fmla="*/ 704 w 2740967"/>
              <a:gd name="connsiteY12" fmla="*/ 459579 h 5925638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941009 w 2740967"/>
              <a:gd name="connsiteY3" fmla="*/ 247948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941009 w 2740967"/>
              <a:gd name="connsiteY3" fmla="*/ 247948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941009 w 2740967"/>
              <a:gd name="connsiteY3" fmla="*/ 247948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1136358 w 2740967"/>
              <a:gd name="connsiteY3" fmla="*/ 252067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1136358 w 2740967"/>
              <a:gd name="connsiteY3" fmla="*/ 252067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1136358 w 2740967"/>
              <a:gd name="connsiteY3" fmla="*/ 252067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1136358 w 2740967"/>
              <a:gd name="connsiteY3" fmla="*/ 252067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1136358 w 2740967"/>
              <a:gd name="connsiteY3" fmla="*/ 252067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1136358 w 2740967"/>
              <a:gd name="connsiteY3" fmla="*/ 252067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1136358 w 2740967"/>
              <a:gd name="connsiteY3" fmla="*/ 252067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1136358 w 2740967"/>
              <a:gd name="connsiteY3" fmla="*/ 252067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1136358 w 2740967"/>
              <a:gd name="connsiteY3" fmla="*/ 252067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87096 w 2740967"/>
              <a:gd name="connsiteY2" fmla="*/ 139982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87096 w 2740967"/>
              <a:gd name="connsiteY2" fmla="*/ 139982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87096 w 2740967"/>
              <a:gd name="connsiteY2" fmla="*/ 156457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87096 w 2740967"/>
              <a:gd name="connsiteY2" fmla="*/ 156457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87096 w 2740967"/>
              <a:gd name="connsiteY2" fmla="*/ 156457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87096 w 2740967"/>
              <a:gd name="connsiteY2" fmla="*/ 156457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87096 w 2740967"/>
              <a:gd name="connsiteY2" fmla="*/ 156457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87096 w 2740967"/>
              <a:gd name="connsiteY2" fmla="*/ 156457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99565 w 2740967"/>
              <a:gd name="connsiteY2" fmla="*/ 218238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99565 w 2740967"/>
              <a:gd name="connsiteY2" fmla="*/ 218238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99565 w 2740967"/>
              <a:gd name="connsiteY2" fmla="*/ 218238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99565 w 2740967"/>
              <a:gd name="connsiteY2" fmla="*/ 218238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5427 h 5921486"/>
              <a:gd name="connsiteX1" fmla="*/ 531708 w 2740967"/>
              <a:gd name="connsiteY1" fmla="*/ 2922 h 5921486"/>
              <a:gd name="connsiteX2" fmla="*/ 699565 w 2740967"/>
              <a:gd name="connsiteY2" fmla="*/ 219395 h 5921486"/>
              <a:gd name="connsiteX3" fmla="*/ 1136358 w 2740967"/>
              <a:gd name="connsiteY3" fmla="*/ 254989 h 5921486"/>
              <a:gd name="connsiteX4" fmla="*/ 1507747 w 2740967"/>
              <a:gd name="connsiteY4" fmla="*/ 247798 h 5921486"/>
              <a:gd name="connsiteX5" fmla="*/ 1971860 w 2740967"/>
              <a:gd name="connsiteY5" fmla="*/ 243496 h 5921486"/>
              <a:gd name="connsiteX6" fmla="*/ 2131847 w 2740967"/>
              <a:gd name="connsiteY6" fmla="*/ 17757 h 5921486"/>
              <a:gd name="connsiteX7" fmla="*/ 2740967 w 2740967"/>
              <a:gd name="connsiteY7" fmla="*/ 455427 h 5921486"/>
              <a:gd name="connsiteX8" fmla="*/ 2740967 w 2740967"/>
              <a:gd name="connsiteY8" fmla="*/ 5464766 h 5921486"/>
              <a:gd name="connsiteX9" fmla="*/ 2284247 w 2740967"/>
              <a:gd name="connsiteY9" fmla="*/ 5921486 h 5921486"/>
              <a:gd name="connsiteX10" fmla="*/ 457424 w 2740967"/>
              <a:gd name="connsiteY10" fmla="*/ 5921486 h 5921486"/>
              <a:gd name="connsiteX11" fmla="*/ 704 w 2740967"/>
              <a:gd name="connsiteY11" fmla="*/ 5464766 h 5921486"/>
              <a:gd name="connsiteX12" fmla="*/ 704 w 2740967"/>
              <a:gd name="connsiteY12" fmla="*/ 455427 h 5921486"/>
              <a:gd name="connsiteX0" fmla="*/ 704 w 2740967"/>
              <a:gd name="connsiteY0" fmla="*/ 455427 h 5921486"/>
              <a:gd name="connsiteX1" fmla="*/ 531708 w 2740967"/>
              <a:gd name="connsiteY1" fmla="*/ 2922 h 5921486"/>
              <a:gd name="connsiteX2" fmla="*/ 699565 w 2740967"/>
              <a:gd name="connsiteY2" fmla="*/ 219395 h 5921486"/>
              <a:gd name="connsiteX3" fmla="*/ 1136358 w 2740967"/>
              <a:gd name="connsiteY3" fmla="*/ 254989 h 5921486"/>
              <a:gd name="connsiteX4" fmla="*/ 1507747 w 2740967"/>
              <a:gd name="connsiteY4" fmla="*/ 247798 h 5921486"/>
              <a:gd name="connsiteX5" fmla="*/ 1971860 w 2740967"/>
              <a:gd name="connsiteY5" fmla="*/ 243496 h 5921486"/>
              <a:gd name="connsiteX6" fmla="*/ 2131847 w 2740967"/>
              <a:gd name="connsiteY6" fmla="*/ 17757 h 5921486"/>
              <a:gd name="connsiteX7" fmla="*/ 2740967 w 2740967"/>
              <a:gd name="connsiteY7" fmla="*/ 455427 h 5921486"/>
              <a:gd name="connsiteX8" fmla="*/ 2740967 w 2740967"/>
              <a:gd name="connsiteY8" fmla="*/ 5464766 h 5921486"/>
              <a:gd name="connsiteX9" fmla="*/ 2284247 w 2740967"/>
              <a:gd name="connsiteY9" fmla="*/ 5921486 h 5921486"/>
              <a:gd name="connsiteX10" fmla="*/ 457424 w 2740967"/>
              <a:gd name="connsiteY10" fmla="*/ 5921486 h 5921486"/>
              <a:gd name="connsiteX11" fmla="*/ 704 w 2740967"/>
              <a:gd name="connsiteY11" fmla="*/ 5464766 h 5921486"/>
              <a:gd name="connsiteX12" fmla="*/ 704 w 2740967"/>
              <a:gd name="connsiteY12" fmla="*/ 455427 h 5921486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218239 h 5920330"/>
              <a:gd name="connsiteX3" fmla="*/ 1136358 w 2740967"/>
              <a:gd name="connsiteY3" fmla="*/ 253833 h 5920330"/>
              <a:gd name="connsiteX4" fmla="*/ 1507747 w 2740967"/>
              <a:gd name="connsiteY4" fmla="*/ 246642 h 5920330"/>
              <a:gd name="connsiteX5" fmla="*/ 1971860 w 2740967"/>
              <a:gd name="connsiteY5" fmla="*/ 242340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136358 w 2740967"/>
              <a:gd name="connsiteY3" fmla="*/ 253833 h 5920330"/>
              <a:gd name="connsiteX4" fmla="*/ 1507747 w 2740967"/>
              <a:gd name="connsiteY4" fmla="*/ 246642 h 5920330"/>
              <a:gd name="connsiteX5" fmla="*/ 1971860 w 2740967"/>
              <a:gd name="connsiteY5" fmla="*/ 242340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136358 w 2740967"/>
              <a:gd name="connsiteY3" fmla="*/ 253833 h 5920330"/>
              <a:gd name="connsiteX4" fmla="*/ 1507747 w 2740967"/>
              <a:gd name="connsiteY4" fmla="*/ 246642 h 5920330"/>
              <a:gd name="connsiteX5" fmla="*/ 1971860 w 2740967"/>
              <a:gd name="connsiteY5" fmla="*/ 242340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136358 w 2740967"/>
              <a:gd name="connsiteY3" fmla="*/ 253833 h 5920330"/>
              <a:gd name="connsiteX4" fmla="*/ 1507747 w 2740967"/>
              <a:gd name="connsiteY4" fmla="*/ 246642 h 5920330"/>
              <a:gd name="connsiteX5" fmla="*/ 1971860 w 2740967"/>
              <a:gd name="connsiteY5" fmla="*/ 242340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136358 w 2740967"/>
              <a:gd name="connsiteY3" fmla="*/ 253833 h 5920330"/>
              <a:gd name="connsiteX4" fmla="*/ 1507747 w 2740967"/>
              <a:gd name="connsiteY4" fmla="*/ 246642 h 5920330"/>
              <a:gd name="connsiteX5" fmla="*/ 1971860 w 2740967"/>
              <a:gd name="connsiteY5" fmla="*/ 242340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507747 w 2740967"/>
              <a:gd name="connsiteY3" fmla="*/ 246642 h 5920330"/>
              <a:gd name="connsiteX4" fmla="*/ 1971860 w 2740967"/>
              <a:gd name="connsiteY4" fmla="*/ 242340 h 5920330"/>
              <a:gd name="connsiteX5" fmla="*/ 2131847 w 2740967"/>
              <a:gd name="connsiteY5" fmla="*/ 16601 h 5920330"/>
              <a:gd name="connsiteX6" fmla="*/ 2740967 w 2740967"/>
              <a:gd name="connsiteY6" fmla="*/ 454271 h 5920330"/>
              <a:gd name="connsiteX7" fmla="*/ 2740967 w 2740967"/>
              <a:gd name="connsiteY7" fmla="*/ 5463610 h 5920330"/>
              <a:gd name="connsiteX8" fmla="*/ 2284247 w 2740967"/>
              <a:gd name="connsiteY8" fmla="*/ 5920330 h 5920330"/>
              <a:gd name="connsiteX9" fmla="*/ 457424 w 2740967"/>
              <a:gd name="connsiteY9" fmla="*/ 5920330 h 5920330"/>
              <a:gd name="connsiteX10" fmla="*/ 704 w 2740967"/>
              <a:gd name="connsiteY10" fmla="*/ 5463610 h 5920330"/>
              <a:gd name="connsiteX11" fmla="*/ 704 w 2740967"/>
              <a:gd name="connsiteY11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507747 w 2740967"/>
              <a:gd name="connsiteY3" fmla="*/ 246642 h 5920330"/>
              <a:gd name="connsiteX4" fmla="*/ 1971860 w 2740967"/>
              <a:gd name="connsiteY4" fmla="*/ 242340 h 5920330"/>
              <a:gd name="connsiteX5" fmla="*/ 2131847 w 2740967"/>
              <a:gd name="connsiteY5" fmla="*/ 16601 h 5920330"/>
              <a:gd name="connsiteX6" fmla="*/ 2740967 w 2740967"/>
              <a:gd name="connsiteY6" fmla="*/ 454271 h 5920330"/>
              <a:gd name="connsiteX7" fmla="*/ 2740967 w 2740967"/>
              <a:gd name="connsiteY7" fmla="*/ 5463610 h 5920330"/>
              <a:gd name="connsiteX8" fmla="*/ 2284247 w 2740967"/>
              <a:gd name="connsiteY8" fmla="*/ 5920330 h 5920330"/>
              <a:gd name="connsiteX9" fmla="*/ 457424 w 2740967"/>
              <a:gd name="connsiteY9" fmla="*/ 5920330 h 5920330"/>
              <a:gd name="connsiteX10" fmla="*/ 704 w 2740967"/>
              <a:gd name="connsiteY10" fmla="*/ 5463610 h 5920330"/>
              <a:gd name="connsiteX11" fmla="*/ 704 w 2740967"/>
              <a:gd name="connsiteY11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507747 w 2740967"/>
              <a:gd name="connsiteY3" fmla="*/ 246642 h 5920330"/>
              <a:gd name="connsiteX4" fmla="*/ 1971860 w 2740967"/>
              <a:gd name="connsiteY4" fmla="*/ 242340 h 5920330"/>
              <a:gd name="connsiteX5" fmla="*/ 2131847 w 2740967"/>
              <a:gd name="connsiteY5" fmla="*/ 16601 h 5920330"/>
              <a:gd name="connsiteX6" fmla="*/ 2740967 w 2740967"/>
              <a:gd name="connsiteY6" fmla="*/ 454271 h 5920330"/>
              <a:gd name="connsiteX7" fmla="*/ 2740967 w 2740967"/>
              <a:gd name="connsiteY7" fmla="*/ 5463610 h 5920330"/>
              <a:gd name="connsiteX8" fmla="*/ 2284247 w 2740967"/>
              <a:gd name="connsiteY8" fmla="*/ 5920330 h 5920330"/>
              <a:gd name="connsiteX9" fmla="*/ 457424 w 2740967"/>
              <a:gd name="connsiteY9" fmla="*/ 5920330 h 5920330"/>
              <a:gd name="connsiteX10" fmla="*/ 704 w 2740967"/>
              <a:gd name="connsiteY10" fmla="*/ 5463610 h 5920330"/>
              <a:gd name="connsiteX11" fmla="*/ 704 w 2740967"/>
              <a:gd name="connsiteY11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507747 w 2740967"/>
              <a:gd name="connsiteY3" fmla="*/ 246642 h 5920330"/>
              <a:gd name="connsiteX4" fmla="*/ 1967704 w 2740967"/>
              <a:gd name="connsiteY4" fmla="*/ 238221 h 5920330"/>
              <a:gd name="connsiteX5" fmla="*/ 2131847 w 2740967"/>
              <a:gd name="connsiteY5" fmla="*/ 16601 h 5920330"/>
              <a:gd name="connsiteX6" fmla="*/ 2740967 w 2740967"/>
              <a:gd name="connsiteY6" fmla="*/ 454271 h 5920330"/>
              <a:gd name="connsiteX7" fmla="*/ 2740967 w 2740967"/>
              <a:gd name="connsiteY7" fmla="*/ 5463610 h 5920330"/>
              <a:gd name="connsiteX8" fmla="*/ 2284247 w 2740967"/>
              <a:gd name="connsiteY8" fmla="*/ 5920330 h 5920330"/>
              <a:gd name="connsiteX9" fmla="*/ 457424 w 2740967"/>
              <a:gd name="connsiteY9" fmla="*/ 5920330 h 5920330"/>
              <a:gd name="connsiteX10" fmla="*/ 704 w 2740967"/>
              <a:gd name="connsiteY10" fmla="*/ 5463610 h 5920330"/>
              <a:gd name="connsiteX11" fmla="*/ 704 w 2740967"/>
              <a:gd name="connsiteY11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507747 w 2740967"/>
              <a:gd name="connsiteY3" fmla="*/ 246642 h 5920330"/>
              <a:gd name="connsiteX4" fmla="*/ 1967704 w 2740967"/>
              <a:gd name="connsiteY4" fmla="*/ 238221 h 5920330"/>
              <a:gd name="connsiteX5" fmla="*/ 2131847 w 2740967"/>
              <a:gd name="connsiteY5" fmla="*/ 16601 h 5920330"/>
              <a:gd name="connsiteX6" fmla="*/ 2740967 w 2740967"/>
              <a:gd name="connsiteY6" fmla="*/ 454271 h 5920330"/>
              <a:gd name="connsiteX7" fmla="*/ 2740967 w 2740967"/>
              <a:gd name="connsiteY7" fmla="*/ 5463610 h 5920330"/>
              <a:gd name="connsiteX8" fmla="*/ 2284247 w 2740967"/>
              <a:gd name="connsiteY8" fmla="*/ 5920330 h 5920330"/>
              <a:gd name="connsiteX9" fmla="*/ 457424 w 2740967"/>
              <a:gd name="connsiteY9" fmla="*/ 5920330 h 5920330"/>
              <a:gd name="connsiteX10" fmla="*/ 704 w 2740967"/>
              <a:gd name="connsiteY10" fmla="*/ 5463610 h 5920330"/>
              <a:gd name="connsiteX11" fmla="*/ 704 w 2740967"/>
              <a:gd name="connsiteY11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507747 w 2740967"/>
              <a:gd name="connsiteY3" fmla="*/ 246642 h 5920330"/>
              <a:gd name="connsiteX4" fmla="*/ 1967704 w 2740967"/>
              <a:gd name="connsiteY4" fmla="*/ 238221 h 5920330"/>
              <a:gd name="connsiteX5" fmla="*/ 2131847 w 2740967"/>
              <a:gd name="connsiteY5" fmla="*/ 16601 h 5920330"/>
              <a:gd name="connsiteX6" fmla="*/ 2740967 w 2740967"/>
              <a:gd name="connsiteY6" fmla="*/ 454271 h 5920330"/>
              <a:gd name="connsiteX7" fmla="*/ 2740967 w 2740967"/>
              <a:gd name="connsiteY7" fmla="*/ 5463610 h 5920330"/>
              <a:gd name="connsiteX8" fmla="*/ 2284247 w 2740967"/>
              <a:gd name="connsiteY8" fmla="*/ 5920330 h 5920330"/>
              <a:gd name="connsiteX9" fmla="*/ 457424 w 2740967"/>
              <a:gd name="connsiteY9" fmla="*/ 5920330 h 5920330"/>
              <a:gd name="connsiteX10" fmla="*/ 704 w 2740967"/>
              <a:gd name="connsiteY10" fmla="*/ 5463610 h 5920330"/>
              <a:gd name="connsiteX11" fmla="*/ 704 w 2740967"/>
              <a:gd name="connsiteY11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507747 w 2740967"/>
              <a:gd name="connsiteY3" fmla="*/ 246642 h 5920330"/>
              <a:gd name="connsiteX4" fmla="*/ 1967704 w 2740967"/>
              <a:gd name="connsiteY4" fmla="*/ 238221 h 5920330"/>
              <a:gd name="connsiteX5" fmla="*/ 2131847 w 2740967"/>
              <a:gd name="connsiteY5" fmla="*/ 16601 h 5920330"/>
              <a:gd name="connsiteX6" fmla="*/ 2740967 w 2740967"/>
              <a:gd name="connsiteY6" fmla="*/ 454271 h 5920330"/>
              <a:gd name="connsiteX7" fmla="*/ 2740967 w 2740967"/>
              <a:gd name="connsiteY7" fmla="*/ 5463610 h 5920330"/>
              <a:gd name="connsiteX8" fmla="*/ 2284247 w 2740967"/>
              <a:gd name="connsiteY8" fmla="*/ 5920330 h 5920330"/>
              <a:gd name="connsiteX9" fmla="*/ 457424 w 2740967"/>
              <a:gd name="connsiteY9" fmla="*/ 5920330 h 5920330"/>
              <a:gd name="connsiteX10" fmla="*/ 704 w 2740967"/>
              <a:gd name="connsiteY10" fmla="*/ 5463610 h 5920330"/>
              <a:gd name="connsiteX11" fmla="*/ 704 w 2740967"/>
              <a:gd name="connsiteY11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507747 w 2740967"/>
              <a:gd name="connsiteY3" fmla="*/ 246642 h 5920330"/>
              <a:gd name="connsiteX4" fmla="*/ 1967704 w 2740967"/>
              <a:gd name="connsiteY4" fmla="*/ 238221 h 5920330"/>
              <a:gd name="connsiteX5" fmla="*/ 2131847 w 2740967"/>
              <a:gd name="connsiteY5" fmla="*/ 16601 h 5920330"/>
              <a:gd name="connsiteX6" fmla="*/ 2740967 w 2740967"/>
              <a:gd name="connsiteY6" fmla="*/ 454271 h 5920330"/>
              <a:gd name="connsiteX7" fmla="*/ 2740967 w 2740967"/>
              <a:gd name="connsiteY7" fmla="*/ 5463610 h 5920330"/>
              <a:gd name="connsiteX8" fmla="*/ 2284247 w 2740967"/>
              <a:gd name="connsiteY8" fmla="*/ 5920330 h 5920330"/>
              <a:gd name="connsiteX9" fmla="*/ 457424 w 2740967"/>
              <a:gd name="connsiteY9" fmla="*/ 5920330 h 5920330"/>
              <a:gd name="connsiteX10" fmla="*/ 704 w 2740967"/>
              <a:gd name="connsiteY10" fmla="*/ 5463610 h 5920330"/>
              <a:gd name="connsiteX11" fmla="*/ 704 w 2740967"/>
              <a:gd name="connsiteY11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507747 w 2740967"/>
              <a:gd name="connsiteY3" fmla="*/ 246642 h 5920330"/>
              <a:gd name="connsiteX4" fmla="*/ 1967704 w 2740967"/>
              <a:gd name="connsiteY4" fmla="*/ 238221 h 5920330"/>
              <a:gd name="connsiteX5" fmla="*/ 2131847 w 2740967"/>
              <a:gd name="connsiteY5" fmla="*/ 16601 h 5920330"/>
              <a:gd name="connsiteX6" fmla="*/ 2740967 w 2740967"/>
              <a:gd name="connsiteY6" fmla="*/ 454271 h 5920330"/>
              <a:gd name="connsiteX7" fmla="*/ 2740967 w 2740967"/>
              <a:gd name="connsiteY7" fmla="*/ 5463610 h 5920330"/>
              <a:gd name="connsiteX8" fmla="*/ 2284247 w 2740967"/>
              <a:gd name="connsiteY8" fmla="*/ 5920330 h 5920330"/>
              <a:gd name="connsiteX9" fmla="*/ 457424 w 2740967"/>
              <a:gd name="connsiteY9" fmla="*/ 5920330 h 5920330"/>
              <a:gd name="connsiteX10" fmla="*/ 704 w 2740967"/>
              <a:gd name="connsiteY10" fmla="*/ 5463610 h 5920330"/>
              <a:gd name="connsiteX11" fmla="*/ 704 w 2740967"/>
              <a:gd name="connsiteY11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781091 w 2740967"/>
              <a:gd name="connsiteY3" fmla="*/ 232417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747840 w 2740967"/>
              <a:gd name="connsiteY3" fmla="*/ 298318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781091 w 2740967"/>
              <a:gd name="connsiteY3" fmla="*/ 248892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70470 w 2740967"/>
              <a:gd name="connsiteY2" fmla="*/ 164695 h 5920330"/>
              <a:gd name="connsiteX3" fmla="*/ 781091 w 2740967"/>
              <a:gd name="connsiteY3" fmla="*/ 248892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70470 w 2740967"/>
              <a:gd name="connsiteY2" fmla="*/ 164695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70470 w 2740967"/>
              <a:gd name="connsiteY2" fmla="*/ 164695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70470 w 2740967"/>
              <a:gd name="connsiteY2" fmla="*/ 164695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70470 w 2740967"/>
              <a:gd name="connsiteY2" fmla="*/ 164695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70470 w 2740967"/>
              <a:gd name="connsiteY2" fmla="*/ 164695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70470 w 2740967"/>
              <a:gd name="connsiteY2" fmla="*/ 164695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70470 w 2740967"/>
              <a:gd name="connsiteY2" fmla="*/ 164695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70470 w 2740967"/>
              <a:gd name="connsiteY2" fmla="*/ 164695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70470 w 2740967"/>
              <a:gd name="connsiteY2" fmla="*/ 164695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70470 w 2740967"/>
              <a:gd name="connsiteY2" fmla="*/ 164695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18763 w 2740967"/>
              <a:gd name="connsiteY2" fmla="*/ 164695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45977 w 2740967"/>
              <a:gd name="connsiteY2" fmla="*/ 151211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45977 w 2740967"/>
              <a:gd name="connsiteY2" fmla="*/ 149445 h 5918564"/>
              <a:gd name="connsiteX3" fmla="*/ 781091 w 2740967"/>
              <a:gd name="connsiteY3" fmla="*/ 238888 h 5918564"/>
              <a:gd name="connsiteX4" fmla="*/ 1507747 w 2740967"/>
              <a:gd name="connsiteY4" fmla="*/ 244876 h 5918564"/>
              <a:gd name="connsiteX5" fmla="*/ 1967704 w 2740967"/>
              <a:gd name="connsiteY5" fmla="*/ 236455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45977 w 2740967"/>
              <a:gd name="connsiteY2" fmla="*/ 149445 h 5918564"/>
              <a:gd name="connsiteX3" fmla="*/ 781091 w 2740967"/>
              <a:gd name="connsiteY3" fmla="*/ 238888 h 5918564"/>
              <a:gd name="connsiteX4" fmla="*/ 1507747 w 2740967"/>
              <a:gd name="connsiteY4" fmla="*/ 244876 h 5918564"/>
              <a:gd name="connsiteX5" fmla="*/ 1967704 w 2740967"/>
              <a:gd name="connsiteY5" fmla="*/ 236455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45977 w 2740967"/>
              <a:gd name="connsiteY2" fmla="*/ 149445 h 5918564"/>
              <a:gd name="connsiteX3" fmla="*/ 781091 w 2740967"/>
              <a:gd name="connsiteY3" fmla="*/ 238888 h 5918564"/>
              <a:gd name="connsiteX4" fmla="*/ 1507747 w 2740967"/>
              <a:gd name="connsiteY4" fmla="*/ 244876 h 5918564"/>
              <a:gd name="connsiteX5" fmla="*/ 1967704 w 2740967"/>
              <a:gd name="connsiteY5" fmla="*/ 236455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45977 w 2740967"/>
              <a:gd name="connsiteY2" fmla="*/ 149445 h 5918564"/>
              <a:gd name="connsiteX3" fmla="*/ 781091 w 2740967"/>
              <a:gd name="connsiteY3" fmla="*/ 238888 h 5918564"/>
              <a:gd name="connsiteX4" fmla="*/ 1507747 w 2740967"/>
              <a:gd name="connsiteY4" fmla="*/ 244876 h 5918564"/>
              <a:gd name="connsiteX5" fmla="*/ 1967704 w 2740967"/>
              <a:gd name="connsiteY5" fmla="*/ 236455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43901 h 5909960"/>
              <a:gd name="connsiteX1" fmla="*/ 531708 w 2740967"/>
              <a:gd name="connsiteY1" fmla="*/ 34546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7111 h 5913170"/>
              <a:gd name="connsiteX1" fmla="*/ 531708 w 2740967"/>
              <a:gd name="connsiteY1" fmla="*/ 0 h 5913170"/>
              <a:gd name="connsiteX2" fmla="*/ 645977 w 2740967"/>
              <a:gd name="connsiteY2" fmla="*/ 144051 h 5913170"/>
              <a:gd name="connsiteX3" fmla="*/ 781091 w 2740967"/>
              <a:gd name="connsiteY3" fmla="*/ 233494 h 5913170"/>
              <a:gd name="connsiteX4" fmla="*/ 1507747 w 2740967"/>
              <a:gd name="connsiteY4" fmla="*/ 239482 h 5913170"/>
              <a:gd name="connsiteX5" fmla="*/ 1967704 w 2740967"/>
              <a:gd name="connsiteY5" fmla="*/ 231061 h 5913170"/>
              <a:gd name="connsiteX6" fmla="*/ 2131847 w 2740967"/>
              <a:gd name="connsiteY6" fmla="*/ 9441 h 5913170"/>
              <a:gd name="connsiteX7" fmla="*/ 2740967 w 2740967"/>
              <a:gd name="connsiteY7" fmla="*/ 447111 h 5913170"/>
              <a:gd name="connsiteX8" fmla="*/ 2740967 w 2740967"/>
              <a:gd name="connsiteY8" fmla="*/ 5456450 h 5913170"/>
              <a:gd name="connsiteX9" fmla="*/ 2284247 w 2740967"/>
              <a:gd name="connsiteY9" fmla="*/ 5913170 h 5913170"/>
              <a:gd name="connsiteX10" fmla="*/ 457424 w 2740967"/>
              <a:gd name="connsiteY10" fmla="*/ 5913170 h 5913170"/>
              <a:gd name="connsiteX11" fmla="*/ 704 w 2740967"/>
              <a:gd name="connsiteY11" fmla="*/ 5456450 h 5913170"/>
              <a:gd name="connsiteX12" fmla="*/ 704 w 2740967"/>
              <a:gd name="connsiteY12" fmla="*/ 447111 h 591317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21485 w 2740967"/>
              <a:gd name="connsiteY2" fmla="*/ 14893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8699 w 2740967"/>
              <a:gd name="connsiteY2" fmla="*/ 146234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8699 w 2740967"/>
              <a:gd name="connsiteY2" fmla="*/ 146234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8699 w 2740967"/>
              <a:gd name="connsiteY2" fmla="*/ 146234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8699 w 2740967"/>
              <a:gd name="connsiteY2" fmla="*/ 146234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8699 w 2740967"/>
              <a:gd name="connsiteY2" fmla="*/ 146234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8699 w 2740967"/>
              <a:gd name="connsiteY2" fmla="*/ 146234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8699 w 2740967"/>
              <a:gd name="connsiteY2" fmla="*/ 146234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8699 w 2740967"/>
              <a:gd name="connsiteY2" fmla="*/ 146234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8699 w 2740967"/>
              <a:gd name="connsiteY2" fmla="*/ 146234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781091 w 2740967"/>
              <a:gd name="connsiteY2" fmla="*/ 230284 h 5909960"/>
              <a:gd name="connsiteX3" fmla="*/ 1507747 w 2740967"/>
              <a:gd name="connsiteY3" fmla="*/ 236272 h 5909960"/>
              <a:gd name="connsiteX4" fmla="*/ 1967704 w 2740967"/>
              <a:gd name="connsiteY4" fmla="*/ 227851 h 5909960"/>
              <a:gd name="connsiteX5" fmla="*/ 2131847 w 2740967"/>
              <a:gd name="connsiteY5" fmla="*/ 6231 h 5909960"/>
              <a:gd name="connsiteX6" fmla="*/ 2740967 w 2740967"/>
              <a:gd name="connsiteY6" fmla="*/ 443901 h 5909960"/>
              <a:gd name="connsiteX7" fmla="*/ 2740967 w 2740967"/>
              <a:gd name="connsiteY7" fmla="*/ 5453240 h 5909960"/>
              <a:gd name="connsiteX8" fmla="*/ 2284247 w 2740967"/>
              <a:gd name="connsiteY8" fmla="*/ 5909960 h 5909960"/>
              <a:gd name="connsiteX9" fmla="*/ 457424 w 2740967"/>
              <a:gd name="connsiteY9" fmla="*/ 5909960 h 5909960"/>
              <a:gd name="connsiteX10" fmla="*/ 704 w 2740967"/>
              <a:gd name="connsiteY10" fmla="*/ 5453240 h 5909960"/>
              <a:gd name="connsiteX11" fmla="*/ 704 w 2740967"/>
              <a:gd name="connsiteY11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781091 w 2740967"/>
              <a:gd name="connsiteY2" fmla="*/ 230284 h 5909960"/>
              <a:gd name="connsiteX3" fmla="*/ 1507747 w 2740967"/>
              <a:gd name="connsiteY3" fmla="*/ 236272 h 5909960"/>
              <a:gd name="connsiteX4" fmla="*/ 1967704 w 2740967"/>
              <a:gd name="connsiteY4" fmla="*/ 227851 h 5909960"/>
              <a:gd name="connsiteX5" fmla="*/ 2131847 w 2740967"/>
              <a:gd name="connsiteY5" fmla="*/ 6231 h 5909960"/>
              <a:gd name="connsiteX6" fmla="*/ 2740967 w 2740967"/>
              <a:gd name="connsiteY6" fmla="*/ 443901 h 5909960"/>
              <a:gd name="connsiteX7" fmla="*/ 2740967 w 2740967"/>
              <a:gd name="connsiteY7" fmla="*/ 5453240 h 5909960"/>
              <a:gd name="connsiteX8" fmla="*/ 2284247 w 2740967"/>
              <a:gd name="connsiteY8" fmla="*/ 5909960 h 5909960"/>
              <a:gd name="connsiteX9" fmla="*/ 457424 w 2740967"/>
              <a:gd name="connsiteY9" fmla="*/ 5909960 h 5909960"/>
              <a:gd name="connsiteX10" fmla="*/ 704 w 2740967"/>
              <a:gd name="connsiteY10" fmla="*/ 5453240 h 5909960"/>
              <a:gd name="connsiteX11" fmla="*/ 704 w 2740967"/>
              <a:gd name="connsiteY11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781091 w 2740967"/>
              <a:gd name="connsiteY2" fmla="*/ 230284 h 5909960"/>
              <a:gd name="connsiteX3" fmla="*/ 1507747 w 2740967"/>
              <a:gd name="connsiteY3" fmla="*/ 236272 h 5909960"/>
              <a:gd name="connsiteX4" fmla="*/ 1967704 w 2740967"/>
              <a:gd name="connsiteY4" fmla="*/ 227851 h 5909960"/>
              <a:gd name="connsiteX5" fmla="*/ 2131847 w 2740967"/>
              <a:gd name="connsiteY5" fmla="*/ 6231 h 5909960"/>
              <a:gd name="connsiteX6" fmla="*/ 2740967 w 2740967"/>
              <a:gd name="connsiteY6" fmla="*/ 443901 h 5909960"/>
              <a:gd name="connsiteX7" fmla="*/ 2740967 w 2740967"/>
              <a:gd name="connsiteY7" fmla="*/ 5453240 h 5909960"/>
              <a:gd name="connsiteX8" fmla="*/ 2284247 w 2740967"/>
              <a:gd name="connsiteY8" fmla="*/ 5909960 h 5909960"/>
              <a:gd name="connsiteX9" fmla="*/ 457424 w 2740967"/>
              <a:gd name="connsiteY9" fmla="*/ 5909960 h 5909960"/>
              <a:gd name="connsiteX10" fmla="*/ 704 w 2740967"/>
              <a:gd name="connsiteY10" fmla="*/ 5453240 h 5909960"/>
              <a:gd name="connsiteX11" fmla="*/ 704 w 2740967"/>
              <a:gd name="connsiteY11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781091 w 2740967"/>
              <a:gd name="connsiteY2" fmla="*/ 230284 h 5909960"/>
              <a:gd name="connsiteX3" fmla="*/ 1507747 w 2740967"/>
              <a:gd name="connsiteY3" fmla="*/ 236272 h 5909960"/>
              <a:gd name="connsiteX4" fmla="*/ 1967704 w 2740967"/>
              <a:gd name="connsiteY4" fmla="*/ 227851 h 5909960"/>
              <a:gd name="connsiteX5" fmla="*/ 2131847 w 2740967"/>
              <a:gd name="connsiteY5" fmla="*/ 6231 h 5909960"/>
              <a:gd name="connsiteX6" fmla="*/ 2740967 w 2740967"/>
              <a:gd name="connsiteY6" fmla="*/ 443901 h 5909960"/>
              <a:gd name="connsiteX7" fmla="*/ 2740967 w 2740967"/>
              <a:gd name="connsiteY7" fmla="*/ 5453240 h 5909960"/>
              <a:gd name="connsiteX8" fmla="*/ 2284247 w 2740967"/>
              <a:gd name="connsiteY8" fmla="*/ 5909960 h 5909960"/>
              <a:gd name="connsiteX9" fmla="*/ 457424 w 2740967"/>
              <a:gd name="connsiteY9" fmla="*/ 5909960 h 5909960"/>
              <a:gd name="connsiteX10" fmla="*/ 704 w 2740967"/>
              <a:gd name="connsiteY10" fmla="*/ 5453240 h 5909960"/>
              <a:gd name="connsiteX11" fmla="*/ 704 w 2740967"/>
              <a:gd name="connsiteY11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781091 w 2740967"/>
              <a:gd name="connsiteY2" fmla="*/ 230284 h 5909960"/>
              <a:gd name="connsiteX3" fmla="*/ 1507747 w 2740967"/>
              <a:gd name="connsiteY3" fmla="*/ 236272 h 5909960"/>
              <a:gd name="connsiteX4" fmla="*/ 1967704 w 2740967"/>
              <a:gd name="connsiteY4" fmla="*/ 227851 h 5909960"/>
              <a:gd name="connsiteX5" fmla="*/ 2131847 w 2740967"/>
              <a:gd name="connsiteY5" fmla="*/ 6231 h 5909960"/>
              <a:gd name="connsiteX6" fmla="*/ 2740967 w 2740967"/>
              <a:gd name="connsiteY6" fmla="*/ 443901 h 5909960"/>
              <a:gd name="connsiteX7" fmla="*/ 2740967 w 2740967"/>
              <a:gd name="connsiteY7" fmla="*/ 5453240 h 5909960"/>
              <a:gd name="connsiteX8" fmla="*/ 2284247 w 2740967"/>
              <a:gd name="connsiteY8" fmla="*/ 5909960 h 5909960"/>
              <a:gd name="connsiteX9" fmla="*/ 457424 w 2740967"/>
              <a:gd name="connsiteY9" fmla="*/ 5909960 h 5909960"/>
              <a:gd name="connsiteX10" fmla="*/ 704 w 2740967"/>
              <a:gd name="connsiteY10" fmla="*/ 5453240 h 5909960"/>
              <a:gd name="connsiteX11" fmla="*/ 704 w 2740967"/>
              <a:gd name="connsiteY11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781091 w 2740967"/>
              <a:gd name="connsiteY2" fmla="*/ 230284 h 5909960"/>
              <a:gd name="connsiteX3" fmla="*/ 1507747 w 2740967"/>
              <a:gd name="connsiteY3" fmla="*/ 236272 h 5909960"/>
              <a:gd name="connsiteX4" fmla="*/ 1967704 w 2740967"/>
              <a:gd name="connsiteY4" fmla="*/ 227851 h 5909960"/>
              <a:gd name="connsiteX5" fmla="*/ 2131847 w 2740967"/>
              <a:gd name="connsiteY5" fmla="*/ 6231 h 5909960"/>
              <a:gd name="connsiteX6" fmla="*/ 2740967 w 2740967"/>
              <a:gd name="connsiteY6" fmla="*/ 443901 h 5909960"/>
              <a:gd name="connsiteX7" fmla="*/ 2740967 w 2740967"/>
              <a:gd name="connsiteY7" fmla="*/ 5453240 h 5909960"/>
              <a:gd name="connsiteX8" fmla="*/ 2284247 w 2740967"/>
              <a:gd name="connsiteY8" fmla="*/ 5909960 h 5909960"/>
              <a:gd name="connsiteX9" fmla="*/ 457424 w 2740967"/>
              <a:gd name="connsiteY9" fmla="*/ 5909960 h 5909960"/>
              <a:gd name="connsiteX10" fmla="*/ 704 w 2740967"/>
              <a:gd name="connsiteY10" fmla="*/ 5453240 h 5909960"/>
              <a:gd name="connsiteX11" fmla="*/ 704 w 2740967"/>
              <a:gd name="connsiteY11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781091 w 2740967"/>
              <a:gd name="connsiteY2" fmla="*/ 230284 h 5909960"/>
              <a:gd name="connsiteX3" fmla="*/ 1507747 w 2740967"/>
              <a:gd name="connsiteY3" fmla="*/ 236272 h 5909960"/>
              <a:gd name="connsiteX4" fmla="*/ 1967704 w 2740967"/>
              <a:gd name="connsiteY4" fmla="*/ 227851 h 5909960"/>
              <a:gd name="connsiteX5" fmla="*/ 2131847 w 2740967"/>
              <a:gd name="connsiteY5" fmla="*/ 6231 h 5909960"/>
              <a:gd name="connsiteX6" fmla="*/ 2740967 w 2740967"/>
              <a:gd name="connsiteY6" fmla="*/ 443901 h 5909960"/>
              <a:gd name="connsiteX7" fmla="*/ 2740967 w 2740967"/>
              <a:gd name="connsiteY7" fmla="*/ 5453240 h 5909960"/>
              <a:gd name="connsiteX8" fmla="*/ 2284247 w 2740967"/>
              <a:gd name="connsiteY8" fmla="*/ 5909960 h 5909960"/>
              <a:gd name="connsiteX9" fmla="*/ 457424 w 2740967"/>
              <a:gd name="connsiteY9" fmla="*/ 5909960 h 5909960"/>
              <a:gd name="connsiteX10" fmla="*/ 704 w 2740967"/>
              <a:gd name="connsiteY10" fmla="*/ 5453240 h 5909960"/>
              <a:gd name="connsiteX11" fmla="*/ 704 w 2740967"/>
              <a:gd name="connsiteY11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781091 w 2740967"/>
              <a:gd name="connsiteY2" fmla="*/ 230284 h 5909960"/>
              <a:gd name="connsiteX3" fmla="*/ 1507747 w 2740967"/>
              <a:gd name="connsiteY3" fmla="*/ 236272 h 5909960"/>
              <a:gd name="connsiteX4" fmla="*/ 1967704 w 2740967"/>
              <a:gd name="connsiteY4" fmla="*/ 227851 h 5909960"/>
              <a:gd name="connsiteX5" fmla="*/ 2131847 w 2740967"/>
              <a:gd name="connsiteY5" fmla="*/ 6231 h 5909960"/>
              <a:gd name="connsiteX6" fmla="*/ 2740967 w 2740967"/>
              <a:gd name="connsiteY6" fmla="*/ 443901 h 5909960"/>
              <a:gd name="connsiteX7" fmla="*/ 2740967 w 2740967"/>
              <a:gd name="connsiteY7" fmla="*/ 5453240 h 5909960"/>
              <a:gd name="connsiteX8" fmla="*/ 2284247 w 2740967"/>
              <a:gd name="connsiteY8" fmla="*/ 5909960 h 5909960"/>
              <a:gd name="connsiteX9" fmla="*/ 457424 w 2740967"/>
              <a:gd name="connsiteY9" fmla="*/ 5909960 h 5909960"/>
              <a:gd name="connsiteX10" fmla="*/ 704 w 2740967"/>
              <a:gd name="connsiteY10" fmla="*/ 5453240 h 5909960"/>
              <a:gd name="connsiteX11" fmla="*/ 704 w 2740967"/>
              <a:gd name="connsiteY11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781091 w 2740967"/>
              <a:gd name="connsiteY2" fmla="*/ 230284 h 5909960"/>
              <a:gd name="connsiteX3" fmla="*/ 1507747 w 2740967"/>
              <a:gd name="connsiteY3" fmla="*/ 236272 h 5909960"/>
              <a:gd name="connsiteX4" fmla="*/ 1967704 w 2740967"/>
              <a:gd name="connsiteY4" fmla="*/ 227851 h 5909960"/>
              <a:gd name="connsiteX5" fmla="*/ 2131847 w 2740967"/>
              <a:gd name="connsiteY5" fmla="*/ 6231 h 5909960"/>
              <a:gd name="connsiteX6" fmla="*/ 2740967 w 2740967"/>
              <a:gd name="connsiteY6" fmla="*/ 443901 h 5909960"/>
              <a:gd name="connsiteX7" fmla="*/ 2740967 w 2740967"/>
              <a:gd name="connsiteY7" fmla="*/ 5453240 h 5909960"/>
              <a:gd name="connsiteX8" fmla="*/ 2284247 w 2740967"/>
              <a:gd name="connsiteY8" fmla="*/ 5909960 h 5909960"/>
              <a:gd name="connsiteX9" fmla="*/ 457424 w 2740967"/>
              <a:gd name="connsiteY9" fmla="*/ 5909960 h 5909960"/>
              <a:gd name="connsiteX10" fmla="*/ 704 w 2740967"/>
              <a:gd name="connsiteY10" fmla="*/ 5453240 h 5909960"/>
              <a:gd name="connsiteX11" fmla="*/ 704 w 2740967"/>
              <a:gd name="connsiteY11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781091 w 2740967"/>
              <a:gd name="connsiteY2" fmla="*/ 230284 h 5909960"/>
              <a:gd name="connsiteX3" fmla="*/ 1507747 w 2740967"/>
              <a:gd name="connsiteY3" fmla="*/ 236272 h 5909960"/>
              <a:gd name="connsiteX4" fmla="*/ 1967704 w 2740967"/>
              <a:gd name="connsiteY4" fmla="*/ 227851 h 5909960"/>
              <a:gd name="connsiteX5" fmla="*/ 2131847 w 2740967"/>
              <a:gd name="connsiteY5" fmla="*/ 6231 h 5909960"/>
              <a:gd name="connsiteX6" fmla="*/ 2740967 w 2740967"/>
              <a:gd name="connsiteY6" fmla="*/ 443901 h 5909960"/>
              <a:gd name="connsiteX7" fmla="*/ 2740967 w 2740967"/>
              <a:gd name="connsiteY7" fmla="*/ 5453240 h 5909960"/>
              <a:gd name="connsiteX8" fmla="*/ 2284247 w 2740967"/>
              <a:gd name="connsiteY8" fmla="*/ 5909960 h 5909960"/>
              <a:gd name="connsiteX9" fmla="*/ 457424 w 2740967"/>
              <a:gd name="connsiteY9" fmla="*/ 5909960 h 5909960"/>
              <a:gd name="connsiteX10" fmla="*/ 704 w 2740967"/>
              <a:gd name="connsiteY10" fmla="*/ 5453240 h 5909960"/>
              <a:gd name="connsiteX11" fmla="*/ 704 w 2740967"/>
              <a:gd name="connsiteY11" fmla="*/ 443901 h 5909960"/>
              <a:gd name="connsiteX0" fmla="*/ 852 w 2741115"/>
              <a:gd name="connsiteY0" fmla="*/ 443901 h 5909960"/>
              <a:gd name="connsiteX1" fmla="*/ 564513 w 2741115"/>
              <a:gd name="connsiteY1" fmla="*/ 18365 h 5909960"/>
              <a:gd name="connsiteX2" fmla="*/ 781239 w 2741115"/>
              <a:gd name="connsiteY2" fmla="*/ 230284 h 5909960"/>
              <a:gd name="connsiteX3" fmla="*/ 1507895 w 2741115"/>
              <a:gd name="connsiteY3" fmla="*/ 236272 h 5909960"/>
              <a:gd name="connsiteX4" fmla="*/ 1967852 w 2741115"/>
              <a:gd name="connsiteY4" fmla="*/ 227851 h 5909960"/>
              <a:gd name="connsiteX5" fmla="*/ 2131995 w 2741115"/>
              <a:gd name="connsiteY5" fmla="*/ 6231 h 5909960"/>
              <a:gd name="connsiteX6" fmla="*/ 2741115 w 2741115"/>
              <a:gd name="connsiteY6" fmla="*/ 443901 h 5909960"/>
              <a:gd name="connsiteX7" fmla="*/ 2741115 w 2741115"/>
              <a:gd name="connsiteY7" fmla="*/ 5453240 h 5909960"/>
              <a:gd name="connsiteX8" fmla="*/ 2284395 w 2741115"/>
              <a:gd name="connsiteY8" fmla="*/ 5909960 h 5909960"/>
              <a:gd name="connsiteX9" fmla="*/ 457572 w 2741115"/>
              <a:gd name="connsiteY9" fmla="*/ 5909960 h 5909960"/>
              <a:gd name="connsiteX10" fmla="*/ 852 w 2741115"/>
              <a:gd name="connsiteY10" fmla="*/ 5453240 h 5909960"/>
              <a:gd name="connsiteX11" fmla="*/ 852 w 2741115"/>
              <a:gd name="connsiteY11" fmla="*/ 443901 h 5909960"/>
              <a:gd name="connsiteX0" fmla="*/ 852 w 2741115"/>
              <a:gd name="connsiteY0" fmla="*/ 443901 h 5909960"/>
              <a:gd name="connsiteX1" fmla="*/ 564513 w 2741115"/>
              <a:gd name="connsiteY1" fmla="*/ 18365 h 5909960"/>
              <a:gd name="connsiteX2" fmla="*/ 781239 w 2741115"/>
              <a:gd name="connsiteY2" fmla="*/ 230284 h 5909960"/>
              <a:gd name="connsiteX3" fmla="*/ 1507895 w 2741115"/>
              <a:gd name="connsiteY3" fmla="*/ 236272 h 5909960"/>
              <a:gd name="connsiteX4" fmla="*/ 1967852 w 2741115"/>
              <a:gd name="connsiteY4" fmla="*/ 227851 h 5909960"/>
              <a:gd name="connsiteX5" fmla="*/ 2131995 w 2741115"/>
              <a:gd name="connsiteY5" fmla="*/ 6231 h 5909960"/>
              <a:gd name="connsiteX6" fmla="*/ 2741115 w 2741115"/>
              <a:gd name="connsiteY6" fmla="*/ 443901 h 5909960"/>
              <a:gd name="connsiteX7" fmla="*/ 2741115 w 2741115"/>
              <a:gd name="connsiteY7" fmla="*/ 5453240 h 5909960"/>
              <a:gd name="connsiteX8" fmla="*/ 2284395 w 2741115"/>
              <a:gd name="connsiteY8" fmla="*/ 5909960 h 5909960"/>
              <a:gd name="connsiteX9" fmla="*/ 457572 w 2741115"/>
              <a:gd name="connsiteY9" fmla="*/ 5909960 h 5909960"/>
              <a:gd name="connsiteX10" fmla="*/ 852 w 2741115"/>
              <a:gd name="connsiteY10" fmla="*/ 5453240 h 5909960"/>
              <a:gd name="connsiteX11" fmla="*/ 852 w 2741115"/>
              <a:gd name="connsiteY11" fmla="*/ 443901 h 5909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41115" h="5909960">
                <a:moveTo>
                  <a:pt x="852" y="443901"/>
                </a:moveTo>
                <a:cubicBezTo>
                  <a:pt x="-19554" y="-36088"/>
                  <a:pt x="330916" y="8522"/>
                  <a:pt x="564513" y="18365"/>
                </a:cubicBezTo>
                <a:cubicBezTo>
                  <a:pt x="710905" y="20518"/>
                  <a:pt x="583188" y="237115"/>
                  <a:pt x="781239" y="230284"/>
                </a:cubicBezTo>
                <a:lnTo>
                  <a:pt x="1507895" y="236272"/>
                </a:lnTo>
                <a:cubicBezTo>
                  <a:pt x="1705664" y="235867"/>
                  <a:pt x="1812660" y="221784"/>
                  <a:pt x="1967852" y="227851"/>
                </a:cubicBezTo>
                <a:cubicBezTo>
                  <a:pt x="2123044" y="233918"/>
                  <a:pt x="1997461" y="4247"/>
                  <a:pt x="2131995" y="6231"/>
                </a:cubicBezTo>
                <a:cubicBezTo>
                  <a:pt x="2689034" y="-41394"/>
                  <a:pt x="2741115" y="191662"/>
                  <a:pt x="2741115" y="443901"/>
                </a:cubicBezTo>
                <a:lnTo>
                  <a:pt x="2741115" y="5453240"/>
                </a:lnTo>
                <a:cubicBezTo>
                  <a:pt x="2741115" y="5897208"/>
                  <a:pt x="2536634" y="5909960"/>
                  <a:pt x="2284395" y="5909960"/>
                </a:cubicBezTo>
                <a:lnTo>
                  <a:pt x="457572" y="5909960"/>
                </a:lnTo>
                <a:cubicBezTo>
                  <a:pt x="205333" y="5909960"/>
                  <a:pt x="-13897" y="5867711"/>
                  <a:pt x="852" y="5453240"/>
                </a:cubicBezTo>
                <a:lnTo>
                  <a:pt x="852" y="443901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double-click to insert image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93229DE9-6EAB-468C-B24C-9A58C2B6FD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79296" y="786809"/>
            <a:ext cx="2467625" cy="4999829"/>
          </a:xfrm>
          <a:prstGeom prst="rect">
            <a:avLst/>
          </a:prstGeom>
        </p:spPr>
      </p:pic>
      <p:sp>
        <p:nvSpPr>
          <p:cNvPr id="72" name="Picture Placeholder 90">
            <a:extLst>
              <a:ext uri="{FF2B5EF4-FFF2-40B4-BE49-F238E27FC236}">
                <a16:creationId xmlns:a16="http://schemas.microsoft.com/office/drawing/2014/main" id="{108FB6A3-E3B4-4AEE-B6E4-116C18477E9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200222" y="859281"/>
            <a:ext cx="2198577" cy="4783439"/>
          </a:xfrm>
          <a:custGeom>
            <a:avLst/>
            <a:gdLst>
              <a:gd name="connsiteX0" fmla="*/ 0 w 2740263"/>
              <a:gd name="connsiteY0" fmla="*/ 456720 h 5922779"/>
              <a:gd name="connsiteX1" fmla="*/ 456720 w 2740263"/>
              <a:gd name="connsiteY1" fmla="*/ 0 h 5922779"/>
              <a:gd name="connsiteX2" fmla="*/ 2283543 w 2740263"/>
              <a:gd name="connsiteY2" fmla="*/ 0 h 5922779"/>
              <a:gd name="connsiteX3" fmla="*/ 2740263 w 2740263"/>
              <a:gd name="connsiteY3" fmla="*/ 456720 h 5922779"/>
              <a:gd name="connsiteX4" fmla="*/ 2740263 w 2740263"/>
              <a:gd name="connsiteY4" fmla="*/ 5466059 h 5922779"/>
              <a:gd name="connsiteX5" fmla="*/ 2283543 w 2740263"/>
              <a:gd name="connsiteY5" fmla="*/ 5922779 h 5922779"/>
              <a:gd name="connsiteX6" fmla="*/ 456720 w 2740263"/>
              <a:gd name="connsiteY6" fmla="*/ 5922779 h 5922779"/>
              <a:gd name="connsiteX7" fmla="*/ 0 w 2740263"/>
              <a:gd name="connsiteY7" fmla="*/ 5466059 h 5922779"/>
              <a:gd name="connsiteX8" fmla="*/ 0 w 2740263"/>
              <a:gd name="connsiteY8" fmla="*/ 456720 h 5922779"/>
              <a:gd name="connsiteX0" fmla="*/ 0 w 2740263"/>
              <a:gd name="connsiteY0" fmla="*/ 471257 h 5937316"/>
              <a:gd name="connsiteX1" fmla="*/ 456720 w 2740263"/>
              <a:gd name="connsiteY1" fmla="*/ 14537 h 5937316"/>
              <a:gd name="connsiteX2" fmla="*/ 1359405 w 2740263"/>
              <a:gd name="connsiteY2" fmla="*/ 0 h 5937316"/>
              <a:gd name="connsiteX3" fmla="*/ 2283543 w 2740263"/>
              <a:gd name="connsiteY3" fmla="*/ 14537 h 5937316"/>
              <a:gd name="connsiteX4" fmla="*/ 2740263 w 2740263"/>
              <a:gd name="connsiteY4" fmla="*/ 471257 h 5937316"/>
              <a:gd name="connsiteX5" fmla="*/ 2740263 w 2740263"/>
              <a:gd name="connsiteY5" fmla="*/ 5480596 h 5937316"/>
              <a:gd name="connsiteX6" fmla="*/ 2283543 w 2740263"/>
              <a:gd name="connsiteY6" fmla="*/ 5937316 h 5937316"/>
              <a:gd name="connsiteX7" fmla="*/ 456720 w 2740263"/>
              <a:gd name="connsiteY7" fmla="*/ 5937316 h 5937316"/>
              <a:gd name="connsiteX8" fmla="*/ 0 w 2740263"/>
              <a:gd name="connsiteY8" fmla="*/ 5480596 h 5937316"/>
              <a:gd name="connsiteX9" fmla="*/ 0 w 2740263"/>
              <a:gd name="connsiteY9" fmla="*/ 471257 h 5937316"/>
              <a:gd name="connsiteX0" fmla="*/ 0 w 2740263"/>
              <a:gd name="connsiteY0" fmla="*/ 471257 h 5937316"/>
              <a:gd name="connsiteX1" fmla="*/ 456720 w 2740263"/>
              <a:gd name="connsiteY1" fmla="*/ 14537 h 5937316"/>
              <a:gd name="connsiteX2" fmla="*/ 721230 w 2740263"/>
              <a:gd name="connsiteY2" fmla="*/ 19050 h 5937316"/>
              <a:gd name="connsiteX3" fmla="*/ 1359405 w 2740263"/>
              <a:gd name="connsiteY3" fmla="*/ 0 h 5937316"/>
              <a:gd name="connsiteX4" fmla="*/ 2283543 w 2740263"/>
              <a:gd name="connsiteY4" fmla="*/ 14537 h 5937316"/>
              <a:gd name="connsiteX5" fmla="*/ 2740263 w 2740263"/>
              <a:gd name="connsiteY5" fmla="*/ 471257 h 5937316"/>
              <a:gd name="connsiteX6" fmla="*/ 2740263 w 2740263"/>
              <a:gd name="connsiteY6" fmla="*/ 5480596 h 5937316"/>
              <a:gd name="connsiteX7" fmla="*/ 2283543 w 2740263"/>
              <a:gd name="connsiteY7" fmla="*/ 5937316 h 5937316"/>
              <a:gd name="connsiteX8" fmla="*/ 456720 w 2740263"/>
              <a:gd name="connsiteY8" fmla="*/ 5937316 h 5937316"/>
              <a:gd name="connsiteX9" fmla="*/ 0 w 2740263"/>
              <a:gd name="connsiteY9" fmla="*/ 5480596 h 5937316"/>
              <a:gd name="connsiteX10" fmla="*/ 0 w 2740263"/>
              <a:gd name="connsiteY10" fmla="*/ 471257 h 5937316"/>
              <a:gd name="connsiteX0" fmla="*/ 0 w 2740263"/>
              <a:gd name="connsiteY0" fmla="*/ 471257 h 5937316"/>
              <a:gd name="connsiteX1" fmla="*/ 456720 w 2740263"/>
              <a:gd name="connsiteY1" fmla="*/ 14537 h 5937316"/>
              <a:gd name="connsiteX2" fmla="*/ 721230 w 2740263"/>
              <a:gd name="connsiteY2" fmla="*/ 19050 h 5937316"/>
              <a:gd name="connsiteX3" fmla="*/ 1187955 w 2740263"/>
              <a:gd name="connsiteY3" fmla="*/ 0 h 5937316"/>
              <a:gd name="connsiteX4" fmla="*/ 1359405 w 2740263"/>
              <a:gd name="connsiteY4" fmla="*/ 0 h 5937316"/>
              <a:gd name="connsiteX5" fmla="*/ 2283543 w 2740263"/>
              <a:gd name="connsiteY5" fmla="*/ 14537 h 5937316"/>
              <a:gd name="connsiteX6" fmla="*/ 2740263 w 2740263"/>
              <a:gd name="connsiteY6" fmla="*/ 471257 h 5937316"/>
              <a:gd name="connsiteX7" fmla="*/ 2740263 w 2740263"/>
              <a:gd name="connsiteY7" fmla="*/ 5480596 h 5937316"/>
              <a:gd name="connsiteX8" fmla="*/ 2283543 w 2740263"/>
              <a:gd name="connsiteY8" fmla="*/ 5937316 h 5937316"/>
              <a:gd name="connsiteX9" fmla="*/ 456720 w 2740263"/>
              <a:gd name="connsiteY9" fmla="*/ 5937316 h 5937316"/>
              <a:gd name="connsiteX10" fmla="*/ 0 w 2740263"/>
              <a:gd name="connsiteY10" fmla="*/ 5480596 h 5937316"/>
              <a:gd name="connsiteX11" fmla="*/ 0 w 2740263"/>
              <a:gd name="connsiteY11" fmla="*/ 471257 h 5937316"/>
              <a:gd name="connsiteX0" fmla="*/ 0 w 2740263"/>
              <a:gd name="connsiteY0" fmla="*/ 471257 h 5937316"/>
              <a:gd name="connsiteX1" fmla="*/ 456720 w 2740263"/>
              <a:gd name="connsiteY1" fmla="*/ 14537 h 5937316"/>
              <a:gd name="connsiteX2" fmla="*/ 721230 w 2740263"/>
              <a:gd name="connsiteY2" fmla="*/ 19050 h 5937316"/>
              <a:gd name="connsiteX3" fmla="*/ 1264155 w 2740263"/>
              <a:gd name="connsiteY3" fmla="*/ 514350 h 5937316"/>
              <a:gd name="connsiteX4" fmla="*/ 1359405 w 2740263"/>
              <a:gd name="connsiteY4" fmla="*/ 0 h 5937316"/>
              <a:gd name="connsiteX5" fmla="*/ 2283543 w 2740263"/>
              <a:gd name="connsiteY5" fmla="*/ 14537 h 5937316"/>
              <a:gd name="connsiteX6" fmla="*/ 2740263 w 2740263"/>
              <a:gd name="connsiteY6" fmla="*/ 471257 h 5937316"/>
              <a:gd name="connsiteX7" fmla="*/ 2740263 w 2740263"/>
              <a:gd name="connsiteY7" fmla="*/ 5480596 h 5937316"/>
              <a:gd name="connsiteX8" fmla="*/ 2283543 w 2740263"/>
              <a:gd name="connsiteY8" fmla="*/ 5937316 h 5937316"/>
              <a:gd name="connsiteX9" fmla="*/ 456720 w 2740263"/>
              <a:gd name="connsiteY9" fmla="*/ 5937316 h 5937316"/>
              <a:gd name="connsiteX10" fmla="*/ 0 w 2740263"/>
              <a:gd name="connsiteY10" fmla="*/ 5480596 h 5937316"/>
              <a:gd name="connsiteX11" fmla="*/ 0 w 2740263"/>
              <a:gd name="connsiteY11" fmla="*/ 471257 h 5937316"/>
              <a:gd name="connsiteX0" fmla="*/ 0 w 2740263"/>
              <a:gd name="connsiteY0" fmla="*/ 471257 h 5937316"/>
              <a:gd name="connsiteX1" fmla="*/ 456720 w 2740263"/>
              <a:gd name="connsiteY1" fmla="*/ 14537 h 5937316"/>
              <a:gd name="connsiteX2" fmla="*/ 597405 w 2740263"/>
              <a:gd name="connsiteY2" fmla="*/ 676275 h 5937316"/>
              <a:gd name="connsiteX3" fmla="*/ 1264155 w 2740263"/>
              <a:gd name="connsiteY3" fmla="*/ 514350 h 5937316"/>
              <a:gd name="connsiteX4" fmla="*/ 1359405 w 2740263"/>
              <a:gd name="connsiteY4" fmla="*/ 0 h 5937316"/>
              <a:gd name="connsiteX5" fmla="*/ 2283543 w 2740263"/>
              <a:gd name="connsiteY5" fmla="*/ 14537 h 5937316"/>
              <a:gd name="connsiteX6" fmla="*/ 2740263 w 2740263"/>
              <a:gd name="connsiteY6" fmla="*/ 471257 h 5937316"/>
              <a:gd name="connsiteX7" fmla="*/ 2740263 w 2740263"/>
              <a:gd name="connsiteY7" fmla="*/ 5480596 h 5937316"/>
              <a:gd name="connsiteX8" fmla="*/ 2283543 w 2740263"/>
              <a:gd name="connsiteY8" fmla="*/ 5937316 h 5937316"/>
              <a:gd name="connsiteX9" fmla="*/ 456720 w 2740263"/>
              <a:gd name="connsiteY9" fmla="*/ 5937316 h 5937316"/>
              <a:gd name="connsiteX10" fmla="*/ 0 w 2740263"/>
              <a:gd name="connsiteY10" fmla="*/ 5480596 h 5937316"/>
              <a:gd name="connsiteX11" fmla="*/ 0 w 2740263"/>
              <a:gd name="connsiteY11" fmla="*/ 471257 h 5937316"/>
              <a:gd name="connsiteX0" fmla="*/ 0 w 2740263"/>
              <a:gd name="connsiteY0" fmla="*/ 471257 h 5937316"/>
              <a:gd name="connsiteX1" fmla="*/ 456720 w 2740263"/>
              <a:gd name="connsiteY1" fmla="*/ 14537 h 5937316"/>
              <a:gd name="connsiteX2" fmla="*/ 749805 w 2740263"/>
              <a:gd name="connsiteY2" fmla="*/ 266700 h 5937316"/>
              <a:gd name="connsiteX3" fmla="*/ 1264155 w 2740263"/>
              <a:gd name="connsiteY3" fmla="*/ 514350 h 5937316"/>
              <a:gd name="connsiteX4" fmla="*/ 1359405 w 2740263"/>
              <a:gd name="connsiteY4" fmla="*/ 0 h 5937316"/>
              <a:gd name="connsiteX5" fmla="*/ 2283543 w 2740263"/>
              <a:gd name="connsiteY5" fmla="*/ 14537 h 5937316"/>
              <a:gd name="connsiteX6" fmla="*/ 2740263 w 2740263"/>
              <a:gd name="connsiteY6" fmla="*/ 471257 h 5937316"/>
              <a:gd name="connsiteX7" fmla="*/ 2740263 w 2740263"/>
              <a:gd name="connsiteY7" fmla="*/ 5480596 h 5937316"/>
              <a:gd name="connsiteX8" fmla="*/ 2283543 w 2740263"/>
              <a:gd name="connsiteY8" fmla="*/ 5937316 h 5937316"/>
              <a:gd name="connsiteX9" fmla="*/ 456720 w 2740263"/>
              <a:gd name="connsiteY9" fmla="*/ 5937316 h 5937316"/>
              <a:gd name="connsiteX10" fmla="*/ 0 w 2740263"/>
              <a:gd name="connsiteY10" fmla="*/ 5480596 h 5937316"/>
              <a:gd name="connsiteX11" fmla="*/ 0 w 2740263"/>
              <a:gd name="connsiteY11" fmla="*/ 471257 h 5937316"/>
              <a:gd name="connsiteX0" fmla="*/ 0 w 2740263"/>
              <a:gd name="connsiteY0" fmla="*/ 456720 h 5922779"/>
              <a:gd name="connsiteX1" fmla="*/ 456720 w 2740263"/>
              <a:gd name="connsiteY1" fmla="*/ 0 h 5922779"/>
              <a:gd name="connsiteX2" fmla="*/ 749805 w 2740263"/>
              <a:gd name="connsiteY2" fmla="*/ 252163 h 5922779"/>
              <a:gd name="connsiteX3" fmla="*/ 1264155 w 2740263"/>
              <a:gd name="connsiteY3" fmla="*/ 499813 h 5922779"/>
              <a:gd name="connsiteX4" fmla="*/ 1807080 w 2740263"/>
              <a:gd name="connsiteY4" fmla="*/ 195013 h 5922779"/>
              <a:gd name="connsiteX5" fmla="*/ 2283543 w 2740263"/>
              <a:gd name="connsiteY5" fmla="*/ 0 h 5922779"/>
              <a:gd name="connsiteX6" fmla="*/ 2740263 w 2740263"/>
              <a:gd name="connsiteY6" fmla="*/ 456720 h 5922779"/>
              <a:gd name="connsiteX7" fmla="*/ 2740263 w 2740263"/>
              <a:gd name="connsiteY7" fmla="*/ 5466059 h 5922779"/>
              <a:gd name="connsiteX8" fmla="*/ 2283543 w 2740263"/>
              <a:gd name="connsiteY8" fmla="*/ 5922779 h 5922779"/>
              <a:gd name="connsiteX9" fmla="*/ 456720 w 2740263"/>
              <a:gd name="connsiteY9" fmla="*/ 5922779 h 5922779"/>
              <a:gd name="connsiteX10" fmla="*/ 0 w 2740263"/>
              <a:gd name="connsiteY10" fmla="*/ 5466059 h 5922779"/>
              <a:gd name="connsiteX11" fmla="*/ 0 w 2740263"/>
              <a:gd name="connsiteY11" fmla="*/ 456720 h 5922779"/>
              <a:gd name="connsiteX0" fmla="*/ 0 w 2740263"/>
              <a:gd name="connsiteY0" fmla="*/ 456720 h 5922779"/>
              <a:gd name="connsiteX1" fmla="*/ 456720 w 2740263"/>
              <a:gd name="connsiteY1" fmla="*/ 0 h 5922779"/>
              <a:gd name="connsiteX2" fmla="*/ 749805 w 2740263"/>
              <a:gd name="connsiteY2" fmla="*/ 252163 h 5922779"/>
              <a:gd name="connsiteX3" fmla="*/ 1473705 w 2740263"/>
              <a:gd name="connsiteY3" fmla="*/ 280738 h 5922779"/>
              <a:gd name="connsiteX4" fmla="*/ 1807080 w 2740263"/>
              <a:gd name="connsiteY4" fmla="*/ 195013 h 5922779"/>
              <a:gd name="connsiteX5" fmla="*/ 2283543 w 2740263"/>
              <a:gd name="connsiteY5" fmla="*/ 0 h 5922779"/>
              <a:gd name="connsiteX6" fmla="*/ 2740263 w 2740263"/>
              <a:gd name="connsiteY6" fmla="*/ 456720 h 5922779"/>
              <a:gd name="connsiteX7" fmla="*/ 2740263 w 2740263"/>
              <a:gd name="connsiteY7" fmla="*/ 5466059 h 5922779"/>
              <a:gd name="connsiteX8" fmla="*/ 2283543 w 2740263"/>
              <a:gd name="connsiteY8" fmla="*/ 5922779 h 5922779"/>
              <a:gd name="connsiteX9" fmla="*/ 456720 w 2740263"/>
              <a:gd name="connsiteY9" fmla="*/ 5922779 h 5922779"/>
              <a:gd name="connsiteX10" fmla="*/ 0 w 2740263"/>
              <a:gd name="connsiteY10" fmla="*/ 5466059 h 5922779"/>
              <a:gd name="connsiteX11" fmla="*/ 0 w 2740263"/>
              <a:gd name="connsiteY11" fmla="*/ 456720 h 5922779"/>
              <a:gd name="connsiteX0" fmla="*/ 0 w 2740263"/>
              <a:gd name="connsiteY0" fmla="*/ 456720 h 5922779"/>
              <a:gd name="connsiteX1" fmla="*/ 456720 w 2740263"/>
              <a:gd name="connsiteY1" fmla="*/ 0 h 5922779"/>
              <a:gd name="connsiteX2" fmla="*/ 749805 w 2740263"/>
              <a:gd name="connsiteY2" fmla="*/ 252163 h 5922779"/>
              <a:gd name="connsiteX3" fmla="*/ 1473705 w 2740263"/>
              <a:gd name="connsiteY3" fmla="*/ 280738 h 5922779"/>
              <a:gd name="connsiteX4" fmla="*/ 2226180 w 2740263"/>
              <a:gd name="connsiteY4" fmla="*/ 347413 h 5922779"/>
              <a:gd name="connsiteX5" fmla="*/ 2283543 w 2740263"/>
              <a:gd name="connsiteY5" fmla="*/ 0 h 5922779"/>
              <a:gd name="connsiteX6" fmla="*/ 2740263 w 2740263"/>
              <a:gd name="connsiteY6" fmla="*/ 456720 h 5922779"/>
              <a:gd name="connsiteX7" fmla="*/ 2740263 w 2740263"/>
              <a:gd name="connsiteY7" fmla="*/ 5466059 h 5922779"/>
              <a:gd name="connsiteX8" fmla="*/ 2283543 w 2740263"/>
              <a:gd name="connsiteY8" fmla="*/ 5922779 h 5922779"/>
              <a:gd name="connsiteX9" fmla="*/ 456720 w 2740263"/>
              <a:gd name="connsiteY9" fmla="*/ 5922779 h 5922779"/>
              <a:gd name="connsiteX10" fmla="*/ 0 w 2740263"/>
              <a:gd name="connsiteY10" fmla="*/ 5466059 h 5922779"/>
              <a:gd name="connsiteX11" fmla="*/ 0 w 2740263"/>
              <a:gd name="connsiteY11" fmla="*/ 456720 h 5922779"/>
              <a:gd name="connsiteX0" fmla="*/ 0 w 2740263"/>
              <a:gd name="connsiteY0" fmla="*/ 456720 h 5922779"/>
              <a:gd name="connsiteX1" fmla="*/ 456720 w 2740263"/>
              <a:gd name="connsiteY1" fmla="*/ 0 h 5922779"/>
              <a:gd name="connsiteX2" fmla="*/ 749805 w 2740263"/>
              <a:gd name="connsiteY2" fmla="*/ 252163 h 5922779"/>
              <a:gd name="connsiteX3" fmla="*/ 1473705 w 2740263"/>
              <a:gd name="connsiteY3" fmla="*/ 280738 h 5922779"/>
              <a:gd name="connsiteX4" fmla="*/ 2026155 w 2740263"/>
              <a:gd name="connsiteY4" fmla="*/ 252163 h 5922779"/>
              <a:gd name="connsiteX5" fmla="*/ 2283543 w 2740263"/>
              <a:gd name="connsiteY5" fmla="*/ 0 h 5922779"/>
              <a:gd name="connsiteX6" fmla="*/ 2740263 w 2740263"/>
              <a:gd name="connsiteY6" fmla="*/ 456720 h 5922779"/>
              <a:gd name="connsiteX7" fmla="*/ 2740263 w 2740263"/>
              <a:gd name="connsiteY7" fmla="*/ 5466059 h 5922779"/>
              <a:gd name="connsiteX8" fmla="*/ 2283543 w 2740263"/>
              <a:gd name="connsiteY8" fmla="*/ 5922779 h 5922779"/>
              <a:gd name="connsiteX9" fmla="*/ 456720 w 2740263"/>
              <a:gd name="connsiteY9" fmla="*/ 5922779 h 5922779"/>
              <a:gd name="connsiteX10" fmla="*/ 0 w 2740263"/>
              <a:gd name="connsiteY10" fmla="*/ 5466059 h 5922779"/>
              <a:gd name="connsiteX11" fmla="*/ 0 w 2740263"/>
              <a:gd name="connsiteY11" fmla="*/ 456720 h 5922779"/>
              <a:gd name="connsiteX0" fmla="*/ 0 w 2740263"/>
              <a:gd name="connsiteY0" fmla="*/ 456720 h 5922779"/>
              <a:gd name="connsiteX1" fmla="*/ 456720 w 2740263"/>
              <a:gd name="connsiteY1" fmla="*/ 0 h 5922779"/>
              <a:gd name="connsiteX2" fmla="*/ 749805 w 2740263"/>
              <a:gd name="connsiteY2" fmla="*/ 252163 h 5922779"/>
              <a:gd name="connsiteX3" fmla="*/ 1473705 w 2740263"/>
              <a:gd name="connsiteY3" fmla="*/ 280738 h 5922779"/>
              <a:gd name="connsiteX4" fmla="*/ 2026155 w 2740263"/>
              <a:gd name="connsiteY4" fmla="*/ 252163 h 5922779"/>
              <a:gd name="connsiteX5" fmla="*/ 2140668 w 2740263"/>
              <a:gd name="connsiteY5" fmla="*/ 19050 h 5922779"/>
              <a:gd name="connsiteX6" fmla="*/ 2740263 w 2740263"/>
              <a:gd name="connsiteY6" fmla="*/ 456720 h 5922779"/>
              <a:gd name="connsiteX7" fmla="*/ 2740263 w 2740263"/>
              <a:gd name="connsiteY7" fmla="*/ 5466059 h 5922779"/>
              <a:gd name="connsiteX8" fmla="*/ 2283543 w 2740263"/>
              <a:gd name="connsiteY8" fmla="*/ 5922779 h 5922779"/>
              <a:gd name="connsiteX9" fmla="*/ 456720 w 2740263"/>
              <a:gd name="connsiteY9" fmla="*/ 5922779 h 5922779"/>
              <a:gd name="connsiteX10" fmla="*/ 0 w 2740263"/>
              <a:gd name="connsiteY10" fmla="*/ 5466059 h 5922779"/>
              <a:gd name="connsiteX11" fmla="*/ 0 w 2740263"/>
              <a:gd name="connsiteY11" fmla="*/ 456720 h 5922779"/>
              <a:gd name="connsiteX0" fmla="*/ 0 w 2740263"/>
              <a:gd name="connsiteY0" fmla="*/ 456720 h 5922779"/>
              <a:gd name="connsiteX1" fmla="*/ 456720 w 2740263"/>
              <a:gd name="connsiteY1" fmla="*/ 0 h 5922779"/>
              <a:gd name="connsiteX2" fmla="*/ 749805 w 2740263"/>
              <a:gd name="connsiteY2" fmla="*/ 252163 h 5922779"/>
              <a:gd name="connsiteX3" fmla="*/ 1473705 w 2740263"/>
              <a:gd name="connsiteY3" fmla="*/ 280738 h 5922779"/>
              <a:gd name="connsiteX4" fmla="*/ 2026155 w 2740263"/>
              <a:gd name="connsiteY4" fmla="*/ 252163 h 5922779"/>
              <a:gd name="connsiteX5" fmla="*/ 2140668 w 2740263"/>
              <a:gd name="connsiteY5" fmla="*/ 19050 h 5922779"/>
              <a:gd name="connsiteX6" fmla="*/ 2740263 w 2740263"/>
              <a:gd name="connsiteY6" fmla="*/ 456720 h 5922779"/>
              <a:gd name="connsiteX7" fmla="*/ 2740263 w 2740263"/>
              <a:gd name="connsiteY7" fmla="*/ 5466059 h 5922779"/>
              <a:gd name="connsiteX8" fmla="*/ 2283543 w 2740263"/>
              <a:gd name="connsiteY8" fmla="*/ 5922779 h 5922779"/>
              <a:gd name="connsiteX9" fmla="*/ 456720 w 2740263"/>
              <a:gd name="connsiteY9" fmla="*/ 5922779 h 5922779"/>
              <a:gd name="connsiteX10" fmla="*/ 0 w 2740263"/>
              <a:gd name="connsiteY10" fmla="*/ 5466059 h 5922779"/>
              <a:gd name="connsiteX11" fmla="*/ 0 w 2740263"/>
              <a:gd name="connsiteY11" fmla="*/ 456720 h 5922779"/>
              <a:gd name="connsiteX0" fmla="*/ 0 w 2740263"/>
              <a:gd name="connsiteY0" fmla="*/ 456720 h 5922779"/>
              <a:gd name="connsiteX1" fmla="*/ 456720 w 2740263"/>
              <a:gd name="connsiteY1" fmla="*/ 0 h 5922779"/>
              <a:gd name="connsiteX2" fmla="*/ 749805 w 2740263"/>
              <a:gd name="connsiteY2" fmla="*/ 252163 h 5922779"/>
              <a:gd name="connsiteX3" fmla="*/ 1473705 w 2740263"/>
              <a:gd name="connsiteY3" fmla="*/ 280738 h 5922779"/>
              <a:gd name="connsiteX4" fmla="*/ 2026155 w 2740263"/>
              <a:gd name="connsiteY4" fmla="*/ 252163 h 5922779"/>
              <a:gd name="connsiteX5" fmla="*/ 2140668 w 2740263"/>
              <a:gd name="connsiteY5" fmla="*/ 19050 h 5922779"/>
              <a:gd name="connsiteX6" fmla="*/ 2740263 w 2740263"/>
              <a:gd name="connsiteY6" fmla="*/ 456720 h 5922779"/>
              <a:gd name="connsiteX7" fmla="*/ 2740263 w 2740263"/>
              <a:gd name="connsiteY7" fmla="*/ 5466059 h 5922779"/>
              <a:gd name="connsiteX8" fmla="*/ 2283543 w 2740263"/>
              <a:gd name="connsiteY8" fmla="*/ 5922779 h 5922779"/>
              <a:gd name="connsiteX9" fmla="*/ 456720 w 2740263"/>
              <a:gd name="connsiteY9" fmla="*/ 5922779 h 5922779"/>
              <a:gd name="connsiteX10" fmla="*/ 0 w 2740263"/>
              <a:gd name="connsiteY10" fmla="*/ 5466059 h 5922779"/>
              <a:gd name="connsiteX11" fmla="*/ 0 w 2740263"/>
              <a:gd name="connsiteY11" fmla="*/ 456720 h 5922779"/>
              <a:gd name="connsiteX0" fmla="*/ 703 w 2740966"/>
              <a:gd name="connsiteY0" fmla="*/ 456720 h 5922779"/>
              <a:gd name="connsiteX1" fmla="*/ 457423 w 2740966"/>
              <a:gd name="connsiteY1" fmla="*/ 0 h 5922779"/>
              <a:gd name="connsiteX2" fmla="*/ 750508 w 2740966"/>
              <a:gd name="connsiteY2" fmla="*/ 252163 h 5922779"/>
              <a:gd name="connsiteX3" fmla="*/ 1474408 w 2740966"/>
              <a:gd name="connsiteY3" fmla="*/ 280738 h 5922779"/>
              <a:gd name="connsiteX4" fmla="*/ 2026858 w 2740966"/>
              <a:gd name="connsiteY4" fmla="*/ 252163 h 5922779"/>
              <a:gd name="connsiteX5" fmla="*/ 2141371 w 2740966"/>
              <a:gd name="connsiteY5" fmla="*/ 19050 h 5922779"/>
              <a:gd name="connsiteX6" fmla="*/ 2740966 w 2740966"/>
              <a:gd name="connsiteY6" fmla="*/ 456720 h 5922779"/>
              <a:gd name="connsiteX7" fmla="*/ 2740966 w 2740966"/>
              <a:gd name="connsiteY7" fmla="*/ 5466059 h 5922779"/>
              <a:gd name="connsiteX8" fmla="*/ 2284246 w 2740966"/>
              <a:gd name="connsiteY8" fmla="*/ 5922779 h 5922779"/>
              <a:gd name="connsiteX9" fmla="*/ 457423 w 2740966"/>
              <a:gd name="connsiteY9" fmla="*/ 5922779 h 5922779"/>
              <a:gd name="connsiteX10" fmla="*/ 703 w 2740966"/>
              <a:gd name="connsiteY10" fmla="*/ 5466059 h 5922779"/>
              <a:gd name="connsiteX11" fmla="*/ 703 w 2740966"/>
              <a:gd name="connsiteY11" fmla="*/ 456720 h 5922779"/>
              <a:gd name="connsiteX0" fmla="*/ 703 w 2740966"/>
              <a:gd name="connsiteY0" fmla="*/ 456720 h 5922779"/>
              <a:gd name="connsiteX1" fmla="*/ 457423 w 2740966"/>
              <a:gd name="connsiteY1" fmla="*/ 0 h 5922779"/>
              <a:gd name="connsiteX2" fmla="*/ 750508 w 2740966"/>
              <a:gd name="connsiteY2" fmla="*/ 252163 h 5922779"/>
              <a:gd name="connsiteX3" fmla="*/ 1474408 w 2740966"/>
              <a:gd name="connsiteY3" fmla="*/ 280738 h 5922779"/>
              <a:gd name="connsiteX4" fmla="*/ 2026858 w 2740966"/>
              <a:gd name="connsiteY4" fmla="*/ 252163 h 5922779"/>
              <a:gd name="connsiteX5" fmla="*/ 2141371 w 2740966"/>
              <a:gd name="connsiteY5" fmla="*/ 19050 h 5922779"/>
              <a:gd name="connsiteX6" fmla="*/ 2740966 w 2740966"/>
              <a:gd name="connsiteY6" fmla="*/ 456720 h 5922779"/>
              <a:gd name="connsiteX7" fmla="*/ 2740966 w 2740966"/>
              <a:gd name="connsiteY7" fmla="*/ 5466059 h 5922779"/>
              <a:gd name="connsiteX8" fmla="*/ 2284246 w 2740966"/>
              <a:gd name="connsiteY8" fmla="*/ 5922779 h 5922779"/>
              <a:gd name="connsiteX9" fmla="*/ 457423 w 2740966"/>
              <a:gd name="connsiteY9" fmla="*/ 5922779 h 5922779"/>
              <a:gd name="connsiteX10" fmla="*/ 703 w 2740966"/>
              <a:gd name="connsiteY10" fmla="*/ 5466059 h 5922779"/>
              <a:gd name="connsiteX11" fmla="*/ 703 w 2740966"/>
              <a:gd name="connsiteY11" fmla="*/ 456720 h 5922779"/>
              <a:gd name="connsiteX0" fmla="*/ 703 w 2740966"/>
              <a:gd name="connsiteY0" fmla="*/ 443901 h 5909960"/>
              <a:gd name="connsiteX1" fmla="*/ 612281 w 2740966"/>
              <a:gd name="connsiteY1" fmla="*/ 1929 h 5909960"/>
              <a:gd name="connsiteX2" fmla="*/ 750508 w 2740966"/>
              <a:gd name="connsiteY2" fmla="*/ 239344 h 5909960"/>
              <a:gd name="connsiteX3" fmla="*/ 1474408 w 2740966"/>
              <a:gd name="connsiteY3" fmla="*/ 267919 h 5909960"/>
              <a:gd name="connsiteX4" fmla="*/ 2026858 w 2740966"/>
              <a:gd name="connsiteY4" fmla="*/ 239344 h 5909960"/>
              <a:gd name="connsiteX5" fmla="*/ 2141371 w 2740966"/>
              <a:gd name="connsiteY5" fmla="*/ 6231 h 5909960"/>
              <a:gd name="connsiteX6" fmla="*/ 2740966 w 2740966"/>
              <a:gd name="connsiteY6" fmla="*/ 443901 h 5909960"/>
              <a:gd name="connsiteX7" fmla="*/ 2740966 w 2740966"/>
              <a:gd name="connsiteY7" fmla="*/ 5453240 h 5909960"/>
              <a:gd name="connsiteX8" fmla="*/ 2284246 w 2740966"/>
              <a:gd name="connsiteY8" fmla="*/ 5909960 h 5909960"/>
              <a:gd name="connsiteX9" fmla="*/ 457423 w 2740966"/>
              <a:gd name="connsiteY9" fmla="*/ 5909960 h 5909960"/>
              <a:gd name="connsiteX10" fmla="*/ 703 w 2740966"/>
              <a:gd name="connsiteY10" fmla="*/ 5453240 h 5909960"/>
              <a:gd name="connsiteX11" fmla="*/ 703 w 2740966"/>
              <a:gd name="connsiteY11" fmla="*/ 443901 h 5909960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71405 h 5913446"/>
              <a:gd name="connsiteX4" fmla="*/ 2026858 w 2740966"/>
              <a:gd name="connsiteY4" fmla="*/ 242830 h 5913446"/>
              <a:gd name="connsiteX5" fmla="*/ 2141371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71405 h 5913446"/>
              <a:gd name="connsiteX4" fmla="*/ 2026858 w 2740966"/>
              <a:gd name="connsiteY4" fmla="*/ 242830 h 5913446"/>
              <a:gd name="connsiteX5" fmla="*/ 2141371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71405 h 5913446"/>
              <a:gd name="connsiteX4" fmla="*/ 2026858 w 2740966"/>
              <a:gd name="connsiteY4" fmla="*/ 242830 h 5913446"/>
              <a:gd name="connsiteX5" fmla="*/ 2141371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2026858 w 2740966"/>
              <a:gd name="connsiteY4" fmla="*/ 242830 h 5913446"/>
              <a:gd name="connsiteX5" fmla="*/ 2141371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2262832 w 2740966"/>
              <a:gd name="connsiteY4" fmla="*/ 301824 h 5913446"/>
              <a:gd name="connsiteX5" fmla="*/ 2141371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2019484 w 2740966"/>
              <a:gd name="connsiteY4" fmla="*/ 235456 h 5913446"/>
              <a:gd name="connsiteX5" fmla="*/ 2141371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2019484 w 2740966"/>
              <a:gd name="connsiteY4" fmla="*/ 235456 h 5913446"/>
              <a:gd name="connsiteX5" fmla="*/ 2141371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2019484 w 2740966"/>
              <a:gd name="connsiteY4" fmla="*/ 235456 h 5913446"/>
              <a:gd name="connsiteX5" fmla="*/ 2141371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2019484 w 2740966"/>
              <a:gd name="connsiteY4" fmla="*/ 235456 h 5913446"/>
              <a:gd name="connsiteX5" fmla="*/ 2141371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2019484 w 2740966"/>
              <a:gd name="connsiteY4" fmla="*/ 235456 h 5913446"/>
              <a:gd name="connsiteX5" fmla="*/ 2141371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2019484 w 2740966"/>
              <a:gd name="connsiteY4" fmla="*/ 235456 h 5913446"/>
              <a:gd name="connsiteX5" fmla="*/ 2155659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2019484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474408 w 2740966"/>
              <a:gd name="connsiteY3" fmla="*/ 249283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507746 w 2740966"/>
              <a:gd name="connsiteY3" fmla="*/ 239758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507746 w 2740966"/>
              <a:gd name="connsiteY3" fmla="*/ 239758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507746 w 2740966"/>
              <a:gd name="connsiteY3" fmla="*/ 239758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507746 w 2740966"/>
              <a:gd name="connsiteY3" fmla="*/ 239758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507746 w 2740966"/>
              <a:gd name="connsiteY3" fmla="*/ 239758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507746 w 2740966"/>
              <a:gd name="connsiteY3" fmla="*/ 239758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750508 w 2740966"/>
              <a:gd name="connsiteY2" fmla="*/ 242830 h 5913446"/>
              <a:gd name="connsiteX3" fmla="*/ 1507746 w 2740966"/>
              <a:gd name="connsiteY3" fmla="*/ 239758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941008 w 2740966"/>
              <a:gd name="connsiteY2" fmla="*/ 242830 h 5913446"/>
              <a:gd name="connsiteX3" fmla="*/ 1507746 w 2740966"/>
              <a:gd name="connsiteY3" fmla="*/ 239758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941008 w 2740966"/>
              <a:gd name="connsiteY2" fmla="*/ 242830 h 5913446"/>
              <a:gd name="connsiteX3" fmla="*/ 1507746 w 2740966"/>
              <a:gd name="connsiteY3" fmla="*/ 239758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941008 w 2740966"/>
              <a:gd name="connsiteY2" fmla="*/ 242830 h 5913446"/>
              <a:gd name="connsiteX3" fmla="*/ 1507746 w 2740966"/>
              <a:gd name="connsiteY3" fmla="*/ 239758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941008 w 2740966"/>
              <a:gd name="connsiteY2" fmla="*/ 242830 h 5913446"/>
              <a:gd name="connsiteX3" fmla="*/ 1507746 w 2740966"/>
              <a:gd name="connsiteY3" fmla="*/ 239758 h 5913446"/>
              <a:gd name="connsiteX4" fmla="*/ 199090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941008 w 2740966"/>
              <a:gd name="connsiteY2" fmla="*/ 242830 h 5913446"/>
              <a:gd name="connsiteX3" fmla="*/ 1507746 w 2740966"/>
              <a:gd name="connsiteY3" fmla="*/ 239758 h 5913446"/>
              <a:gd name="connsiteX4" fmla="*/ 197185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941008 w 2740966"/>
              <a:gd name="connsiteY2" fmla="*/ 242830 h 5913446"/>
              <a:gd name="connsiteX3" fmla="*/ 1507746 w 2740966"/>
              <a:gd name="connsiteY3" fmla="*/ 239758 h 5913446"/>
              <a:gd name="connsiteX4" fmla="*/ 197185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941008 w 2740966"/>
              <a:gd name="connsiteY2" fmla="*/ 242830 h 5913446"/>
              <a:gd name="connsiteX3" fmla="*/ 1507746 w 2740966"/>
              <a:gd name="connsiteY3" fmla="*/ 239758 h 5913446"/>
              <a:gd name="connsiteX4" fmla="*/ 197185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941008 w 2740966"/>
              <a:gd name="connsiteY2" fmla="*/ 242830 h 5913446"/>
              <a:gd name="connsiteX3" fmla="*/ 1507746 w 2740966"/>
              <a:gd name="connsiteY3" fmla="*/ 239758 h 5913446"/>
              <a:gd name="connsiteX4" fmla="*/ 197185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447387 h 5913446"/>
              <a:gd name="connsiteX1" fmla="*/ 612281 w 2740966"/>
              <a:gd name="connsiteY1" fmla="*/ 5415 h 5913446"/>
              <a:gd name="connsiteX2" fmla="*/ 941008 w 2740966"/>
              <a:gd name="connsiteY2" fmla="*/ 242830 h 5913446"/>
              <a:gd name="connsiteX3" fmla="*/ 1507746 w 2740966"/>
              <a:gd name="connsiteY3" fmla="*/ 239758 h 5913446"/>
              <a:gd name="connsiteX4" fmla="*/ 1971859 w 2740966"/>
              <a:gd name="connsiteY4" fmla="*/ 235456 h 5913446"/>
              <a:gd name="connsiteX5" fmla="*/ 2131846 w 2740966"/>
              <a:gd name="connsiteY5" fmla="*/ 9717 h 5913446"/>
              <a:gd name="connsiteX6" fmla="*/ 2740966 w 2740966"/>
              <a:gd name="connsiteY6" fmla="*/ 447387 h 5913446"/>
              <a:gd name="connsiteX7" fmla="*/ 2740966 w 2740966"/>
              <a:gd name="connsiteY7" fmla="*/ 5456726 h 5913446"/>
              <a:gd name="connsiteX8" fmla="*/ 2284246 w 2740966"/>
              <a:gd name="connsiteY8" fmla="*/ 5913446 h 5913446"/>
              <a:gd name="connsiteX9" fmla="*/ 457423 w 2740966"/>
              <a:gd name="connsiteY9" fmla="*/ 5913446 h 5913446"/>
              <a:gd name="connsiteX10" fmla="*/ 703 w 2740966"/>
              <a:gd name="connsiteY10" fmla="*/ 5456726 h 5913446"/>
              <a:gd name="connsiteX11" fmla="*/ 703 w 2740966"/>
              <a:gd name="connsiteY11" fmla="*/ 447387 h 5913446"/>
              <a:gd name="connsiteX0" fmla="*/ 703 w 2740966"/>
              <a:gd name="connsiteY0" fmla="*/ 540668 h 6006727"/>
              <a:gd name="connsiteX1" fmla="*/ 531707 w 2740966"/>
              <a:gd name="connsiteY1" fmla="*/ 88163 h 6006727"/>
              <a:gd name="connsiteX2" fmla="*/ 612281 w 2740966"/>
              <a:gd name="connsiteY2" fmla="*/ 98696 h 6006727"/>
              <a:gd name="connsiteX3" fmla="*/ 941008 w 2740966"/>
              <a:gd name="connsiteY3" fmla="*/ 336111 h 6006727"/>
              <a:gd name="connsiteX4" fmla="*/ 1507746 w 2740966"/>
              <a:gd name="connsiteY4" fmla="*/ 333039 h 6006727"/>
              <a:gd name="connsiteX5" fmla="*/ 1971859 w 2740966"/>
              <a:gd name="connsiteY5" fmla="*/ 328737 h 6006727"/>
              <a:gd name="connsiteX6" fmla="*/ 2131846 w 2740966"/>
              <a:gd name="connsiteY6" fmla="*/ 102998 h 6006727"/>
              <a:gd name="connsiteX7" fmla="*/ 2740966 w 2740966"/>
              <a:gd name="connsiteY7" fmla="*/ 540668 h 6006727"/>
              <a:gd name="connsiteX8" fmla="*/ 2740966 w 2740966"/>
              <a:gd name="connsiteY8" fmla="*/ 5550007 h 6006727"/>
              <a:gd name="connsiteX9" fmla="*/ 2284246 w 2740966"/>
              <a:gd name="connsiteY9" fmla="*/ 6006727 h 6006727"/>
              <a:gd name="connsiteX10" fmla="*/ 457423 w 2740966"/>
              <a:gd name="connsiteY10" fmla="*/ 6006727 h 6006727"/>
              <a:gd name="connsiteX11" fmla="*/ 703 w 2740966"/>
              <a:gd name="connsiteY11" fmla="*/ 5550007 h 6006727"/>
              <a:gd name="connsiteX12" fmla="*/ 703 w 2740966"/>
              <a:gd name="connsiteY12" fmla="*/ 540668 h 6006727"/>
              <a:gd name="connsiteX0" fmla="*/ 703 w 2740966"/>
              <a:gd name="connsiteY0" fmla="*/ 561665 h 6027724"/>
              <a:gd name="connsiteX1" fmla="*/ 531707 w 2740966"/>
              <a:gd name="connsiteY1" fmla="*/ 109160 h 6027724"/>
              <a:gd name="connsiteX2" fmla="*/ 612281 w 2740966"/>
              <a:gd name="connsiteY2" fmla="*/ 119693 h 6027724"/>
              <a:gd name="connsiteX3" fmla="*/ 941008 w 2740966"/>
              <a:gd name="connsiteY3" fmla="*/ 357108 h 6027724"/>
              <a:gd name="connsiteX4" fmla="*/ 1507746 w 2740966"/>
              <a:gd name="connsiteY4" fmla="*/ 354036 h 6027724"/>
              <a:gd name="connsiteX5" fmla="*/ 1971859 w 2740966"/>
              <a:gd name="connsiteY5" fmla="*/ 349734 h 6027724"/>
              <a:gd name="connsiteX6" fmla="*/ 2131846 w 2740966"/>
              <a:gd name="connsiteY6" fmla="*/ 123995 h 6027724"/>
              <a:gd name="connsiteX7" fmla="*/ 2740966 w 2740966"/>
              <a:gd name="connsiteY7" fmla="*/ 561665 h 6027724"/>
              <a:gd name="connsiteX8" fmla="*/ 2740966 w 2740966"/>
              <a:gd name="connsiteY8" fmla="*/ 5571004 h 6027724"/>
              <a:gd name="connsiteX9" fmla="*/ 2284246 w 2740966"/>
              <a:gd name="connsiteY9" fmla="*/ 6027724 h 6027724"/>
              <a:gd name="connsiteX10" fmla="*/ 457423 w 2740966"/>
              <a:gd name="connsiteY10" fmla="*/ 6027724 h 6027724"/>
              <a:gd name="connsiteX11" fmla="*/ 703 w 2740966"/>
              <a:gd name="connsiteY11" fmla="*/ 5571004 h 6027724"/>
              <a:gd name="connsiteX12" fmla="*/ 703 w 2740966"/>
              <a:gd name="connsiteY12" fmla="*/ 561665 h 6027724"/>
              <a:gd name="connsiteX0" fmla="*/ 703 w 2740966"/>
              <a:gd name="connsiteY0" fmla="*/ 561665 h 6027724"/>
              <a:gd name="connsiteX1" fmla="*/ 531707 w 2740966"/>
              <a:gd name="connsiteY1" fmla="*/ 109160 h 6027724"/>
              <a:gd name="connsiteX2" fmla="*/ 612281 w 2740966"/>
              <a:gd name="connsiteY2" fmla="*/ 119693 h 6027724"/>
              <a:gd name="connsiteX3" fmla="*/ 941008 w 2740966"/>
              <a:gd name="connsiteY3" fmla="*/ 357108 h 6027724"/>
              <a:gd name="connsiteX4" fmla="*/ 1507746 w 2740966"/>
              <a:gd name="connsiteY4" fmla="*/ 354036 h 6027724"/>
              <a:gd name="connsiteX5" fmla="*/ 1971859 w 2740966"/>
              <a:gd name="connsiteY5" fmla="*/ 349734 h 6027724"/>
              <a:gd name="connsiteX6" fmla="*/ 2131846 w 2740966"/>
              <a:gd name="connsiteY6" fmla="*/ 123995 h 6027724"/>
              <a:gd name="connsiteX7" fmla="*/ 2740966 w 2740966"/>
              <a:gd name="connsiteY7" fmla="*/ 561665 h 6027724"/>
              <a:gd name="connsiteX8" fmla="*/ 2740966 w 2740966"/>
              <a:gd name="connsiteY8" fmla="*/ 5571004 h 6027724"/>
              <a:gd name="connsiteX9" fmla="*/ 2284246 w 2740966"/>
              <a:gd name="connsiteY9" fmla="*/ 6027724 h 6027724"/>
              <a:gd name="connsiteX10" fmla="*/ 457423 w 2740966"/>
              <a:gd name="connsiteY10" fmla="*/ 6027724 h 6027724"/>
              <a:gd name="connsiteX11" fmla="*/ 703 w 2740966"/>
              <a:gd name="connsiteY11" fmla="*/ 5571004 h 6027724"/>
              <a:gd name="connsiteX12" fmla="*/ 703 w 2740966"/>
              <a:gd name="connsiteY12" fmla="*/ 561665 h 6027724"/>
              <a:gd name="connsiteX0" fmla="*/ 703 w 2740966"/>
              <a:gd name="connsiteY0" fmla="*/ 552575 h 6018634"/>
              <a:gd name="connsiteX1" fmla="*/ 531707 w 2740966"/>
              <a:gd name="connsiteY1" fmla="*/ 100070 h 6018634"/>
              <a:gd name="connsiteX2" fmla="*/ 612281 w 2740966"/>
              <a:gd name="connsiteY2" fmla="*/ 110603 h 6018634"/>
              <a:gd name="connsiteX3" fmla="*/ 941008 w 2740966"/>
              <a:gd name="connsiteY3" fmla="*/ 348018 h 6018634"/>
              <a:gd name="connsiteX4" fmla="*/ 1507746 w 2740966"/>
              <a:gd name="connsiteY4" fmla="*/ 344946 h 6018634"/>
              <a:gd name="connsiteX5" fmla="*/ 1971859 w 2740966"/>
              <a:gd name="connsiteY5" fmla="*/ 340644 h 6018634"/>
              <a:gd name="connsiteX6" fmla="*/ 2131846 w 2740966"/>
              <a:gd name="connsiteY6" fmla="*/ 114905 h 6018634"/>
              <a:gd name="connsiteX7" fmla="*/ 2740966 w 2740966"/>
              <a:gd name="connsiteY7" fmla="*/ 552575 h 6018634"/>
              <a:gd name="connsiteX8" fmla="*/ 2740966 w 2740966"/>
              <a:gd name="connsiteY8" fmla="*/ 5561914 h 6018634"/>
              <a:gd name="connsiteX9" fmla="*/ 2284246 w 2740966"/>
              <a:gd name="connsiteY9" fmla="*/ 6018634 h 6018634"/>
              <a:gd name="connsiteX10" fmla="*/ 457423 w 2740966"/>
              <a:gd name="connsiteY10" fmla="*/ 6018634 h 6018634"/>
              <a:gd name="connsiteX11" fmla="*/ 703 w 2740966"/>
              <a:gd name="connsiteY11" fmla="*/ 5561914 h 6018634"/>
              <a:gd name="connsiteX12" fmla="*/ 703 w 2740966"/>
              <a:gd name="connsiteY12" fmla="*/ 552575 h 6018634"/>
              <a:gd name="connsiteX0" fmla="*/ 2376 w 2742639"/>
              <a:gd name="connsiteY0" fmla="*/ 480193 h 5946252"/>
              <a:gd name="connsiteX1" fmla="*/ 533380 w 2742639"/>
              <a:gd name="connsiteY1" fmla="*/ 27688 h 5946252"/>
              <a:gd name="connsiteX2" fmla="*/ 613954 w 2742639"/>
              <a:gd name="connsiteY2" fmla="*/ 38221 h 5946252"/>
              <a:gd name="connsiteX3" fmla="*/ 942681 w 2742639"/>
              <a:gd name="connsiteY3" fmla="*/ 275636 h 5946252"/>
              <a:gd name="connsiteX4" fmla="*/ 1509419 w 2742639"/>
              <a:gd name="connsiteY4" fmla="*/ 272564 h 5946252"/>
              <a:gd name="connsiteX5" fmla="*/ 1973532 w 2742639"/>
              <a:gd name="connsiteY5" fmla="*/ 268262 h 5946252"/>
              <a:gd name="connsiteX6" fmla="*/ 2133519 w 2742639"/>
              <a:gd name="connsiteY6" fmla="*/ 42523 h 5946252"/>
              <a:gd name="connsiteX7" fmla="*/ 2742639 w 2742639"/>
              <a:gd name="connsiteY7" fmla="*/ 480193 h 5946252"/>
              <a:gd name="connsiteX8" fmla="*/ 2742639 w 2742639"/>
              <a:gd name="connsiteY8" fmla="*/ 5489532 h 5946252"/>
              <a:gd name="connsiteX9" fmla="*/ 2285919 w 2742639"/>
              <a:gd name="connsiteY9" fmla="*/ 5946252 h 5946252"/>
              <a:gd name="connsiteX10" fmla="*/ 459096 w 2742639"/>
              <a:gd name="connsiteY10" fmla="*/ 5946252 h 5946252"/>
              <a:gd name="connsiteX11" fmla="*/ 2376 w 2742639"/>
              <a:gd name="connsiteY11" fmla="*/ 5489532 h 5946252"/>
              <a:gd name="connsiteX12" fmla="*/ 2376 w 2742639"/>
              <a:gd name="connsiteY12" fmla="*/ 480193 h 5946252"/>
              <a:gd name="connsiteX0" fmla="*/ 704 w 2740967"/>
              <a:gd name="connsiteY0" fmla="*/ 480193 h 5946252"/>
              <a:gd name="connsiteX1" fmla="*/ 531708 w 2740967"/>
              <a:gd name="connsiteY1" fmla="*/ 27688 h 5946252"/>
              <a:gd name="connsiteX2" fmla="*/ 612282 w 2740967"/>
              <a:gd name="connsiteY2" fmla="*/ 38221 h 5946252"/>
              <a:gd name="connsiteX3" fmla="*/ 941009 w 2740967"/>
              <a:gd name="connsiteY3" fmla="*/ 275636 h 5946252"/>
              <a:gd name="connsiteX4" fmla="*/ 1507747 w 2740967"/>
              <a:gd name="connsiteY4" fmla="*/ 272564 h 5946252"/>
              <a:gd name="connsiteX5" fmla="*/ 1971860 w 2740967"/>
              <a:gd name="connsiteY5" fmla="*/ 268262 h 5946252"/>
              <a:gd name="connsiteX6" fmla="*/ 2131847 w 2740967"/>
              <a:gd name="connsiteY6" fmla="*/ 42523 h 5946252"/>
              <a:gd name="connsiteX7" fmla="*/ 2740967 w 2740967"/>
              <a:gd name="connsiteY7" fmla="*/ 480193 h 5946252"/>
              <a:gd name="connsiteX8" fmla="*/ 2740967 w 2740967"/>
              <a:gd name="connsiteY8" fmla="*/ 5489532 h 5946252"/>
              <a:gd name="connsiteX9" fmla="*/ 2284247 w 2740967"/>
              <a:gd name="connsiteY9" fmla="*/ 5946252 h 5946252"/>
              <a:gd name="connsiteX10" fmla="*/ 457424 w 2740967"/>
              <a:gd name="connsiteY10" fmla="*/ 5946252 h 5946252"/>
              <a:gd name="connsiteX11" fmla="*/ 704 w 2740967"/>
              <a:gd name="connsiteY11" fmla="*/ 5489532 h 5946252"/>
              <a:gd name="connsiteX12" fmla="*/ 704 w 2740967"/>
              <a:gd name="connsiteY12" fmla="*/ 480193 h 5946252"/>
              <a:gd name="connsiteX0" fmla="*/ 704 w 2740967"/>
              <a:gd name="connsiteY0" fmla="*/ 484321 h 5950380"/>
              <a:gd name="connsiteX1" fmla="*/ 531708 w 2740967"/>
              <a:gd name="connsiteY1" fmla="*/ 31816 h 5950380"/>
              <a:gd name="connsiteX2" fmla="*/ 612282 w 2740967"/>
              <a:gd name="connsiteY2" fmla="*/ 42349 h 5950380"/>
              <a:gd name="connsiteX3" fmla="*/ 941009 w 2740967"/>
              <a:gd name="connsiteY3" fmla="*/ 279764 h 5950380"/>
              <a:gd name="connsiteX4" fmla="*/ 1507747 w 2740967"/>
              <a:gd name="connsiteY4" fmla="*/ 276692 h 5950380"/>
              <a:gd name="connsiteX5" fmla="*/ 1971860 w 2740967"/>
              <a:gd name="connsiteY5" fmla="*/ 272390 h 5950380"/>
              <a:gd name="connsiteX6" fmla="*/ 2131847 w 2740967"/>
              <a:gd name="connsiteY6" fmla="*/ 46651 h 5950380"/>
              <a:gd name="connsiteX7" fmla="*/ 2740967 w 2740967"/>
              <a:gd name="connsiteY7" fmla="*/ 484321 h 5950380"/>
              <a:gd name="connsiteX8" fmla="*/ 2740967 w 2740967"/>
              <a:gd name="connsiteY8" fmla="*/ 5493660 h 5950380"/>
              <a:gd name="connsiteX9" fmla="*/ 2284247 w 2740967"/>
              <a:gd name="connsiteY9" fmla="*/ 5950380 h 5950380"/>
              <a:gd name="connsiteX10" fmla="*/ 457424 w 2740967"/>
              <a:gd name="connsiteY10" fmla="*/ 5950380 h 5950380"/>
              <a:gd name="connsiteX11" fmla="*/ 704 w 2740967"/>
              <a:gd name="connsiteY11" fmla="*/ 5493660 h 5950380"/>
              <a:gd name="connsiteX12" fmla="*/ 704 w 2740967"/>
              <a:gd name="connsiteY12" fmla="*/ 484321 h 5950380"/>
              <a:gd name="connsiteX0" fmla="*/ 704 w 2740967"/>
              <a:gd name="connsiteY0" fmla="*/ 467135 h 5933194"/>
              <a:gd name="connsiteX1" fmla="*/ 531708 w 2740967"/>
              <a:gd name="connsiteY1" fmla="*/ 14630 h 5933194"/>
              <a:gd name="connsiteX2" fmla="*/ 674627 w 2740967"/>
              <a:gd name="connsiteY2" fmla="*/ 91064 h 5933194"/>
              <a:gd name="connsiteX3" fmla="*/ 941009 w 2740967"/>
              <a:gd name="connsiteY3" fmla="*/ 262578 h 5933194"/>
              <a:gd name="connsiteX4" fmla="*/ 1507747 w 2740967"/>
              <a:gd name="connsiteY4" fmla="*/ 259506 h 5933194"/>
              <a:gd name="connsiteX5" fmla="*/ 1971860 w 2740967"/>
              <a:gd name="connsiteY5" fmla="*/ 255204 h 5933194"/>
              <a:gd name="connsiteX6" fmla="*/ 2131847 w 2740967"/>
              <a:gd name="connsiteY6" fmla="*/ 29465 h 5933194"/>
              <a:gd name="connsiteX7" fmla="*/ 2740967 w 2740967"/>
              <a:gd name="connsiteY7" fmla="*/ 467135 h 5933194"/>
              <a:gd name="connsiteX8" fmla="*/ 2740967 w 2740967"/>
              <a:gd name="connsiteY8" fmla="*/ 5476474 h 5933194"/>
              <a:gd name="connsiteX9" fmla="*/ 2284247 w 2740967"/>
              <a:gd name="connsiteY9" fmla="*/ 5933194 h 5933194"/>
              <a:gd name="connsiteX10" fmla="*/ 457424 w 2740967"/>
              <a:gd name="connsiteY10" fmla="*/ 5933194 h 5933194"/>
              <a:gd name="connsiteX11" fmla="*/ 704 w 2740967"/>
              <a:gd name="connsiteY11" fmla="*/ 5476474 h 5933194"/>
              <a:gd name="connsiteX12" fmla="*/ 704 w 2740967"/>
              <a:gd name="connsiteY12" fmla="*/ 467135 h 5933194"/>
              <a:gd name="connsiteX0" fmla="*/ 704 w 2740967"/>
              <a:gd name="connsiteY0" fmla="*/ 462459 h 5928518"/>
              <a:gd name="connsiteX1" fmla="*/ 531708 w 2740967"/>
              <a:gd name="connsiteY1" fmla="*/ 9954 h 5928518"/>
              <a:gd name="connsiteX2" fmla="*/ 674627 w 2740967"/>
              <a:gd name="connsiteY2" fmla="*/ 86388 h 5928518"/>
              <a:gd name="connsiteX3" fmla="*/ 941009 w 2740967"/>
              <a:gd name="connsiteY3" fmla="*/ 257902 h 5928518"/>
              <a:gd name="connsiteX4" fmla="*/ 1507747 w 2740967"/>
              <a:gd name="connsiteY4" fmla="*/ 254830 h 5928518"/>
              <a:gd name="connsiteX5" fmla="*/ 1971860 w 2740967"/>
              <a:gd name="connsiteY5" fmla="*/ 250528 h 5928518"/>
              <a:gd name="connsiteX6" fmla="*/ 2131847 w 2740967"/>
              <a:gd name="connsiteY6" fmla="*/ 24789 h 5928518"/>
              <a:gd name="connsiteX7" fmla="*/ 2740967 w 2740967"/>
              <a:gd name="connsiteY7" fmla="*/ 462459 h 5928518"/>
              <a:gd name="connsiteX8" fmla="*/ 2740967 w 2740967"/>
              <a:gd name="connsiteY8" fmla="*/ 5471798 h 5928518"/>
              <a:gd name="connsiteX9" fmla="*/ 2284247 w 2740967"/>
              <a:gd name="connsiteY9" fmla="*/ 5928518 h 5928518"/>
              <a:gd name="connsiteX10" fmla="*/ 457424 w 2740967"/>
              <a:gd name="connsiteY10" fmla="*/ 5928518 h 5928518"/>
              <a:gd name="connsiteX11" fmla="*/ 704 w 2740967"/>
              <a:gd name="connsiteY11" fmla="*/ 5471798 h 5928518"/>
              <a:gd name="connsiteX12" fmla="*/ 704 w 2740967"/>
              <a:gd name="connsiteY12" fmla="*/ 462459 h 5928518"/>
              <a:gd name="connsiteX0" fmla="*/ 704 w 2740967"/>
              <a:gd name="connsiteY0" fmla="*/ 459579 h 5925638"/>
              <a:gd name="connsiteX1" fmla="*/ 531708 w 2740967"/>
              <a:gd name="connsiteY1" fmla="*/ 7074 h 5925638"/>
              <a:gd name="connsiteX2" fmla="*/ 687096 w 2740967"/>
              <a:gd name="connsiteY2" fmla="*/ 145291 h 5925638"/>
              <a:gd name="connsiteX3" fmla="*/ 941009 w 2740967"/>
              <a:gd name="connsiteY3" fmla="*/ 255022 h 5925638"/>
              <a:gd name="connsiteX4" fmla="*/ 1507747 w 2740967"/>
              <a:gd name="connsiteY4" fmla="*/ 251950 h 5925638"/>
              <a:gd name="connsiteX5" fmla="*/ 1971860 w 2740967"/>
              <a:gd name="connsiteY5" fmla="*/ 247648 h 5925638"/>
              <a:gd name="connsiteX6" fmla="*/ 2131847 w 2740967"/>
              <a:gd name="connsiteY6" fmla="*/ 21909 h 5925638"/>
              <a:gd name="connsiteX7" fmla="*/ 2740967 w 2740967"/>
              <a:gd name="connsiteY7" fmla="*/ 459579 h 5925638"/>
              <a:gd name="connsiteX8" fmla="*/ 2740967 w 2740967"/>
              <a:gd name="connsiteY8" fmla="*/ 5468918 h 5925638"/>
              <a:gd name="connsiteX9" fmla="*/ 2284247 w 2740967"/>
              <a:gd name="connsiteY9" fmla="*/ 5925638 h 5925638"/>
              <a:gd name="connsiteX10" fmla="*/ 457424 w 2740967"/>
              <a:gd name="connsiteY10" fmla="*/ 5925638 h 5925638"/>
              <a:gd name="connsiteX11" fmla="*/ 704 w 2740967"/>
              <a:gd name="connsiteY11" fmla="*/ 5468918 h 5925638"/>
              <a:gd name="connsiteX12" fmla="*/ 704 w 2740967"/>
              <a:gd name="connsiteY12" fmla="*/ 459579 h 5925638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941009 w 2740967"/>
              <a:gd name="connsiteY3" fmla="*/ 247948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941009 w 2740967"/>
              <a:gd name="connsiteY3" fmla="*/ 247948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941009 w 2740967"/>
              <a:gd name="connsiteY3" fmla="*/ 247948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1136358 w 2740967"/>
              <a:gd name="connsiteY3" fmla="*/ 252067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1136358 w 2740967"/>
              <a:gd name="connsiteY3" fmla="*/ 252067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1136358 w 2740967"/>
              <a:gd name="connsiteY3" fmla="*/ 252067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1136358 w 2740967"/>
              <a:gd name="connsiteY3" fmla="*/ 252067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1136358 w 2740967"/>
              <a:gd name="connsiteY3" fmla="*/ 252067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1136358 w 2740967"/>
              <a:gd name="connsiteY3" fmla="*/ 252067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1136358 w 2740967"/>
              <a:gd name="connsiteY3" fmla="*/ 252067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1136358 w 2740967"/>
              <a:gd name="connsiteY3" fmla="*/ 252067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87096 w 2740967"/>
              <a:gd name="connsiteY2" fmla="*/ 138217 h 5918564"/>
              <a:gd name="connsiteX3" fmla="*/ 1136358 w 2740967"/>
              <a:gd name="connsiteY3" fmla="*/ 252067 h 5918564"/>
              <a:gd name="connsiteX4" fmla="*/ 1507747 w 2740967"/>
              <a:gd name="connsiteY4" fmla="*/ 244876 h 5918564"/>
              <a:gd name="connsiteX5" fmla="*/ 1971860 w 2740967"/>
              <a:gd name="connsiteY5" fmla="*/ 240574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87096 w 2740967"/>
              <a:gd name="connsiteY2" fmla="*/ 139982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87096 w 2740967"/>
              <a:gd name="connsiteY2" fmla="*/ 139982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87096 w 2740967"/>
              <a:gd name="connsiteY2" fmla="*/ 156457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87096 w 2740967"/>
              <a:gd name="connsiteY2" fmla="*/ 156457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87096 w 2740967"/>
              <a:gd name="connsiteY2" fmla="*/ 156457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87096 w 2740967"/>
              <a:gd name="connsiteY2" fmla="*/ 156457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87096 w 2740967"/>
              <a:gd name="connsiteY2" fmla="*/ 156457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87096 w 2740967"/>
              <a:gd name="connsiteY2" fmla="*/ 156457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99565 w 2740967"/>
              <a:gd name="connsiteY2" fmla="*/ 218238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99565 w 2740967"/>
              <a:gd name="connsiteY2" fmla="*/ 218238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99565 w 2740967"/>
              <a:gd name="connsiteY2" fmla="*/ 218238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4270 h 5920329"/>
              <a:gd name="connsiteX1" fmla="*/ 531708 w 2740967"/>
              <a:gd name="connsiteY1" fmla="*/ 1765 h 5920329"/>
              <a:gd name="connsiteX2" fmla="*/ 699565 w 2740967"/>
              <a:gd name="connsiteY2" fmla="*/ 218238 h 5920329"/>
              <a:gd name="connsiteX3" fmla="*/ 1136358 w 2740967"/>
              <a:gd name="connsiteY3" fmla="*/ 253832 h 5920329"/>
              <a:gd name="connsiteX4" fmla="*/ 1507747 w 2740967"/>
              <a:gd name="connsiteY4" fmla="*/ 246641 h 5920329"/>
              <a:gd name="connsiteX5" fmla="*/ 1971860 w 2740967"/>
              <a:gd name="connsiteY5" fmla="*/ 242339 h 5920329"/>
              <a:gd name="connsiteX6" fmla="*/ 2131847 w 2740967"/>
              <a:gd name="connsiteY6" fmla="*/ 16600 h 5920329"/>
              <a:gd name="connsiteX7" fmla="*/ 2740967 w 2740967"/>
              <a:gd name="connsiteY7" fmla="*/ 454270 h 5920329"/>
              <a:gd name="connsiteX8" fmla="*/ 2740967 w 2740967"/>
              <a:gd name="connsiteY8" fmla="*/ 5463609 h 5920329"/>
              <a:gd name="connsiteX9" fmla="*/ 2284247 w 2740967"/>
              <a:gd name="connsiteY9" fmla="*/ 5920329 h 5920329"/>
              <a:gd name="connsiteX10" fmla="*/ 457424 w 2740967"/>
              <a:gd name="connsiteY10" fmla="*/ 5920329 h 5920329"/>
              <a:gd name="connsiteX11" fmla="*/ 704 w 2740967"/>
              <a:gd name="connsiteY11" fmla="*/ 5463609 h 5920329"/>
              <a:gd name="connsiteX12" fmla="*/ 704 w 2740967"/>
              <a:gd name="connsiteY12" fmla="*/ 454270 h 5920329"/>
              <a:gd name="connsiteX0" fmla="*/ 704 w 2740967"/>
              <a:gd name="connsiteY0" fmla="*/ 455427 h 5921486"/>
              <a:gd name="connsiteX1" fmla="*/ 531708 w 2740967"/>
              <a:gd name="connsiteY1" fmla="*/ 2922 h 5921486"/>
              <a:gd name="connsiteX2" fmla="*/ 699565 w 2740967"/>
              <a:gd name="connsiteY2" fmla="*/ 219395 h 5921486"/>
              <a:gd name="connsiteX3" fmla="*/ 1136358 w 2740967"/>
              <a:gd name="connsiteY3" fmla="*/ 254989 h 5921486"/>
              <a:gd name="connsiteX4" fmla="*/ 1507747 w 2740967"/>
              <a:gd name="connsiteY4" fmla="*/ 247798 h 5921486"/>
              <a:gd name="connsiteX5" fmla="*/ 1971860 w 2740967"/>
              <a:gd name="connsiteY5" fmla="*/ 243496 h 5921486"/>
              <a:gd name="connsiteX6" fmla="*/ 2131847 w 2740967"/>
              <a:gd name="connsiteY6" fmla="*/ 17757 h 5921486"/>
              <a:gd name="connsiteX7" fmla="*/ 2740967 w 2740967"/>
              <a:gd name="connsiteY7" fmla="*/ 455427 h 5921486"/>
              <a:gd name="connsiteX8" fmla="*/ 2740967 w 2740967"/>
              <a:gd name="connsiteY8" fmla="*/ 5464766 h 5921486"/>
              <a:gd name="connsiteX9" fmla="*/ 2284247 w 2740967"/>
              <a:gd name="connsiteY9" fmla="*/ 5921486 h 5921486"/>
              <a:gd name="connsiteX10" fmla="*/ 457424 w 2740967"/>
              <a:gd name="connsiteY10" fmla="*/ 5921486 h 5921486"/>
              <a:gd name="connsiteX11" fmla="*/ 704 w 2740967"/>
              <a:gd name="connsiteY11" fmla="*/ 5464766 h 5921486"/>
              <a:gd name="connsiteX12" fmla="*/ 704 w 2740967"/>
              <a:gd name="connsiteY12" fmla="*/ 455427 h 5921486"/>
              <a:gd name="connsiteX0" fmla="*/ 704 w 2740967"/>
              <a:gd name="connsiteY0" fmla="*/ 455427 h 5921486"/>
              <a:gd name="connsiteX1" fmla="*/ 531708 w 2740967"/>
              <a:gd name="connsiteY1" fmla="*/ 2922 h 5921486"/>
              <a:gd name="connsiteX2" fmla="*/ 699565 w 2740967"/>
              <a:gd name="connsiteY2" fmla="*/ 219395 h 5921486"/>
              <a:gd name="connsiteX3" fmla="*/ 1136358 w 2740967"/>
              <a:gd name="connsiteY3" fmla="*/ 254989 h 5921486"/>
              <a:gd name="connsiteX4" fmla="*/ 1507747 w 2740967"/>
              <a:gd name="connsiteY4" fmla="*/ 247798 h 5921486"/>
              <a:gd name="connsiteX5" fmla="*/ 1971860 w 2740967"/>
              <a:gd name="connsiteY5" fmla="*/ 243496 h 5921486"/>
              <a:gd name="connsiteX6" fmla="*/ 2131847 w 2740967"/>
              <a:gd name="connsiteY6" fmla="*/ 17757 h 5921486"/>
              <a:gd name="connsiteX7" fmla="*/ 2740967 w 2740967"/>
              <a:gd name="connsiteY7" fmla="*/ 455427 h 5921486"/>
              <a:gd name="connsiteX8" fmla="*/ 2740967 w 2740967"/>
              <a:gd name="connsiteY8" fmla="*/ 5464766 h 5921486"/>
              <a:gd name="connsiteX9" fmla="*/ 2284247 w 2740967"/>
              <a:gd name="connsiteY9" fmla="*/ 5921486 h 5921486"/>
              <a:gd name="connsiteX10" fmla="*/ 457424 w 2740967"/>
              <a:gd name="connsiteY10" fmla="*/ 5921486 h 5921486"/>
              <a:gd name="connsiteX11" fmla="*/ 704 w 2740967"/>
              <a:gd name="connsiteY11" fmla="*/ 5464766 h 5921486"/>
              <a:gd name="connsiteX12" fmla="*/ 704 w 2740967"/>
              <a:gd name="connsiteY12" fmla="*/ 455427 h 5921486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218239 h 5920330"/>
              <a:gd name="connsiteX3" fmla="*/ 1136358 w 2740967"/>
              <a:gd name="connsiteY3" fmla="*/ 253833 h 5920330"/>
              <a:gd name="connsiteX4" fmla="*/ 1507747 w 2740967"/>
              <a:gd name="connsiteY4" fmla="*/ 246642 h 5920330"/>
              <a:gd name="connsiteX5" fmla="*/ 1971860 w 2740967"/>
              <a:gd name="connsiteY5" fmla="*/ 242340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136358 w 2740967"/>
              <a:gd name="connsiteY3" fmla="*/ 253833 h 5920330"/>
              <a:gd name="connsiteX4" fmla="*/ 1507747 w 2740967"/>
              <a:gd name="connsiteY4" fmla="*/ 246642 h 5920330"/>
              <a:gd name="connsiteX5" fmla="*/ 1971860 w 2740967"/>
              <a:gd name="connsiteY5" fmla="*/ 242340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136358 w 2740967"/>
              <a:gd name="connsiteY3" fmla="*/ 253833 h 5920330"/>
              <a:gd name="connsiteX4" fmla="*/ 1507747 w 2740967"/>
              <a:gd name="connsiteY4" fmla="*/ 246642 h 5920330"/>
              <a:gd name="connsiteX5" fmla="*/ 1971860 w 2740967"/>
              <a:gd name="connsiteY5" fmla="*/ 242340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136358 w 2740967"/>
              <a:gd name="connsiteY3" fmla="*/ 253833 h 5920330"/>
              <a:gd name="connsiteX4" fmla="*/ 1507747 w 2740967"/>
              <a:gd name="connsiteY4" fmla="*/ 246642 h 5920330"/>
              <a:gd name="connsiteX5" fmla="*/ 1971860 w 2740967"/>
              <a:gd name="connsiteY5" fmla="*/ 242340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136358 w 2740967"/>
              <a:gd name="connsiteY3" fmla="*/ 253833 h 5920330"/>
              <a:gd name="connsiteX4" fmla="*/ 1507747 w 2740967"/>
              <a:gd name="connsiteY4" fmla="*/ 246642 h 5920330"/>
              <a:gd name="connsiteX5" fmla="*/ 1971860 w 2740967"/>
              <a:gd name="connsiteY5" fmla="*/ 242340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507747 w 2740967"/>
              <a:gd name="connsiteY3" fmla="*/ 246642 h 5920330"/>
              <a:gd name="connsiteX4" fmla="*/ 1971860 w 2740967"/>
              <a:gd name="connsiteY4" fmla="*/ 242340 h 5920330"/>
              <a:gd name="connsiteX5" fmla="*/ 2131847 w 2740967"/>
              <a:gd name="connsiteY5" fmla="*/ 16601 h 5920330"/>
              <a:gd name="connsiteX6" fmla="*/ 2740967 w 2740967"/>
              <a:gd name="connsiteY6" fmla="*/ 454271 h 5920330"/>
              <a:gd name="connsiteX7" fmla="*/ 2740967 w 2740967"/>
              <a:gd name="connsiteY7" fmla="*/ 5463610 h 5920330"/>
              <a:gd name="connsiteX8" fmla="*/ 2284247 w 2740967"/>
              <a:gd name="connsiteY8" fmla="*/ 5920330 h 5920330"/>
              <a:gd name="connsiteX9" fmla="*/ 457424 w 2740967"/>
              <a:gd name="connsiteY9" fmla="*/ 5920330 h 5920330"/>
              <a:gd name="connsiteX10" fmla="*/ 704 w 2740967"/>
              <a:gd name="connsiteY10" fmla="*/ 5463610 h 5920330"/>
              <a:gd name="connsiteX11" fmla="*/ 704 w 2740967"/>
              <a:gd name="connsiteY11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507747 w 2740967"/>
              <a:gd name="connsiteY3" fmla="*/ 246642 h 5920330"/>
              <a:gd name="connsiteX4" fmla="*/ 1971860 w 2740967"/>
              <a:gd name="connsiteY4" fmla="*/ 242340 h 5920330"/>
              <a:gd name="connsiteX5" fmla="*/ 2131847 w 2740967"/>
              <a:gd name="connsiteY5" fmla="*/ 16601 h 5920330"/>
              <a:gd name="connsiteX6" fmla="*/ 2740967 w 2740967"/>
              <a:gd name="connsiteY6" fmla="*/ 454271 h 5920330"/>
              <a:gd name="connsiteX7" fmla="*/ 2740967 w 2740967"/>
              <a:gd name="connsiteY7" fmla="*/ 5463610 h 5920330"/>
              <a:gd name="connsiteX8" fmla="*/ 2284247 w 2740967"/>
              <a:gd name="connsiteY8" fmla="*/ 5920330 h 5920330"/>
              <a:gd name="connsiteX9" fmla="*/ 457424 w 2740967"/>
              <a:gd name="connsiteY9" fmla="*/ 5920330 h 5920330"/>
              <a:gd name="connsiteX10" fmla="*/ 704 w 2740967"/>
              <a:gd name="connsiteY10" fmla="*/ 5463610 h 5920330"/>
              <a:gd name="connsiteX11" fmla="*/ 704 w 2740967"/>
              <a:gd name="connsiteY11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507747 w 2740967"/>
              <a:gd name="connsiteY3" fmla="*/ 246642 h 5920330"/>
              <a:gd name="connsiteX4" fmla="*/ 1971860 w 2740967"/>
              <a:gd name="connsiteY4" fmla="*/ 242340 h 5920330"/>
              <a:gd name="connsiteX5" fmla="*/ 2131847 w 2740967"/>
              <a:gd name="connsiteY5" fmla="*/ 16601 h 5920330"/>
              <a:gd name="connsiteX6" fmla="*/ 2740967 w 2740967"/>
              <a:gd name="connsiteY6" fmla="*/ 454271 h 5920330"/>
              <a:gd name="connsiteX7" fmla="*/ 2740967 w 2740967"/>
              <a:gd name="connsiteY7" fmla="*/ 5463610 h 5920330"/>
              <a:gd name="connsiteX8" fmla="*/ 2284247 w 2740967"/>
              <a:gd name="connsiteY8" fmla="*/ 5920330 h 5920330"/>
              <a:gd name="connsiteX9" fmla="*/ 457424 w 2740967"/>
              <a:gd name="connsiteY9" fmla="*/ 5920330 h 5920330"/>
              <a:gd name="connsiteX10" fmla="*/ 704 w 2740967"/>
              <a:gd name="connsiteY10" fmla="*/ 5463610 h 5920330"/>
              <a:gd name="connsiteX11" fmla="*/ 704 w 2740967"/>
              <a:gd name="connsiteY11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507747 w 2740967"/>
              <a:gd name="connsiteY3" fmla="*/ 246642 h 5920330"/>
              <a:gd name="connsiteX4" fmla="*/ 1967704 w 2740967"/>
              <a:gd name="connsiteY4" fmla="*/ 238221 h 5920330"/>
              <a:gd name="connsiteX5" fmla="*/ 2131847 w 2740967"/>
              <a:gd name="connsiteY5" fmla="*/ 16601 h 5920330"/>
              <a:gd name="connsiteX6" fmla="*/ 2740967 w 2740967"/>
              <a:gd name="connsiteY6" fmla="*/ 454271 h 5920330"/>
              <a:gd name="connsiteX7" fmla="*/ 2740967 w 2740967"/>
              <a:gd name="connsiteY7" fmla="*/ 5463610 h 5920330"/>
              <a:gd name="connsiteX8" fmla="*/ 2284247 w 2740967"/>
              <a:gd name="connsiteY8" fmla="*/ 5920330 h 5920330"/>
              <a:gd name="connsiteX9" fmla="*/ 457424 w 2740967"/>
              <a:gd name="connsiteY9" fmla="*/ 5920330 h 5920330"/>
              <a:gd name="connsiteX10" fmla="*/ 704 w 2740967"/>
              <a:gd name="connsiteY10" fmla="*/ 5463610 h 5920330"/>
              <a:gd name="connsiteX11" fmla="*/ 704 w 2740967"/>
              <a:gd name="connsiteY11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507747 w 2740967"/>
              <a:gd name="connsiteY3" fmla="*/ 246642 h 5920330"/>
              <a:gd name="connsiteX4" fmla="*/ 1967704 w 2740967"/>
              <a:gd name="connsiteY4" fmla="*/ 238221 h 5920330"/>
              <a:gd name="connsiteX5" fmla="*/ 2131847 w 2740967"/>
              <a:gd name="connsiteY5" fmla="*/ 16601 h 5920330"/>
              <a:gd name="connsiteX6" fmla="*/ 2740967 w 2740967"/>
              <a:gd name="connsiteY6" fmla="*/ 454271 h 5920330"/>
              <a:gd name="connsiteX7" fmla="*/ 2740967 w 2740967"/>
              <a:gd name="connsiteY7" fmla="*/ 5463610 h 5920330"/>
              <a:gd name="connsiteX8" fmla="*/ 2284247 w 2740967"/>
              <a:gd name="connsiteY8" fmla="*/ 5920330 h 5920330"/>
              <a:gd name="connsiteX9" fmla="*/ 457424 w 2740967"/>
              <a:gd name="connsiteY9" fmla="*/ 5920330 h 5920330"/>
              <a:gd name="connsiteX10" fmla="*/ 704 w 2740967"/>
              <a:gd name="connsiteY10" fmla="*/ 5463610 h 5920330"/>
              <a:gd name="connsiteX11" fmla="*/ 704 w 2740967"/>
              <a:gd name="connsiteY11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507747 w 2740967"/>
              <a:gd name="connsiteY3" fmla="*/ 246642 h 5920330"/>
              <a:gd name="connsiteX4" fmla="*/ 1967704 w 2740967"/>
              <a:gd name="connsiteY4" fmla="*/ 238221 h 5920330"/>
              <a:gd name="connsiteX5" fmla="*/ 2131847 w 2740967"/>
              <a:gd name="connsiteY5" fmla="*/ 16601 h 5920330"/>
              <a:gd name="connsiteX6" fmla="*/ 2740967 w 2740967"/>
              <a:gd name="connsiteY6" fmla="*/ 454271 h 5920330"/>
              <a:gd name="connsiteX7" fmla="*/ 2740967 w 2740967"/>
              <a:gd name="connsiteY7" fmla="*/ 5463610 h 5920330"/>
              <a:gd name="connsiteX8" fmla="*/ 2284247 w 2740967"/>
              <a:gd name="connsiteY8" fmla="*/ 5920330 h 5920330"/>
              <a:gd name="connsiteX9" fmla="*/ 457424 w 2740967"/>
              <a:gd name="connsiteY9" fmla="*/ 5920330 h 5920330"/>
              <a:gd name="connsiteX10" fmla="*/ 704 w 2740967"/>
              <a:gd name="connsiteY10" fmla="*/ 5463610 h 5920330"/>
              <a:gd name="connsiteX11" fmla="*/ 704 w 2740967"/>
              <a:gd name="connsiteY11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507747 w 2740967"/>
              <a:gd name="connsiteY3" fmla="*/ 246642 h 5920330"/>
              <a:gd name="connsiteX4" fmla="*/ 1967704 w 2740967"/>
              <a:gd name="connsiteY4" fmla="*/ 238221 h 5920330"/>
              <a:gd name="connsiteX5" fmla="*/ 2131847 w 2740967"/>
              <a:gd name="connsiteY5" fmla="*/ 16601 h 5920330"/>
              <a:gd name="connsiteX6" fmla="*/ 2740967 w 2740967"/>
              <a:gd name="connsiteY6" fmla="*/ 454271 h 5920330"/>
              <a:gd name="connsiteX7" fmla="*/ 2740967 w 2740967"/>
              <a:gd name="connsiteY7" fmla="*/ 5463610 h 5920330"/>
              <a:gd name="connsiteX8" fmla="*/ 2284247 w 2740967"/>
              <a:gd name="connsiteY8" fmla="*/ 5920330 h 5920330"/>
              <a:gd name="connsiteX9" fmla="*/ 457424 w 2740967"/>
              <a:gd name="connsiteY9" fmla="*/ 5920330 h 5920330"/>
              <a:gd name="connsiteX10" fmla="*/ 704 w 2740967"/>
              <a:gd name="connsiteY10" fmla="*/ 5463610 h 5920330"/>
              <a:gd name="connsiteX11" fmla="*/ 704 w 2740967"/>
              <a:gd name="connsiteY11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507747 w 2740967"/>
              <a:gd name="connsiteY3" fmla="*/ 246642 h 5920330"/>
              <a:gd name="connsiteX4" fmla="*/ 1967704 w 2740967"/>
              <a:gd name="connsiteY4" fmla="*/ 238221 h 5920330"/>
              <a:gd name="connsiteX5" fmla="*/ 2131847 w 2740967"/>
              <a:gd name="connsiteY5" fmla="*/ 16601 h 5920330"/>
              <a:gd name="connsiteX6" fmla="*/ 2740967 w 2740967"/>
              <a:gd name="connsiteY6" fmla="*/ 454271 h 5920330"/>
              <a:gd name="connsiteX7" fmla="*/ 2740967 w 2740967"/>
              <a:gd name="connsiteY7" fmla="*/ 5463610 h 5920330"/>
              <a:gd name="connsiteX8" fmla="*/ 2284247 w 2740967"/>
              <a:gd name="connsiteY8" fmla="*/ 5920330 h 5920330"/>
              <a:gd name="connsiteX9" fmla="*/ 457424 w 2740967"/>
              <a:gd name="connsiteY9" fmla="*/ 5920330 h 5920330"/>
              <a:gd name="connsiteX10" fmla="*/ 704 w 2740967"/>
              <a:gd name="connsiteY10" fmla="*/ 5463610 h 5920330"/>
              <a:gd name="connsiteX11" fmla="*/ 704 w 2740967"/>
              <a:gd name="connsiteY11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1507747 w 2740967"/>
              <a:gd name="connsiteY3" fmla="*/ 246642 h 5920330"/>
              <a:gd name="connsiteX4" fmla="*/ 1967704 w 2740967"/>
              <a:gd name="connsiteY4" fmla="*/ 238221 h 5920330"/>
              <a:gd name="connsiteX5" fmla="*/ 2131847 w 2740967"/>
              <a:gd name="connsiteY5" fmla="*/ 16601 h 5920330"/>
              <a:gd name="connsiteX6" fmla="*/ 2740967 w 2740967"/>
              <a:gd name="connsiteY6" fmla="*/ 454271 h 5920330"/>
              <a:gd name="connsiteX7" fmla="*/ 2740967 w 2740967"/>
              <a:gd name="connsiteY7" fmla="*/ 5463610 h 5920330"/>
              <a:gd name="connsiteX8" fmla="*/ 2284247 w 2740967"/>
              <a:gd name="connsiteY8" fmla="*/ 5920330 h 5920330"/>
              <a:gd name="connsiteX9" fmla="*/ 457424 w 2740967"/>
              <a:gd name="connsiteY9" fmla="*/ 5920330 h 5920330"/>
              <a:gd name="connsiteX10" fmla="*/ 704 w 2740967"/>
              <a:gd name="connsiteY10" fmla="*/ 5463610 h 5920330"/>
              <a:gd name="connsiteX11" fmla="*/ 704 w 2740967"/>
              <a:gd name="connsiteY11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781091 w 2740967"/>
              <a:gd name="connsiteY3" fmla="*/ 232417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747840 w 2740967"/>
              <a:gd name="connsiteY3" fmla="*/ 298318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99565 w 2740967"/>
              <a:gd name="connsiteY2" fmla="*/ 164695 h 5920330"/>
              <a:gd name="connsiteX3" fmla="*/ 781091 w 2740967"/>
              <a:gd name="connsiteY3" fmla="*/ 248892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70470 w 2740967"/>
              <a:gd name="connsiteY2" fmla="*/ 164695 h 5920330"/>
              <a:gd name="connsiteX3" fmla="*/ 781091 w 2740967"/>
              <a:gd name="connsiteY3" fmla="*/ 248892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70470 w 2740967"/>
              <a:gd name="connsiteY2" fmla="*/ 164695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70470 w 2740967"/>
              <a:gd name="connsiteY2" fmla="*/ 164695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70470 w 2740967"/>
              <a:gd name="connsiteY2" fmla="*/ 164695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70470 w 2740967"/>
              <a:gd name="connsiteY2" fmla="*/ 164695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70470 w 2740967"/>
              <a:gd name="connsiteY2" fmla="*/ 164695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70470 w 2740967"/>
              <a:gd name="connsiteY2" fmla="*/ 164695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70470 w 2740967"/>
              <a:gd name="connsiteY2" fmla="*/ 164695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70470 w 2740967"/>
              <a:gd name="connsiteY2" fmla="*/ 164695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70470 w 2740967"/>
              <a:gd name="connsiteY2" fmla="*/ 164695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70470 w 2740967"/>
              <a:gd name="connsiteY2" fmla="*/ 164695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18763 w 2740967"/>
              <a:gd name="connsiteY2" fmla="*/ 164695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4271 h 5920330"/>
              <a:gd name="connsiteX1" fmla="*/ 531708 w 2740967"/>
              <a:gd name="connsiteY1" fmla="*/ 1766 h 5920330"/>
              <a:gd name="connsiteX2" fmla="*/ 645977 w 2740967"/>
              <a:gd name="connsiteY2" fmla="*/ 151211 h 5920330"/>
              <a:gd name="connsiteX3" fmla="*/ 781091 w 2740967"/>
              <a:gd name="connsiteY3" fmla="*/ 240654 h 5920330"/>
              <a:gd name="connsiteX4" fmla="*/ 1507747 w 2740967"/>
              <a:gd name="connsiteY4" fmla="*/ 246642 h 5920330"/>
              <a:gd name="connsiteX5" fmla="*/ 1967704 w 2740967"/>
              <a:gd name="connsiteY5" fmla="*/ 238221 h 5920330"/>
              <a:gd name="connsiteX6" fmla="*/ 2131847 w 2740967"/>
              <a:gd name="connsiteY6" fmla="*/ 16601 h 5920330"/>
              <a:gd name="connsiteX7" fmla="*/ 2740967 w 2740967"/>
              <a:gd name="connsiteY7" fmla="*/ 454271 h 5920330"/>
              <a:gd name="connsiteX8" fmla="*/ 2740967 w 2740967"/>
              <a:gd name="connsiteY8" fmla="*/ 5463610 h 5920330"/>
              <a:gd name="connsiteX9" fmla="*/ 2284247 w 2740967"/>
              <a:gd name="connsiteY9" fmla="*/ 5920330 h 5920330"/>
              <a:gd name="connsiteX10" fmla="*/ 457424 w 2740967"/>
              <a:gd name="connsiteY10" fmla="*/ 5920330 h 5920330"/>
              <a:gd name="connsiteX11" fmla="*/ 704 w 2740967"/>
              <a:gd name="connsiteY11" fmla="*/ 5463610 h 5920330"/>
              <a:gd name="connsiteX12" fmla="*/ 704 w 2740967"/>
              <a:gd name="connsiteY12" fmla="*/ 454271 h 5920330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45977 w 2740967"/>
              <a:gd name="connsiteY2" fmla="*/ 149445 h 5918564"/>
              <a:gd name="connsiteX3" fmla="*/ 781091 w 2740967"/>
              <a:gd name="connsiteY3" fmla="*/ 238888 h 5918564"/>
              <a:gd name="connsiteX4" fmla="*/ 1507747 w 2740967"/>
              <a:gd name="connsiteY4" fmla="*/ 244876 h 5918564"/>
              <a:gd name="connsiteX5" fmla="*/ 1967704 w 2740967"/>
              <a:gd name="connsiteY5" fmla="*/ 236455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45977 w 2740967"/>
              <a:gd name="connsiteY2" fmla="*/ 149445 h 5918564"/>
              <a:gd name="connsiteX3" fmla="*/ 781091 w 2740967"/>
              <a:gd name="connsiteY3" fmla="*/ 238888 h 5918564"/>
              <a:gd name="connsiteX4" fmla="*/ 1507747 w 2740967"/>
              <a:gd name="connsiteY4" fmla="*/ 244876 h 5918564"/>
              <a:gd name="connsiteX5" fmla="*/ 1967704 w 2740967"/>
              <a:gd name="connsiteY5" fmla="*/ 236455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45977 w 2740967"/>
              <a:gd name="connsiteY2" fmla="*/ 149445 h 5918564"/>
              <a:gd name="connsiteX3" fmla="*/ 781091 w 2740967"/>
              <a:gd name="connsiteY3" fmla="*/ 238888 h 5918564"/>
              <a:gd name="connsiteX4" fmla="*/ 1507747 w 2740967"/>
              <a:gd name="connsiteY4" fmla="*/ 244876 h 5918564"/>
              <a:gd name="connsiteX5" fmla="*/ 1967704 w 2740967"/>
              <a:gd name="connsiteY5" fmla="*/ 236455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52505 h 5918564"/>
              <a:gd name="connsiteX1" fmla="*/ 531708 w 2740967"/>
              <a:gd name="connsiteY1" fmla="*/ 0 h 5918564"/>
              <a:gd name="connsiteX2" fmla="*/ 645977 w 2740967"/>
              <a:gd name="connsiteY2" fmla="*/ 149445 h 5918564"/>
              <a:gd name="connsiteX3" fmla="*/ 781091 w 2740967"/>
              <a:gd name="connsiteY3" fmla="*/ 238888 h 5918564"/>
              <a:gd name="connsiteX4" fmla="*/ 1507747 w 2740967"/>
              <a:gd name="connsiteY4" fmla="*/ 244876 h 5918564"/>
              <a:gd name="connsiteX5" fmla="*/ 1967704 w 2740967"/>
              <a:gd name="connsiteY5" fmla="*/ 236455 h 5918564"/>
              <a:gd name="connsiteX6" fmla="*/ 2131847 w 2740967"/>
              <a:gd name="connsiteY6" fmla="*/ 14835 h 5918564"/>
              <a:gd name="connsiteX7" fmla="*/ 2740967 w 2740967"/>
              <a:gd name="connsiteY7" fmla="*/ 452505 h 5918564"/>
              <a:gd name="connsiteX8" fmla="*/ 2740967 w 2740967"/>
              <a:gd name="connsiteY8" fmla="*/ 5461844 h 5918564"/>
              <a:gd name="connsiteX9" fmla="*/ 2284247 w 2740967"/>
              <a:gd name="connsiteY9" fmla="*/ 5918564 h 5918564"/>
              <a:gd name="connsiteX10" fmla="*/ 457424 w 2740967"/>
              <a:gd name="connsiteY10" fmla="*/ 5918564 h 5918564"/>
              <a:gd name="connsiteX11" fmla="*/ 704 w 2740967"/>
              <a:gd name="connsiteY11" fmla="*/ 5461844 h 5918564"/>
              <a:gd name="connsiteX12" fmla="*/ 704 w 2740967"/>
              <a:gd name="connsiteY12" fmla="*/ 452505 h 5918564"/>
              <a:gd name="connsiteX0" fmla="*/ 704 w 2740967"/>
              <a:gd name="connsiteY0" fmla="*/ 443901 h 5909960"/>
              <a:gd name="connsiteX1" fmla="*/ 531708 w 2740967"/>
              <a:gd name="connsiteY1" fmla="*/ 34546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7111 h 5913170"/>
              <a:gd name="connsiteX1" fmla="*/ 531708 w 2740967"/>
              <a:gd name="connsiteY1" fmla="*/ 0 h 5913170"/>
              <a:gd name="connsiteX2" fmla="*/ 645977 w 2740967"/>
              <a:gd name="connsiteY2" fmla="*/ 144051 h 5913170"/>
              <a:gd name="connsiteX3" fmla="*/ 781091 w 2740967"/>
              <a:gd name="connsiteY3" fmla="*/ 233494 h 5913170"/>
              <a:gd name="connsiteX4" fmla="*/ 1507747 w 2740967"/>
              <a:gd name="connsiteY4" fmla="*/ 239482 h 5913170"/>
              <a:gd name="connsiteX5" fmla="*/ 1967704 w 2740967"/>
              <a:gd name="connsiteY5" fmla="*/ 231061 h 5913170"/>
              <a:gd name="connsiteX6" fmla="*/ 2131847 w 2740967"/>
              <a:gd name="connsiteY6" fmla="*/ 9441 h 5913170"/>
              <a:gd name="connsiteX7" fmla="*/ 2740967 w 2740967"/>
              <a:gd name="connsiteY7" fmla="*/ 447111 h 5913170"/>
              <a:gd name="connsiteX8" fmla="*/ 2740967 w 2740967"/>
              <a:gd name="connsiteY8" fmla="*/ 5456450 h 5913170"/>
              <a:gd name="connsiteX9" fmla="*/ 2284247 w 2740967"/>
              <a:gd name="connsiteY9" fmla="*/ 5913170 h 5913170"/>
              <a:gd name="connsiteX10" fmla="*/ 457424 w 2740967"/>
              <a:gd name="connsiteY10" fmla="*/ 5913170 h 5913170"/>
              <a:gd name="connsiteX11" fmla="*/ 704 w 2740967"/>
              <a:gd name="connsiteY11" fmla="*/ 5456450 h 5913170"/>
              <a:gd name="connsiteX12" fmla="*/ 704 w 2740967"/>
              <a:gd name="connsiteY12" fmla="*/ 447111 h 591317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5977 w 2740967"/>
              <a:gd name="connsiteY2" fmla="*/ 14084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21485 w 2740967"/>
              <a:gd name="connsiteY2" fmla="*/ 148931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8699 w 2740967"/>
              <a:gd name="connsiteY2" fmla="*/ 146234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8699 w 2740967"/>
              <a:gd name="connsiteY2" fmla="*/ 146234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8699 w 2740967"/>
              <a:gd name="connsiteY2" fmla="*/ 146234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8699 w 2740967"/>
              <a:gd name="connsiteY2" fmla="*/ 146234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8699 w 2740967"/>
              <a:gd name="connsiteY2" fmla="*/ 146234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8699 w 2740967"/>
              <a:gd name="connsiteY2" fmla="*/ 146234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8699 w 2740967"/>
              <a:gd name="connsiteY2" fmla="*/ 146234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8699 w 2740967"/>
              <a:gd name="connsiteY2" fmla="*/ 146234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648699 w 2740967"/>
              <a:gd name="connsiteY2" fmla="*/ 146234 h 5909960"/>
              <a:gd name="connsiteX3" fmla="*/ 781091 w 2740967"/>
              <a:gd name="connsiteY3" fmla="*/ 230284 h 5909960"/>
              <a:gd name="connsiteX4" fmla="*/ 1507747 w 2740967"/>
              <a:gd name="connsiteY4" fmla="*/ 236272 h 5909960"/>
              <a:gd name="connsiteX5" fmla="*/ 1967704 w 2740967"/>
              <a:gd name="connsiteY5" fmla="*/ 227851 h 5909960"/>
              <a:gd name="connsiteX6" fmla="*/ 2131847 w 2740967"/>
              <a:gd name="connsiteY6" fmla="*/ 6231 h 5909960"/>
              <a:gd name="connsiteX7" fmla="*/ 2740967 w 2740967"/>
              <a:gd name="connsiteY7" fmla="*/ 443901 h 5909960"/>
              <a:gd name="connsiteX8" fmla="*/ 2740967 w 2740967"/>
              <a:gd name="connsiteY8" fmla="*/ 5453240 h 5909960"/>
              <a:gd name="connsiteX9" fmla="*/ 2284247 w 2740967"/>
              <a:gd name="connsiteY9" fmla="*/ 5909960 h 5909960"/>
              <a:gd name="connsiteX10" fmla="*/ 457424 w 2740967"/>
              <a:gd name="connsiteY10" fmla="*/ 5909960 h 5909960"/>
              <a:gd name="connsiteX11" fmla="*/ 704 w 2740967"/>
              <a:gd name="connsiteY11" fmla="*/ 5453240 h 5909960"/>
              <a:gd name="connsiteX12" fmla="*/ 704 w 2740967"/>
              <a:gd name="connsiteY12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781091 w 2740967"/>
              <a:gd name="connsiteY2" fmla="*/ 230284 h 5909960"/>
              <a:gd name="connsiteX3" fmla="*/ 1507747 w 2740967"/>
              <a:gd name="connsiteY3" fmla="*/ 236272 h 5909960"/>
              <a:gd name="connsiteX4" fmla="*/ 1967704 w 2740967"/>
              <a:gd name="connsiteY4" fmla="*/ 227851 h 5909960"/>
              <a:gd name="connsiteX5" fmla="*/ 2131847 w 2740967"/>
              <a:gd name="connsiteY5" fmla="*/ 6231 h 5909960"/>
              <a:gd name="connsiteX6" fmla="*/ 2740967 w 2740967"/>
              <a:gd name="connsiteY6" fmla="*/ 443901 h 5909960"/>
              <a:gd name="connsiteX7" fmla="*/ 2740967 w 2740967"/>
              <a:gd name="connsiteY7" fmla="*/ 5453240 h 5909960"/>
              <a:gd name="connsiteX8" fmla="*/ 2284247 w 2740967"/>
              <a:gd name="connsiteY8" fmla="*/ 5909960 h 5909960"/>
              <a:gd name="connsiteX9" fmla="*/ 457424 w 2740967"/>
              <a:gd name="connsiteY9" fmla="*/ 5909960 h 5909960"/>
              <a:gd name="connsiteX10" fmla="*/ 704 w 2740967"/>
              <a:gd name="connsiteY10" fmla="*/ 5453240 h 5909960"/>
              <a:gd name="connsiteX11" fmla="*/ 704 w 2740967"/>
              <a:gd name="connsiteY11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781091 w 2740967"/>
              <a:gd name="connsiteY2" fmla="*/ 230284 h 5909960"/>
              <a:gd name="connsiteX3" fmla="*/ 1507747 w 2740967"/>
              <a:gd name="connsiteY3" fmla="*/ 236272 h 5909960"/>
              <a:gd name="connsiteX4" fmla="*/ 1967704 w 2740967"/>
              <a:gd name="connsiteY4" fmla="*/ 227851 h 5909960"/>
              <a:gd name="connsiteX5" fmla="*/ 2131847 w 2740967"/>
              <a:gd name="connsiteY5" fmla="*/ 6231 h 5909960"/>
              <a:gd name="connsiteX6" fmla="*/ 2740967 w 2740967"/>
              <a:gd name="connsiteY6" fmla="*/ 443901 h 5909960"/>
              <a:gd name="connsiteX7" fmla="*/ 2740967 w 2740967"/>
              <a:gd name="connsiteY7" fmla="*/ 5453240 h 5909960"/>
              <a:gd name="connsiteX8" fmla="*/ 2284247 w 2740967"/>
              <a:gd name="connsiteY8" fmla="*/ 5909960 h 5909960"/>
              <a:gd name="connsiteX9" fmla="*/ 457424 w 2740967"/>
              <a:gd name="connsiteY9" fmla="*/ 5909960 h 5909960"/>
              <a:gd name="connsiteX10" fmla="*/ 704 w 2740967"/>
              <a:gd name="connsiteY10" fmla="*/ 5453240 h 5909960"/>
              <a:gd name="connsiteX11" fmla="*/ 704 w 2740967"/>
              <a:gd name="connsiteY11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781091 w 2740967"/>
              <a:gd name="connsiteY2" fmla="*/ 230284 h 5909960"/>
              <a:gd name="connsiteX3" fmla="*/ 1507747 w 2740967"/>
              <a:gd name="connsiteY3" fmla="*/ 236272 h 5909960"/>
              <a:gd name="connsiteX4" fmla="*/ 1967704 w 2740967"/>
              <a:gd name="connsiteY4" fmla="*/ 227851 h 5909960"/>
              <a:gd name="connsiteX5" fmla="*/ 2131847 w 2740967"/>
              <a:gd name="connsiteY5" fmla="*/ 6231 h 5909960"/>
              <a:gd name="connsiteX6" fmla="*/ 2740967 w 2740967"/>
              <a:gd name="connsiteY6" fmla="*/ 443901 h 5909960"/>
              <a:gd name="connsiteX7" fmla="*/ 2740967 w 2740967"/>
              <a:gd name="connsiteY7" fmla="*/ 5453240 h 5909960"/>
              <a:gd name="connsiteX8" fmla="*/ 2284247 w 2740967"/>
              <a:gd name="connsiteY8" fmla="*/ 5909960 h 5909960"/>
              <a:gd name="connsiteX9" fmla="*/ 457424 w 2740967"/>
              <a:gd name="connsiteY9" fmla="*/ 5909960 h 5909960"/>
              <a:gd name="connsiteX10" fmla="*/ 704 w 2740967"/>
              <a:gd name="connsiteY10" fmla="*/ 5453240 h 5909960"/>
              <a:gd name="connsiteX11" fmla="*/ 704 w 2740967"/>
              <a:gd name="connsiteY11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781091 w 2740967"/>
              <a:gd name="connsiteY2" fmla="*/ 230284 h 5909960"/>
              <a:gd name="connsiteX3" fmla="*/ 1507747 w 2740967"/>
              <a:gd name="connsiteY3" fmla="*/ 236272 h 5909960"/>
              <a:gd name="connsiteX4" fmla="*/ 1967704 w 2740967"/>
              <a:gd name="connsiteY4" fmla="*/ 227851 h 5909960"/>
              <a:gd name="connsiteX5" fmla="*/ 2131847 w 2740967"/>
              <a:gd name="connsiteY5" fmla="*/ 6231 h 5909960"/>
              <a:gd name="connsiteX6" fmla="*/ 2740967 w 2740967"/>
              <a:gd name="connsiteY6" fmla="*/ 443901 h 5909960"/>
              <a:gd name="connsiteX7" fmla="*/ 2740967 w 2740967"/>
              <a:gd name="connsiteY7" fmla="*/ 5453240 h 5909960"/>
              <a:gd name="connsiteX8" fmla="*/ 2284247 w 2740967"/>
              <a:gd name="connsiteY8" fmla="*/ 5909960 h 5909960"/>
              <a:gd name="connsiteX9" fmla="*/ 457424 w 2740967"/>
              <a:gd name="connsiteY9" fmla="*/ 5909960 h 5909960"/>
              <a:gd name="connsiteX10" fmla="*/ 704 w 2740967"/>
              <a:gd name="connsiteY10" fmla="*/ 5453240 h 5909960"/>
              <a:gd name="connsiteX11" fmla="*/ 704 w 2740967"/>
              <a:gd name="connsiteY11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781091 w 2740967"/>
              <a:gd name="connsiteY2" fmla="*/ 230284 h 5909960"/>
              <a:gd name="connsiteX3" fmla="*/ 1507747 w 2740967"/>
              <a:gd name="connsiteY3" fmla="*/ 236272 h 5909960"/>
              <a:gd name="connsiteX4" fmla="*/ 1967704 w 2740967"/>
              <a:gd name="connsiteY4" fmla="*/ 227851 h 5909960"/>
              <a:gd name="connsiteX5" fmla="*/ 2131847 w 2740967"/>
              <a:gd name="connsiteY5" fmla="*/ 6231 h 5909960"/>
              <a:gd name="connsiteX6" fmla="*/ 2740967 w 2740967"/>
              <a:gd name="connsiteY6" fmla="*/ 443901 h 5909960"/>
              <a:gd name="connsiteX7" fmla="*/ 2740967 w 2740967"/>
              <a:gd name="connsiteY7" fmla="*/ 5453240 h 5909960"/>
              <a:gd name="connsiteX8" fmla="*/ 2284247 w 2740967"/>
              <a:gd name="connsiteY8" fmla="*/ 5909960 h 5909960"/>
              <a:gd name="connsiteX9" fmla="*/ 457424 w 2740967"/>
              <a:gd name="connsiteY9" fmla="*/ 5909960 h 5909960"/>
              <a:gd name="connsiteX10" fmla="*/ 704 w 2740967"/>
              <a:gd name="connsiteY10" fmla="*/ 5453240 h 5909960"/>
              <a:gd name="connsiteX11" fmla="*/ 704 w 2740967"/>
              <a:gd name="connsiteY11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781091 w 2740967"/>
              <a:gd name="connsiteY2" fmla="*/ 230284 h 5909960"/>
              <a:gd name="connsiteX3" fmla="*/ 1507747 w 2740967"/>
              <a:gd name="connsiteY3" fmla="*/ 236272 h 5909960"/>
              <a:gd name="connsiteX4" fmla="*/ 1967704 w 2740967"/>
              <a:gd name="connsiteY4" fmla="*/ 227851 h 5909960"/>
              <a:gd name="connsiteX5" fmla="*/ 2131847 w 2740967"/>
              <a:gd name="connsiteY5" fmla="*/ 6231 h 5909960"/>
              <a:gd name="connsiteX6" fmla="*/ 2740967 w 2740967"/>
              <a:gd name="connsiteY6" fmla="*/ 443901 h 5909960"/>
              <a:gd name="connsiteX7" fmla="*/ 2740967 w 2740967"/>
              <a:gd name="connsiteY7" fmla="*/ 5453240 h 5909960"/>
              <a:gd name="connsiteX8" fmla="*/ 2284247 w 2740967"/>
              <a:gd name="connsiteY8" fmla="*/ 5909960 h 5909960"/>
              <a:gd name="connsiteX9" fmla="*/ 457424 w 2740967"/>
              <a:gd name="connsiteY9" fmla="*/ 5909960 h 5909960"/>
              <a:gd name="connsiteX10" fmla="*/ 704 w 2740967"/>
              <a:gd name="connsiteY10" fmla="*/ 5453240 h 5909960"/>
              <a:gd name="connsiteX11" fmla="*/ 704 w 2740967"/>
              <a:gd name="connsiteY11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781091 w 2740967"/>
              <a:gd name="connsiteY2" fmla="*/ 230284 h 5909960"/>
              <a:gd name="connsiteX3" fmla="*/ 1507747 w 2740967"/>
              <a:gd name="connsiteY3" fmla="*/ 236272 h 5909960"/>
              <a:gd name="connsiteX4" fmla="*/ 1967704 w 2740967"/>
              <a:gd name="connsiteY4" fmla="*/ 227851 h 5909960"/>
              <a:gd name="connsiteX5" fmla="*/ 2131847 w 2740967"/>
              <a:gd name="connsiteY5" fmla="*/ 6231 h 5909960"/>
              <a:gd name="connsiteX6" fmla="*/ 2740967 w 2740967"/>
              <a:gd name="connsiteY6" fmla="*/ 443901 h 5909960"/>
              <a:gd name="connsiteX7" fmla="*/ 2740967 w 2740967"/>
              <a:gd name="connsiteY7" fmla="*/ 5453240 h 5909960"/>
              <a:gd name="connsiteX8" fmla="*/ 2284247 w 2740967"/>
              <a:gd name="connsiteY8" fmla="*/ 5909960 h 5909960"/>
              <a:gd name="connsiteX9" fmla="*/ 457424 w 2740967"/>
              <a:gd name="connsiteY9" fmla="*/ 5909960 h 5909960"/>
              <a:gd name="connsiteX10" fmla="*/ 704 w 2740967"/>
              <a:gd name="connsiteY10" fmla="*/ 5453240 h 5909960"/>
              <a:gd name="connsiteX11" fmla="*/ 704 w 2740967"/>
              <a:gd name="connsiteY11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781091 w 2740967"/>
              <a:gd name="connsiteY2" fmla="*/ 230284 h 5909960"/>
              <a:gd name="connsiteX3" fmla="*/ 1507747 w 2740967"/>
              <a:gd name="connsiteY3" fmla="*/ 236272 h 5909960"/>
              <a:gd name="connsiteX4" fmla="*/ 1967704 w 2740967"/>
              <a:gd name="connsiteY4" fmla="*/ 227851 h 5909960"/>
              <a:gd name="connsiteX5" fmla="*/ 2131847 w 2740967"/>
              <a:gd name="connsiteY5" fmla="*/ 6231 h 5909960"/>
              <a:gd name="connsiteX6" fmla="*/ 2740967 w 2740967"/>
              <a:gd name="connsiteY6" fmla="*/ 443901 h 5909960"/>
              <a:gd name="connsiteX7" fmla="*/ 2740967 w 2740967"/>
              <a:gd name="connsiteY7" fmla="*/ 5453240 h 5909960"/>
              <a:gd name="connsiteX8" fmla="*/ 2284247 w 2740967"/>
              <a:gd name="connsiteY8" fmla="*/ 5909960 h 5909960"/>
              <a:gd name="connsiteX9" fmla="*/ 457424 w 2740967"/>
              <a:gd name="connsiteY9" fmla="*/ 5909960 h 5909960"/>
              <a:gd name="connsiteX10" fmla="*/ 704 w 2740967"/>
              <a:gd name="connsiteY10" fmla="*/ 5453240 h 5909960"/>
              <a:gd name="connsiteX11" fmla="*/ 704 w 2740967"/>
              <a:gd name="connsiteY11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781091 w 2740967"/>
              <a:gd name="connsiteY2" fmla="*/ 230284 h 5909960"/>
              <a:gd name="connsiteX3" fmla="*/ 1507747 w 2740967"/>
              <a:gd name="connsiteY3" fmla="*/ 236272 h 5909960"/>
              <a:gd name="connsiteX4" fmla="*/ 1967704 w 2740967"/>
              <a:gd name="connsiteY4" fmla="*/ 227851 h 5909960"/>
              <a:gd name="connsiteX5" fmla="*/ 2131847 w 2740967"/>
              <a:gd name="connsiteY5" fmla="*/ 6231 h 5909960"/>
              <a:gd name="connsiteX6" fmla="*/ 2740967 w 2740967"/>
              <a:gd name="connsiteY6" fmla="*/ 443901 h 5909960"/>
              <a:gd name="connsiteX7" fmla="*/ 2740967 w 2740967"/>
              <a:gd name="connsiteY7" fmla="*/ 5453240 h 5909960"/>
              <a:gd name="connsiteX8" fmla="*/ 2284247 w 2740967"/>
              <a:gd name="connsiteY8" fmla="*/ 5909960 h 5909960"/>
              <a:gd name="connsiteX9" fmla="*/ 457424 w 2740967"/>
              <a:gd name="connsiteY9" fmla="*/ 5909960 h 5909960"/>
              <a:gd name="connsiteX10" fmla="*/ 704 w 2740967"/>
              <a:gd name="connsiteY10" fmla="*/ 5453240 h 5909960"/>
              <a:gd name="connsiteX11" fmla="*/ 704 w 2740967"/>
              <a:gd name="connsiteY11" fmla="*/ 443901 h 5909960"/>
              <a:gd name="connsiteX0" fmla="*/ 704 w 2740967"/>
              <a:gd name="connsiteY0" fmla="*/ 443901 h 5909960"/>
              <a:gd name="connsiteX1" fmla="*/ 564365 w 2740967"/>
              <a:gd name="connsiteY1" fmla="*/ 18365 h 5909960"/>
              <a:gd name="connsiteX2" fmla="*/ 781091 w 2740967"/>
              <a:gd name="connsiteY2" fmla="*/ 230284 h 5909960"/>
              <a:gd name="connsiteX3" fmla="*/ 1507747 w 2740967"/>
              <a:gd name="connsiteY3" fmla="*/ 236272 h 5909960"/>
              <a:gd name="connsiteX4" fmla="*/ 1967704 w 2740967"/>
              <a:gd name="connsiteY4" fmla="*/ 227851 h 5909960"/>
              <a:gd name="connsiteX5" fmla="*/ 2131847 w 2740967"/>
              <a:gd name="connsiteY5" fmla="*/ 6231 h 5909960"/>
              <a:gd name="connsiteX6" fmla="*/ 2740967 w 2740967"/>
              <a:gd name="connsiteY6" fmla="*/ 443901 h 5909960"/>
              <a:gd name="connsiteX7" fmla="*/ 2740967 w 2740967"/>
              <a:gd name="connsiteY7" fmla="*/ 5453240 h 5909960"/>
              <a:gd name="connsiteX8" fmla="*/ 2284247 w 2740967"/>
              <a:gd name="connsiteY8" fmla="*/ 5909960 h 5909960"/>
              <a:gd name="connsiteX9" fmla="*/ 457424 w 2740967"/>
              <a:gd name="connsiteY9" fmla="*/ 5909960 h 5909960"/>
              <a:gd name="connsiteX10" fmla="*/ 704 w 2740967"/>
              <a:gd name="connsiteY10" fmla="*/ 5453240 h 5909960"/>
              <a:gd name="connsiteX11" fmla="*/ 704 w 2740967"/>
              <a:gd name="connsiteY11" fmla="*/ 443901 h 5909960"/>
              <a:gd name="connsiteX0" fmla="*/ 852 w 2741115"/>
              <a:gd name="connsiteY0" fmla="*/ 443901 h 5909960"/>
              <a:gd name="connsiteX1" fmla="*/ 564513 w 2741115"/>
              <a:gd name="connsiteY1" fmla="*/ 18365 h 5909960"/>
              <a:gd name="connsiteX2" fmla="*/ 781239 w 2741115"/>
              <a:gd name="connsiteY2" fmla="*/ 230284 h 5909960"/>
              <a:gd name="connsiteX3" fmla="*/ 1507895 w 2741115"/>
              <a:gd name="connsiteY3" fmla="*/ 236272 h 5909960"/>
              <a:gd name="connsiteX4" fmla="*/ 1967852 w 2741115"/>
              <a:gd name="connsiteY4" fmla="*/ 227851 h 5909960"/>
              <a:gd name="connsiteX5" fmla="*/ 2131995 w 2741115"/>
              <a:gd name="connsiteY5" fmla="*/ 6231 h 5909960"/>
              <a:gd name="connsiteX6" fmla="*/ 2741115 w 2741115"/>
              <a:gd name="connsiteY6" fmla="*/ 443901 h 5909960"/>
              <a:gd name="connsiteX7" fmla="*/ 2741115 w 2741115"/>
              <a:gd name="connsiteY7" fmla="*/ 5453240 h 5909960"/>
              <a:gd name="connsiteX8" fmla="*/ 2284395 w 2741115"/>
              <a:gd name="connsiteY8" fmla="*/ 5909960 h 5909960"/>
              <a:gd name="connsiteX9" fmla="*/ 457572 w 2741115"/>
              <a:gd name="connsiteY9" fmla="*/ 5909960 h 5909960"/>
              <a:gd name="connsiteX10" fmla="*/ 852 w 2741115"/>
              <a:gd name="connsiteY10" fmla="*/ 5453240 h 5909960"/>
              <a:gd name="connsiteX11" fmla="*/ 852 w 2741115"/>
              <a:gd name="connsiteY11" fmla="*/ 443901 h 5909960"/>
              <a:gd name="connsiteX0" fmla="*/ 852 w 2741115"/>
              <a:gd name="connsiteY0" fmla="*/ 443901 h 5909960"/>
              <a:gd name="connsiteX1" fmla="*/ 564513 w 2741115"/>
              <a:gd name="connsiteY1" fmla="*/ 18365 h 5909960"/>
              <a:gd name="connsiteX2" fmla="*/ 781239 w 2741115"/>
              <a:gd name="connsiteY2" fmla="*/ 230284 h 5909960"/>
              <a:gd name="connsiteX3" fmla="*/ 1507895 w 2741115"/>
              <a:gd name="connsiteY3" fmla="*/ 236272 h 5909960"/>
              <a:gd name="connsiteX4" fmla="*/ 1967852 w 2741115"/>
              <a:gd name="connsiteY4" fmla="*/ 227851 h 5909960"/>
              <a:gd name="connsiteX5" fmla="*/ 2131995 w 2741115"/>
              <a:gd name="connsiteY5" fmla="*/ 6231 h 5909960"/>
              <a:gd name="connsiteX6" fmla="*/ 2741115 w 2741115"/>
              <a:gd name="connsiteY6" fmla="*/ 443901 h 5909960"/>
              <a:gd name="connsiteX7" fmla="*/ 2741115 w 2741115"/>
              <a:gd name="connsiteY7" fmla="*/ 5453240 h 5909960"/>
              <a:gd name="connsiteX8" fmla="*/ 2284395 w 2741115"/>
              <a:gd name="connsiteY8" fmla="*/ 5909960 h 5909960"/>
              <a:gd name="connsiteX9" fmla="*/ 457572 w 2741115"/>
              <a:gd name="connsiteY9" fmla="*/ 5909960 h 5909960"/>
              <a:gd name="connsiteX10" fmla="*/ 852 w 2741115"/>
              <a:gd name="connsiteY10" fmla="*/ 5453240 h 5909960"/>
              <a:gd name="connsiteX11" fmla="*/ 852 w 2741115"/>
              <a:gd name="connsiteY11" fmla="*/ 443901 h 5909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41115" h="5909960">
                <a:moveTo>
                  <a:pt x="852" y="443901"/>
                </a:moveTo>
                <a:cubicBezTo>
                  <a:pt x="-19554" y="-36088"/>
                  <a:pt x="330916" y="8522"/>
                  <a:pt x="564513" y="18365"/>
                </a:cubicBezTo>
                <a:cubicBezTo>
                  <a:pt x="710905" y="20518"/>
                  <a:pt x="583188" y="237115"/>
                  <a:pt x="781239" y="230284"/>
                </a:cubicBezTo>
                <a:lnTo>
                  <a:pt x="1507895" y="236272"/>
                </a:lnTo>
                <a:cubicBezTo>
                  <a:pt x="1705664" y="235867"/>
                  <a:pt x="1812660" y="221784"/>
                  <a:pt x="1967852" y="227851"/>
                </a:cubicBezTo>
                <a:cubicBezTo>
                  <a:pt x="2123044" y="233918"/>
                  <a:pt x="1997461" y="4247"/>
                  <a:pt x="2131995" y="6231"/>
                </a:cubicBezTo>
                <a:cubicBezTo>
                  <a:pt x="2689034" y="-41394"/>
                  <a:pt x="2741115" y="191662"/>
                  <a:pt x="2741115" y="443901"/>
                </a:cubicBezTo>
                <a:lnTo>
                  <a:pt x="2741115" y="5453240"/>
                </a:lnTo>
                <a:cubicBezTo>
                  <a:pt x="2741115" y="5897208"/>
                  <a:pt x="2536634" y="5909960"/>
                  <a:pt x="2284395" y="5909960"/>
                </a:cubicBezTo>
                <a:lnTo>
                  <a:pt x="457572" y="5909960"/>
                </a:lnTo>
                <a:cubicBezTo>
                  <a:pt x="205333" y="5909960"/>
                  <a:pt x="-13897" y="5867711"/>
                  <a:pt x="852" y="5453240"/>
                </a:cubicBezTo>
                <a:lnTo>
                  <a:pt x="852" y="443901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double-click to insert image</a:t>
            </a: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1B912762-BAA1-4A99-B980-BF93AF3694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488561"/>
            <a:ext cx="5306494" cy="91536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26A9F5-7D9C-4D4F-884F-0884E1D74F8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April 21,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F11419-1D9C-4E46-BF5D-2558BCD022E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8A3F02-57CB-4C0E-A8F8-A0A2727EFE3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4D7CC43-19A1-4192-A3A0-B335C0341D9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8640" y="1410079"/>
            <a:ext cx="5306494" cy="3020994"/>
          </a:xfrm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defRPr lang="en-US" smtClean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lang="en-US" smtClean="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defRPr lang="en-US" smtClean="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lang="en-US" smtClean="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14714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heme two content: headline + placeholders + footers (white paired left, full rectangle insert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0"/>
          <p:cNvSpPr>
            <a:spLocks noGrp="1"/>
          </p:cNvSpPr>
          <p:nvPr>
            <p:ph type="pic" sz="quarter" idx="14" hasCustomPrompt="1"/>
          </p:nvPr>
        </p:nvSpPr>
        <p:spPr>
          <a:xfrm>
            <a:off x="6689558" y="0"/>
            <a:ext cx="5502442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double-click to insert image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EB5BAC30-518B-4B78-A8FE-4C09253783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488561"/>
            <a:ext cx="5816301" cy="91536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98DC44-4190-4B06-AAB8-0ED03A35EC1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April 21,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931B44-5C04-47DA-9729-358153A83BD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A28C3C-49A4-41BA-9027-4D53BE70F9C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756AE54-2268-464B-B995-E8E9F7173A2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8640" y="1410079"/>
            <a:ext cx="5816301" cy="3020994"/>
          </a:xfrm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defRPr lang="en-US" smtClean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lang="en-US" smtClean="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defRPr lang="en-US" smtClean="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lang="en-US" smtClean="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heme two content: headline + placeholders + footers (full rectangle insert left white paired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90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502442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double-click to insert image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9DBD96-B39F-403D-8A93-D32E298DD9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56307" y="1403927"/>
            <a:ext cx="5557993" cy="3449256"/>
          </a:xfrm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defRPr lang="en-US" smtClean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lang="en-US" smtClean="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defRPr lang="en-US" smtClean="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defRPr lang="en-US" smtClean="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lang="en-US">
                <a:solidFill>
                  <a:schemeClr val="bg1"/>
                </a:solidFill>
              </a:defRPr>
            </a:lvl5pPr>
          </a:lstStyle>
          <a:p>
            <a:pPr lvl="0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A28E5AA-C377-4E13-84DF-709CB1DDEA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56307" y="488561"/>
            <a:ext cx="5547360" cy="91536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7A8DC5-ECA9-4FEA-A695-11CD07FB4B9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April 21,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9B389C-A916-4E80-AC0C-53BDCB9C902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B46A4-CAD1-4B52-B00A-7DEBFC2DF30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61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cle theme end slide blue">
    <p:bg>
      <p:bgPr>
        <a:gradFill>
          <a:gsLst>
            <a:gs pos="0">
              <a:srgbClr val="012B73"/>
            </a:gs>
            <a:gs pos="100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36FDAA42-85AF-4AC4-820E-7F95E145D1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8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179" t="5159" r="15032" b="4225"/>
          <a:stretch/>
        </p:blipFill>
        <p:spPr>
          <a:xfrm rot="16200000">
            <a:off x="7732642" y="2232251"/>
            <a:ext cx="6857999" cy="23934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76ED64-B9E8-4A72-BE3C-87BE62A41D3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5734908" y="449988"/>
            <a:ext cx="659835" cy="54121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3DA658-90D0-45EA-B9AF-DFCCFFD3FFA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541494" y="3740082"/>
            <a:ext cx="7109012" cy="1490952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lang="en-US" smtClean="0">
                <a:solidFill>
                  <a:schemeClr val="bg2"/>
                </a:solidFill>
              </a:defRPr>
            </a:lvl1pPr>
            <a:lvl2pPr marL="457200" indent="0" algn="ctr">
              <a:lnSpc>
                <a:spcPct val="100000"/>
              </a:lnSpc>
              <a:buFontTx/>
              <a:buNone/>
              <a:defRPr lang="en-US" smtClean="0">
                <a:solidFill>
                  <a:schemeClr val="tx1"/>
                </a:solidFill>
              </a:defRPr>
            </a:lvl2pPr>
            <a:lvl3pPr marL="914400" indent="0" algn="ctr">
              <a:lnSpc>
                <a:spcPct val="100000"/>
              </a:lnSpc>
              <a:buFontTx/>
              <a:buNone/>
              <a:defRPr lang="en-US" smtClean="0">
                <a:solidFill>
                  <a:schemeClr val="tx1"/>
                </a:solidFill>
              </a:defRPr>
            </a:lvl3pPr>
            <a:lvl4pPr marL="1371600" indent="0" algn="ctr">
              <a:lnSpc>
                <a:spcPct val="100000"/>
              </a:lnSpc>
              <a:buFontTx/>
              <a:buNone/>
              <a:defRPr lang="en-US" smtClean="0">
                <a:solidFill>
                  <a:schemeClr val="tx1"/>
                </a:solidFill>
              </a:defRPr>
            </a:lvl4pPr>
            <a:lvl5pPr marL="1828800" indent="0" algn="ctr">
              <a:lnSpc>
                <a:spcPct val="100000"/>
              </a:lnSpc>
              <a:buFontTx/>
              <a:buNone/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5F7BEE-563F-4959-B94B-B95392B9E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April 21,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54B72-6684-45D2-919B-20DD23C78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A7AD89-6D92-4CF7-8F47-F4BBB7538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515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cle theme footers (blue)">
    <p:bg>
      <p:bgPr>
        <a:gradFill>
          <a:gsLst>
            <a:gs pos="0">
              <a:srgbClr val="012B73"/>
            </a:gs>
            <a:gs pos="100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36FDAA42-85AF-4AC4-820E-7F95E145D1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8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179" t="5159" r="15032" b="4225"/>
          <a:stretch/>
        </p:blipFill>
        <p:spPr>
          <a:xfrm rot="16200000">
            <a:off x="7732642" y="2232251"/>
            <a:ext cx="6857999" cy="2393498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EA4BA9-20CC-49A4-A4A6-EFE6EAC4E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April 21,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547BDE-EE66-47DC-B74F-81DF4859B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4E5EA-CECC-450C-B20D-F09444403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077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cle title slide+footer w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89783C-C0F6-48DE-A717-990FA4CFDF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14193" y="713973"/>
            <a:ext cx="1987127" cy="439074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3A30BCC6-FA72-4D4D-9A4A-76758F8B90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25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0179" t="5159" r="15032" b="4225"/>
          <a:stretch/>
        </p:blipFill>
        <p:spPr>
          <a:xfrm rot="16200000">
            <a:off x="7732642" y="2232251"/>
            <a:ext cx="6857999" cy="2393498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91CCFC-B597-4F58-B265-3FA03370B1E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April 21,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FFC7C-4723-4610-9DD5-12BFB9B4CBA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B3D223-AE54-473D-A36C-DBF64A3B1A2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01DBE732-A102-4B25-81AF-A6B0B55C89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" y="3055482"/>
            <a:ext cx="9330466" cy="523220"/>
          </a:xfrm>
          <a:prstGeom prst="rect">
            <a:avLst/>
          </a:prstGeom>
        </p:spPr>
        <p:txBody>
          <a:bodyPr wrap="square" lIns="0" tIns="182880" rIns="180000"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defRPr>
            </a:lvl1pPr>
          </a:lstStyle>
          <a:p>
            <a:pPr marL="0" lvl="0"/>
            <a:endParaRPr lang="en-US" noProof="0" dirty="0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1500D47B-456C-4194-8970-92FF944195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8641" y="4959960"/>
            <a:ext cx="9330464" cy="60319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rgbClr val="D0DD28"/>
                </a:solidFill>
              </a:defRPr>
            </a:lvl2pPr>
            <a:lvl3pPr marL="914400" indent="0">
              <a:buNone/>
              <a:defRPr>
                <a:solidFill>
                  <a:srgbClr val="D0DD28"/>
                </a:solidFill>
              </a:defRPr>
            </a:lvl3pPr>
            <a:lvl4pPr marL="1371600" indent="0">
              <a:buNone/>
              <a:defRPr>
                <a:solidFill>
                  <a:srgbClr val="D0DD28"/>
                </a:solidFill>
              </a:defRPr>
            </a:lvl4pPr>
            <a:lvl5pPr marL="1828800" indent="0">
              <a:buNone/>
              <a:defRPr>
                <a:solidFill>
                  <a:srgbClr val="D0DD28"/>
                </a:solidFill>
              </a:defRPr>
            </a:lvl5pPr>
          </a:lstStyle>
          <a:p>
            <a:pPr lvl="0"/>
            <a:r>
              <a:rPr lang="en-US" dirty="0"/>
              <a:t>Enter presenter’s name(s)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6AAFD84-4270-4A3D-A5BF-3CEEB0D00BA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39" y="2130005"/>
            <a:ext cx="9330466" cy="852488"/>
          </a:xfrm>
        </p:spPr>
        <p:txBody>
          <a:bodyPr anchor="b"/>
          <a:lstStyle>
            <a:lvl1pPr algn="l">
              <a:defRPr sz="4200" b="1" i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286735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ticle section white+foot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2">
            <a:extLst>
              <a:ext uri="{FF2B5EF4-FFF2-40B4-BE49-F238E27FC236}">
                <a16:creationId xmlns:a16="http://schemas.microsoft.com/office/drawing/2014/main" id="{A88CFBAA-CD59-41F6-A970-D7371000C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" y="4031968"/>
            <a:ext cx="9330466" cy="523220"/>
          </a:xfrm>
          <a:prstGeom prst="rect">
            <a:avLst/>
          </a:prstGeom>
        </p:spPr>
        <p:txBody>
          <a:bodyPr wrap="square" lIns="0" tIns="182880" rIns="180000"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defRPr>
            </a:lvl1pPr>
          </a:lstStyle>
          <a:p>
            <a:pPr marL="0" lvl="0"/>
            <a:endParaRPr lang="en-US" noProof="0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A446DFEF-B3B7-4A41-AB84-97EEF8ACAE3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2112075"/>
            <a:ext cx="9330465" cy="852488"/>
          </a:xfrm>
        </p:spPr>
        <p:txBody>
          <a:bodyPr anchor="t"/>
          <a:lstStyle>
            <a:lvl1pPr algn="l">
              <a:defRPr sz="4200" b="1" i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section divide style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7E8D468-3B4F-4082-8BA9-9CD6CF52E3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5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179" t="5159" r="15032" b="4225"/>
          <a:stretch/>
        </p:blipFill>
        <p:spPr>
          <a:xfrm rot="16200000">
            <a:off x="7732642" y="2232251"/>
            <a:ext cx="6857999" cy="2393498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55B543-7DE1-46EB-B0DD-69ABE434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April 21,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D2A32C-49EF-4E57-BE21-5D7A65669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4B0A5-CA5B-4274-8B96-258A25E92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35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ticle theme subsct wht+foot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2">
            <a:extLst>
              <a:ext uri="{FF2B5EF4-FFF2-40B4-BE49-F238E27FC236}">
                <a16:creationId xmlns:a16="http://schemas.microsoft.com/office/drawing/2014/main" id="{A88CFBAA-CD59-41F6-A970-D7371000C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39" y="4031968"/>
            <a:ext cx="9330465" cy="523220"/>
          </a:xfrm>
          <a:prstGeom prst="rect">
            <a:avLst/>
          </a:prstGeom>
        </p:spPr>
        <p:txBody>
          <a:bodyPr wrap="square" lIns="0" tIns="182880" rIns="180000"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kumimoji="0" lang="en-US" sz="2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defRPr>
            </a:lvl1pPr>
          </a:lstStyle>
          <a:p>
            <a:pPr marL="0" lvl="0"/>
            <a:endParaRPr lang="en-US" noProof="0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A446DFEF-B3B7-4A41-AB84-97EEF8ACAE3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2112075"/>
            <a:ext cx="9330465" cy="852488"/>
          </a:xfrm>
        </p:spPr>
        <p:txBody>
          <a:bodyPr anchor="t"/>
          <a:lstStyle>
            <a:lvl1pPr algn="l">
              <a:defRPr sz="4200" b="1" i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subsection divide style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CAE3A7D-CE1B-48A1-BA48-2B79A69906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5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179" t="5159" r="15032" b="4225"/>
          <a:stretch/>
        </p:blipFill>
        <p:spPr>
          <a:xfrm rot="16200000">
            <a:off x="7732642" y="2232251"/>
            <a:ext cx="6857999" cy="2393498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A5A11C-4104-41DD-92DD-DF852DC41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April 21,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F5C2ED-2747-43CD-B45D-AF5BFAB3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FB3AD-FCDB-48B8-B41C-F149BD821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565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ticle theme end w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68D71D5F-85A1-467D-AFC0-567F584AD7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5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179" t="5159" r="15032" b="10525"/>
          <a:stretch/>
        </p:blipFill>
        <p:spPr>
          <a:xfrm rot="16200000">
            <a:off x="7649448" y="2315445"/>
            <a:ext cx="6857999" cy="22271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10EFBF0-81D0-4124-8760-098DFB81031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5734907" y="441024"/>
            <a:ext cx="659835" cy="54104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3D10E-797D-4C25-AAC4-0C5F4A70D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April 21,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B90BF-96C4-48F6-83CF-6082F2738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A864E-3DF7-447A-B462-AE17ECAE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B58FA6E-7021-4E85-9D41-0F0A014144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541494" y="3740082"/>
            <a:ext cx="7109012" cy="1490952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lang="en-US" smtClean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FontTx/>
              <a:buNone/>
              <a:defRPr lang="en-US" smtClean="0">
                <a:solidFill>
                  <a:schemeClr val="tx1"/>
                </a:solidFill>
              </a:defRPr>
            </a:lvl2pPr>
            <a:lvl3pPr marL="914400" indent="0" algn="ctr">
              <a:lnSpc>
                <a:spcPct val="100000"/>
              </a:lnSpc>
              <a:buFontTx/>
              <a:buNone/>
              <a:defRPr lang="en-US" smtClean="0">
                <a:solidFill>
                  <a:schemeClr val="tx1"/>
                </a:solidFill>
              </a:defRPr>
            </a:lvl3pPr>
            <a:lvl4pPr marL="1371600" indent="0" algn="ctr">
              <a:lnSpc>
                <a:spcPct val="100000"/>
              </a:lnSpc>
              <a:buFontTx/>
              <a:buNone/>
              <a:defRPr lang="en-US" smtClean="0">
                <a:solidFill>
                  <a:schemeClr val="tx1"/>
                </a:solidFill>
              </a:defRPr>
            </a:lvl4pPr>
            <a:lvl5pPr marL="1828800" indent="0" algn="ctr">
              <a:lnSpc>
                <a:spcPct val="100000"/>
              </a:lnSpc>
              <a:buFontTx/>
              <a:buNone/>
              <a:defRPr lang="en-US">
                <a:solidFill>
                  <a:schemeClr val="tx1"/>
                </a:solidFill>
              </a:defRPr>
            </a:lvl5pPr>
          </a:lstStyle>
          <a:p>
            <a:pPr lvl="0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721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488561"/>
            <a:ext cx="11086070" cy="9153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2967" y="1920239"/>
            <a:ext cx="11081744" cy="427939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lvl="0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Click to edit master text</a:t>
            </a:r>
          </a:p>
          <a:p>
            <a:pPr lvl="1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Third level</a:t>
            </a:r>
          </a:p>
          <a:p>
            <a:pPr lvl="3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Fourth level</a:t>
            </a:r>
          </a:p>
          <a:p>
            <a:pPr lvl="4">
              <a:lnSpc>
                <a:spcPct val="100000"/>
              </a:lnSpc>
              <a:spcBef>
                <a:spcPts val="1600"/>
              </a:spcBef>
            </a:pPr>
            <a:r>
              <a:rPr lang="en-US" dirty="0"/>
              <a:t>Fifth level</a:t>
            </a:r>
          </a:p>
        </p:txBody>
      </p:sp>
      <p:sp>
        <p:nvSpPr>
          <p:cNvPr id="36" name="Slide Number Placeholder 2">
            <a:extLst>
              <a:ext uri="{FF2B5EF4-FFF2-40B4-BE49-F238E27FC236}">
                <a16:creationId xmlns:a16="http://schemas.microsoft.com/office/drawing/2014/main" id="{DEFBE01F-78B0-4C41-9453-D418C0375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5815" y="6398014"/>
            <a:ext cx="496957" cy="325187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bg2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33969A-88D7-D043-9145-D433A02B46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0" name="Date Placeholder 7">
            <a:extLst>
              <a:ext uri="{FF2B5EF4-FFF2-40B4-BE49-F238E27FC236}">
                <a16:creationId xmlns:a16="http://schemas.microsoft.com/office/drawing/2014/main" id="{8AFEA8FA-8AF2-404D-BD6D-44FA2244E3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61344" y="6365875"/>
            <a:ext cx="26693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April 21,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1" name="Footer Placeholder 8">
            <a:extLst>
              <a:ext uri="{FF2B5EF4-FFF2-40B4-BE49-F238E27FC236}">
                <a16:creationId xmlns:a16="http://schemas.microsoft.com/office/drawing/2014/main" id="{1B3105C6-8796-407D-A74D-5C593386CA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3354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2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82" r:id="rId3"/>
    <p:sldLayoutId id="2147483786" r:id="rId4"/>
    <p:sldLayoutId id="2147483831" r:id="rId5"/>
    <p:sldLayoutId id="2147483818" r:id="rId6"/>
    <p:sldLayoutId id="2147483819" r:id="rId7"/>
    <p:sldLayoutId id="2147483822" r:id="rId8"/>
    <p:sldLayoutId id="2147483821" r:id="rId9"/>
    <p:sldLayoutId id="2147483779" r:id="rId10"/>
    <p:sldLayoutId id="2147483829" r:id="rId11"/>
    <p:sldLayoutId id="2147483830" r:id="rId12"/>
    <p:sldLayoutId id="2147483849" r:id="rId13"/>
    <p:sldLayoutId id="2147483850" r:id="rId14"/>
    <p:sldLayoutId id="2147483851" r:id="rId15"/>
    <p:sldLayoutId id="2147483842" r:id="rId16"/>
    <p:sldLayoutId id="2147483843" r:id="rId17"/>
    <p:sldLayoutId id="2147483845" r:id="rId18"/>
    <p:sldLayoutId id="2147483852" r:id="rId19"/>
    <p:sldLayoutId id="2147483785" r:id="rId20"/>
    <p:sldLayoutId id="2147483790" r:id="rId21"/>
    <p:sldLayoutId id="2147483665" r:id="rId22"/>
    <p:sldLayoutId id="2147483797" r:id="rId23"/>
    <p:sldLayoutId id="2147483793" r:id="rId24"/>
    <p:sldLayoutId id="2147483692" r:id="rId25"/>
    <p:sldLayoutId id="2147483664" r:id="rId26"/>
    <p:sldLayoutId id="2147483832" r:id="rId27"/>
    <p:sldLayoutId id="2147483678" r:id="rId28"/>
    <p:sldLayoutId id="2147483801" r:id="rId29"/>
    <p:sldLayoutId id="2147483802" r:id="rId30"/>
    <p:sldLayoutId id="2147483675" r:id="rId31"/>
    <p:sldLayoutId id="2147483833" r:id="rId32"/>
    <p:sldLayoutId id="2147483654" r:id="rId33"/>
    <p:sldLayoutId id="2147483666" r:id="rId34"/>
    <p:sldLayoutId id="2147483668" r:id="rId35"/>
    <p:sldLayoutId id="2147483674" r:id="rId36"/>
    <p:sldLayoutId id="2147483796" r:id="rId37"/>
    <p:sldLayoutId id="2147483673" r:id="rId38"/>
    <p:sldLayoutId id="2147483672" r:id="rId3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50" baseline="0">
          <a:solidFill>
            <a:srgbClr val="012B73"/>
          </a:solidFill>
          <a:latin typeface="+mj-lt"/>
          <a:ea typeface="Roboto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/>
        <a:buChar char="•"/>
        <a:defRPr lang="en-US" sz="2800" kern="1200" dirty="0" smtClean="0">
          <a:solidFill>
            <a:srgbClr val="626262"/>
          </a:solidFill>
          <a:latin typeface="+mn-lt"/>
          <a:ea typeface="Roboto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lang="en-US" sz="2400" kern="1200" dirty="0" smtClean="0">
          <a:solidFill>
            <a:srgbClr val="626262"/>
          </a:solidFill>
          <a:latin typeface="+mn-lt"/>
          <a:ea typeface="Roboto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lang="en-US" sz="2000" kern="1200" dirty="0" smtClean="0">
          <a:solidFill>
            <a:srgbClr val="626262"/>
          </a:solidFill>
          <a:latin typeface="+mn-lt"/>
          <a:ea typeface="Roboto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lang="en-US" sz="1600" kern="1200" dirty="0" smtClean="0">
          <a:solidFill>
            <a:srgbClr val="626262"/>
          </a:solidFill>
          <a:latin typeface="+mn-lt"/>
          <a:ea typeface="Roboto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lang="en-US" sz="1200" kern="1200" dirty="0" smtClean="0">
          <a:solidFill>
            <a:srgbClr val="626262"/>
          </a:solidFill>
          <a:latin typeface="+mn-lt"/>
          <a:ea typeface="Roboto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45F757-B657-4E3B-8230-FD272ADEB8C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April 21,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7C6DD4-C1BD-4B64-B51E-055032FFFCC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2022 Trellance, Inc. All rights reserved.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D769C6F-3726-4152-874B-427A6EDA4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143" y="3129700"/>
            <a:ext cx="9286327" cy="641022"/>
          </a:xfrm>
        </p:spPr>
        <p:txBody>
          <a:bodyPr/>
          <a:lstStyle/>
          <a:p>
            <a:pPr algn="ctr"/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PBI  Project Steps</a:t>
            </a:r>
          </a:p>
        </p:txBody>
      </p:sp>
    </p:spTree>
    <p:extLst>
      <p:ext uri="{BB962C8B-B14F-4D97-AF65-F5344CB8AC3E}">
        <p14:creationId xmlns:p14="http://schemas.microsoft.com/office/powerpoint/2010/main" val="4115469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BB25C9-4F13-9642-418B-F897C69FF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7530" y="1178351"/>
            <a:ext cx="8634951" cy="5307290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Requirement Gathering (BRD / FRD)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Collections (Database / CSV / Excel)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Cleaning / Data Pre-Processing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Modeling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UI Report (Charts/ Custom Charts)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Report Interactions (Bookmarks, Drill concepts, Edit Interactions, Filters, Incremental refresh)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DAX Calculations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RLS (Row Level Security)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4AF223-C5BE-329B-DCAE-5F60EA238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April 21,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505537-EA2F-2A7C-B757-A57EAEC9C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8875FB-EAA9-4298-0DCD-4AD7DC3EB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C31A9E-780F-4CCF-5D9F-410B9CC27954}"/>
              </a:ext>
            </a:extLst>
          </p:cNvPr>
          <p:cNvSpPr txBox="1"/>
          <p:nvPr/>
        </p:nvSpPr>
        <p:spPr>
          <a:xfrm>
            <a:off x="622169" y="970961"/>
            <a:ext cx="2196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41713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8B9B86-37E9-2B33-9CE3-83E1E31BA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5361" y="1847654"/>
            <a:ext cx="8361575" cy="3383380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Publish report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Create Workspace (Provide workspace access within team)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Dashboard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Gateway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Schedule Refresh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Add Roles, Subscribe, alerts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Share the Report 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Create App and Share to End users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30CD08-B820-ECDB-E48D-6FE9A9AFA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April 21,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3F30C7-936B-6A48-A1C3-F193C3D1E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C8E479-1107-F01A-7DE2-85035390C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621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89A5A-EFF4-F239-3B91-F29DE148BB7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April 21,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C0BEF-7EA0-E2BD-E5A9-2022007FE6C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6A3D0-61EB-8CD7-DF40-D38DCB2C00E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ABE8B-748B-FAC7-F898-79D42E8076B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23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A63045-EC42-6B05-CB48-7573CA3E387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1982A1-4B4F-39A7-D8B3-FE7A0EDFA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2F06B-AAFA-00BB-6793-E22DB9B236A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April 21,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57117-D0EA-2119-0978-9F99C3BEC8A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D7D62-1362-6A0E-4707-23F4EAEDFD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750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58493E-0DB3-6E2D-4765-D0150DAD737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18DB89-D2BF-078E-18CF-661520286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8039D-F4BB-2D35-C2BE-CC1938B058E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April 21,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549C7-B474-94D9-DC6F-37382500AB9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96E63-1C81-E607-99ED-65A1C6C6E69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358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630E14-174E-F30C-A491-3B894475D31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C26D35-0311-8468-0307-E7A923B1D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FE803-0929-4F51-85AB-05C73A0B8A2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April 21,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BB64C-291D-FACC-C44A-FEBADBF0343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C3C44-1AF7-EED6-4507-FE5110D1C9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110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F78565-E6D7-9074-1E02-12ECA0C0C4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E52739-7353-E779-7A85-DF9A28E88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67680-67EB-8A79-81FA-302A101AC20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April 21,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7DA5B-8B1E-E9A6-76AD-DC1E1924CDC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  <a:endParaRPr lang="en-US" dirty="0">
              <a:solidFill>
                <a:srgbClr val="FFFFFF">
                  <a:lumMod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29362-AD33-08D2-12A0-B94E8C57423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533969A-88D7-D043-9145-D433A02B460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785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0BF063-E3B5-42B3-B393-D972B24B3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48A70-83CF-4E49-9808-06D21AC6D48F}" type="datetime4">
              <a:rPr lang="en-US" smtClean="0">
                <a:solidFill>
                  <a:schemeClr val="bg2">
                    <a:lumMod val="75000"/>
                  </a:schemeClr>
                </a:solidFill>
              </a:rPr>
              <a:t>April 21, 2023</a:t>
            </a:fld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C0D688-B1C5-4A56-AA4E-F4567C765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FFFF">
                    <a:lumMod val="75000"/>
                  </a:srgbClr>
                </a:solidFill>
              </a:rPr>
              <a:t>© 2021 Trellance, Inc. All rights reserved.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4A23B5-BE8D-4A43-BF3E-03CE637084AD}"/>
              </a:ext>
            </a:extLst>
          </p:cNvPr>
          <p:cNvSpPr txBox="1"/>
          <p:nvPr/>
        </p:nvSpPr>
        <p:spPr>
          <a:xfrm>
            <a:off x="798879" y="4279022"/>
            <a:ext cx="10594240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n-US" sz="3600" b="1" dirty="0">
                <a:solidFill>
                  <a:schemeClr val="bg2"/>
                </a:solidFill>
                <a:ea typeface="+mn-lt"/>
                <a:cs typeface="+mn-lt"/>
              </a:rPr>
              <a:t>Thank you for joining us!</a:t>
            </a:r>
          </a:p>
          <a:p>
            <a:pPr algn="ctr">
              <a:defRPr/>
            </a:pPr>
            <a:r>
              <a:rPr lang="en-US" sz="5400" b="1" dirty="0">
                <a:solidFill>
                  <a:schemeClr val="bg2"/>
                </a:solidFill>
                <a:ea typeface="+mn-lt"/>
                <a:cs typeface="+mn-lt"/>
              </a:rPr>
              <a:t>For more visit Trellance.com</a:t>
            </a:r>
            <a:endParaRPr lang="en-US" sz="5400" dirty="0">
              <a:solidFill>
                <a:schemeClr val="bg2"/>
              </a:solidFill>
              <a:ea typeface="+mn-lt"/>
              <a:cs typeface="+mn-lt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57831B5-9179-4326-A414-4DF8733ADF42}"/>
              </a:ext>
            </a:extLst>
          </p:cNvPr>
          <p:cNvGrpSpPr/>
          <p:nvPr/>
        </p:nvGrpSpPr>
        <p:grpSpPr>
          <a:xfrm>
            <a:off x="4537922" y="2216364"/>
            <a:ext cx="2829045" cy="1757896"/>
            <a:chOff x="498858" y="433975"/>
            <a:chExt cx="2048448" cy="1272853"/>
          </a:xfrm>
        </p:grpSpPr>
        <p:sp>
          <p:nvSpPr>
            <p:cNvPr id="8" name="Speech Bubble: Rectangle 7">
              <a:extLst>
                <a:ext uri="{FF2B5EF4-FFF2-40B4-BE49-F238E27FC236}">
                  <a16:creationId xmlns:a16="http://schemas.microsoft.com/office/drawing/2014/main" id="{B6B225B0-9B51-4502-AE83-B79A3987210D}"/>
                </a:ext>
              </a:extLst>
            </p:cNvPr>
            <p:cNvSpPr/>
            <p:nvPr userDrawn="1"/>
          </p:nvSpPr>
          <p:spPr>
            <a:xfrm>
              <a:off x="1396473" y="795145"/>
              <a:ext cx="1150833" cy="911683"/>
            </a:xfrm>
            <a:prstGeom prst="wedgeRectCallout">
              <a:avLst>
                <a:gd name="adj1" fmla="val -33132"/>
                <a:gd name="adj2" fmla="val 68382"/>
              </a:avLst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48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A</a:t>
              </a:r>
            </a:p>
          </p:txBody>
        </p:sp>
        <p:sp>
          <p:nvSpPr>
            <p:cNvPr id="9" name="Speech Bubble: Rectangle 8">
              <a:extLst>
                <a:ext uri="{FF2B5EF4-FFF2-40B4-BE49-F238E27FC236}">
                  <a16:creationId xmlns:a16="http://schemas.microsoft.com/office/drawing/2014/main" id="{584C27EA-F11D-4D69-81D7-CF4CA1FCB4A6}"/>
                </a:ext>
              </a:extLst>
            </p:cNvPr>
            <p:cNvSpPr/>
            <p:nvPr userDrawn="1"/>
          </p:nvSpPr>
          <p:spPr>
            <a:xfrm>
              <a:off x="498858" y="433975"/>
              <a:ext cx="1150834" cy="924427"/>
            </a:xfrm>
            <a:prstGeom prst="wedgeRectCallout">
              <a:avLst>
                <a:gd name="adj1" fmla="val 33713"/>
                <a:gd name="adj2" fmla="val 67647"/>
              </a:avLst>
            </a:prstGeom>
            <a:solidFill>
              <a:srgbClr val="FFCA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Q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2826910"/>
      </p:ext>
    </p:extLst>
  </p:cSld>
  <p:clrMapOvr>
    <a:masterClrMapping/>
  </p:clrMapOvr>
</p:sld>
</file>

<file path=ppt/theme/theme1.xml><?xml version="1.0" encoding="utf-8"?>
<a:theme xmlns:a="http://schemas.openxmlformats.org/drawingml/2006/main" name="Particle theme Master">
  <a:themeElements>
    <a:clrScheme name="Trellance Brand Colors">
      <a:dk1>
        <a:srgbClr val="683065"/>
      </a:dk1>
      <a:lt1>
        <a:srgbClr val="626262"/>
      </a:lt1>
      <a:dk2>
        <a:srgbClr val="3C3C3C"/>
      </a:dk2>
      <a:lt2>
        <a:srgbClr val="FFFFFF"/>
      </a:lt2>
      <a:accent1>
        <a:srgbClr val="1874CB"/>
      </a:accent1>
      <a:accent2>
        <a:srgbClr val="003273"/>
      </a:accent2>
      <a:accent3>
        <a:srgbClr val="FFCA0D"/>
      </a:accent3>
      <a:accent4>
        <a:srgbClr val="00AEEF"/>
      </a:accent4>
      <a:accent5>
        <a:srgbClr val="39A60D"/>
      </a:accent5>
      <a:accent6>
        <a:srgbClr val="7BCA0D"/>
      </a:accent6>
      <a:hlink>
        <a:srgbClr val="1874CB"/>
      </a:hlink>
      <a:folHlink>
        <a:srgbClr val="CBE7FF"/>
      </a:folHlink>
    </a:clrScheme>
    <a:fontScheme name="Custom 1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1F75A93D707E40B8BEBF5CED4CC2BA" ma:contentTypeVersion="4" ma:contentTypeDescription="Create a new document." ma:contentTypeScope="" ma:versionID="ee34b9e9c3c8276561436dbece71da62">
  <xsd:schema xmlns:xsd="http://www.w3.org/2001/XMLSchema" xmlns:xs="http://www.w3.org/2001/XMLSchema" xmlns:p="http://schemas.microsoft.com/office/2006/metadata/properties" xmlns:ns2="ed069d85-9442-4ec0-b106-c972a15e73f9" targetNamespace="http://schemas.microsoft.com/office/2006/metadata/properties" ma:root="true" ma:fieldsID="bec24e795b52af4adddcd2db0833af37" ns2:_="">
    <xsd:import namespace="ed069d85-9442-4ec0-b106-c972a15e73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069d85-9442-4ec0-b106-c972a15e73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CA5C84C-72E9-46A4-9E6F-903440BBCC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069d85-9442-4ec0-b106-c972a15e73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E5A93A9-4E34-4182-8810-FAC22749A1F1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  <ds:schemaRef ds:uri="9bfe052e-5173-4b6b-b924-4f8e2a001156"/>
    <ds:schemaRef ds:uri="c182292e-4474-4a6a-ab9b-f7b200927b5d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63BFB43-00F1-4787-8E32-06B29C863F7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Community Brands</Template>
  <TotalTime>24758</TotalTime>
  <Words>210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Franklin Gothic Medium</vt:lpstr>
      <vt:lpstr>Roboto</vt:lpstr>
      <vt:lpstr>Roboto Light</vt:lpstr>
      <vt:lpstr>Source Sans Pro Regular</vt:lpstr>
      <vt:lpstr>Wingdings</vt:lpstr>
      <vt:lpstr>Particle theme Master</vt:lpstr>
      <vt:lpstr>PBI  Project Steps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Vanessa Correa</dc:creator>
  <cp:lastModifiedBy>Prabhakar Borra</cp:lastModifiedBy>
  <cp:revision>689</cp:revision>
  <cp:lastPrinted>2018-09-10T21:50:39Z</cp:lastPrinted>
  <dcterms:created xsi:type="dcterms:W3CDTF">2018-08-21T17:33:32Z</dcterms:created>
  <dcterms:modified xsi:type="dcterms:W3CDTF">2023-04-21T14:07:05Z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0x010100271F75A93D707E40B8BEBF5CED4CC2BA</vt:lpwstr>
  </property>
</Properties>
</file>