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Prabhaharan</a:t>
            </a:r>
            <a:r>
              <a:rPr lang="en-US" sz="2000" b="1" dirty="0">
                <a:solidFill>
                  <a:schemeClr val="accent1">
                    <a:lumMod val="75000"/>
                  </a:schemeClr>
                </a:solidFill>
                <a:latin typeface="Arial"/>
                <a:cs typeface="Arial"/>
              </a:rPr>
              <a:t> NM-College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FD14DB29-CE83-3503-6C81-B703355F7FD3}"/>
              </a:ext>
            </a:extLst>
          </p:cNvPr>
          <p:cNvPicPr>
            <a:picLocks noChangeAspect="1"/>
          </p:cNvPicPr>
          <p:nvPr/>
        </p:nvPicPr>
        <p:blipFill>
          <a:blip r:embed="rId2"/>
          <a:stretch>
            <a:fillRect/>
          </a:stretch>
        </p:blipFill>
        <p:spPr>
          <a:xfrm>
            <a:off x="727364" y="1427515"/>
            <a:ext cx="6976054" cy="511356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7C31940A-BCFE-1DA2-DF8D-F61EED512B97}"/>
              </a:ext>
            </a:extLst>
          </p:cNvPr>
          <p:cNvPicPr>
            <a:picLocks noChangeAspect="1"/>
          </p:cNvPicPr>
          <p:nvPr/>
        </p:nvPicPr>
        <p:blipFill>
          <a:blip r:embed="rId2"/>
          <a:stretch>
            <a:fillRect/>
          </a:stretch>
        </p:blipFill>
        <p:spPr>
          <a:xfrm>
            <a:off x="685800" y="1380523"/>
            <a:ext cx="6553780" cy="493715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968</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Hamsaa Varshini</cp:lastModifiedBy>
  <cp:revision>27</cp:revision>
  <dcterms:created xsi:type="dcterms:W3CDTF">2021-05-26T16:50:10Z</dcterms:created>
  <dcterms:modified xsi:type="dcterms:W3CDTF">2024-04-08T10:57:28Z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