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BE74D-F7AB-7983-8DFB-A1415B6C8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015B28-0A36-3379-2647-A9CE760E4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29F4F-8FD6-275C-4223-0ADE0D0C1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467B-9A4C-4B36-AEF5-B9F771B65D00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5CAEB-5744-F16A-3005-545C2EE7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574A2-257A-56C7-DAB0-C024E89BB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B9C0-7D91-46DA-84AC-14E4933D9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128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FCCA5-5AAB-B86A-6528-17676993B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1314E2-D2A8-C5FB-F1DB-5825FD3F9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139BD-6D8B-6913-D8FE-C89F35FC3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467B-9A4C-4B36-AEF5-B9F771B65D00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B84C2-8AAB-4BDD-7F52-F5DD0F72D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5A209-3E1A-CEAB-009F-7627B313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B9C0-7D91-46DA-84AC-14E4933D9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842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1784A2-AA3E-1F8B-BF67-36D795A0C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A025E-5630-8236-3F82-9B85AB28E2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91E87-3705-185C-0BB9-D9574981B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467B-9A4C-4B36-AEF5-B9F771B65D00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3FE42-037A-3CDE-E68F-831F54C45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F2F22-0E60-76CD-6149-E0B7E5E51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B9C0-7D91-46DA-84AC-14E4933D9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459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F1866-552C-037C-F808-79BCA56C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F88F0-FF44-7E4F-A538-71106B6E5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5EF63-98F9-FF5B-B0B9-63FA6ED86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467B-9A4C-4B36-AEF5-B9F771B65D00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8ADD2-24BA-F28E-B71A-5547A1854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49679-8931-0BC1-E727-146474A5A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B9C0-7D91-46DA-84AC-14E4933D9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465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52068-518D-AE4E-53B5-7D0E2D7D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9BA45-388C-4CD1-EC0D-596378FA7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80725-CB19-CF8C-3716-18D7F3543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467B-9A4C-4B36-AEF5-B9F771B65D00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8BBCE-8546-FE31-9EFE-0A3EA627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B1AE6-D021-87F7-FFED-2DAA1D7BA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B9C0-7D91-46DA-84AC-14E4933D9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91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EF2E3-02DC-263F-4F98-9AE7243C8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4E605-F345-E4F4-2C36-5446FE1A9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B497F9-DFDB-A433-A0FB-6F4C23FC4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6E0DC-0AC6-5670-35A6-F66970A06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467B-9A4C-4B36-AEF5-B9F771B65D00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39510-B295-ABBD-BBF0-3BB7F8974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269DD9-0E03-3FD6-25C0-314C11C6D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B9C0-7D91-46DA-84AC-14E4933D9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643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AE2E0-F896-A141-316B-4E8C6771D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92B94-C3A2-C67C-B868-D2606B5CD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070F8-FA7C-9735-F8E7-DF64C5526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9FFCC0-75DE-0D30-1ACE-D7D7542005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AAEF89-C998-CAE1-6D11-67FEDB8E66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98BCD6-CBB5-8ED9-5801-0F648EF0C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467B-9A4C-4B36-AEF5-B9F771B65D00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F4690B-B273-2C9B-6AC0-8243D81D0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6F51BC-8D59-2A27-D5A6-47D9AD00E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B9C0-7D91-46DA-84AC-14E4933D9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478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E775F-C9A2-1CF3-2BE6-AA945738B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08E6C-D86D-51B9-D633-50FD698ED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467B-9A4C-4B36-AEF5-B9F771B65D00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FA4F6D-4BA8-86E7-2F8D-6731A71AA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61A929-D956-B1DE-0C54-56DD1B2EE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B9C0-7D91-46DA-84AC-14E4933D9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15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3EF1E0-4304-1E24-7FC0-037672B68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467B-9A4C-4B36-AEF5-B9F771B65D00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CA612F-3069-481A-6B0D-ECC874359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1A70C-F04C-DFAC-E723-F73AB26C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B9C0-7D91-46DA-84AC-14E4933D9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314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652E9-B737-515F-6658-43034980F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95B33-387D-254E-4D19-8FA6E3084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D3EAAF-21E5-11D7-513C-EC5AB7420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AC7C9-0A4F-AC67-4D27-6919169EE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467B-9A4C-4B36-AEF5-B9F771B65D00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A1677-8172-97A5-BE2B-4529CDC9B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4FFE9-794E-F99E-067E-730952B5A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B9C0-7D91-46DA-84AC-14E4933D9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563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E48F0-FECB-436D-D330-42C129085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6ACA84-8A65-FC30-1292-DDDE89579C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78408F-E754-7120-B3D6-27F2FF78B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1FB16-549E-077F-6878-8C3D60BFD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467B-9A4C-4B36-AEF5-B9F771B65D00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FB919-98A4-EB0E-DED0-0A9DFF89C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24B07-F442-8655-DD71-8BCF6D0BB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B9C0-7D91-46DA-84AC-14E4933D9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811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DE5D24-C040-3ED2-BCD3-239673209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AB675-954F-9BA1-CC5D-A0D70D7FE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3994B-3DD1-1F54-B856-6064B03965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1467B-9A4C-4B36-AEF5-B9F771B65D00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9B6AB-BEE2-3964-9B5B-55C599DE0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44EF0-9F1A-525A-D7ED-E33B3CE5D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DB9C0-7D91-46DA-84AC-14E4933D9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356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57B2B7-BFAA-3460-B661-B8C4CED7B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94" y="875971"/>
            <a:ext cx="10476746" cy="52548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DDB410-773C-85AA-1AC0-1286B82370B8}"/>
              </a:ext>
            </a:extLst>
          </p:cNvPr>
          <p:cNvSpPr txBox="1"/>
          <p:nvPr/>
        </p:nvSpPr>
        <p:spPr>
          <a:xfrm>
            <a:off x="705394" y="357834"/>
            <a:ext cx="1294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MERN stack</a:t>
            </a:r>
          </a:p>
        </p:txBody>
      </p:sp>
    </p:spTree>
    <p:extLst>
      <p:ext uri="{BB962C8B-B14F-4D97-AF65-F5344CB8AC3E}">
        <p14:creationId xmlns:p14="http://schemas.microsoft.com/office/powerpoint/2010/main" val="2810051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Prabhakar Koganti</dc:creator>
  <cp:lastModifiedBy>Prabhakar Koganti</cp:lastModifiedBy>
  <cp:revision>1</cp:revision>
  <dcterms:created xsi:type="dcterms:W3CDTF">2024-03-17T15:44:01Z</dcterms:created>
  <dcterms:modified xsi:type="dcterms:W3CDTF">2024-03-17T15:44:15Z</dcterms:modified>
</cp:coreProperties>
</file>