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59969F-8B64-4BB7-85FB-2F692F1C4E56}" v="24" dt="2023-11-09T15:53:32.8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834" y="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derico Seghizzi" userId="f783a13eabc91212" providerId="LiveId" clId="{0A59969F-8B64-4BB7-85FB-2F692F1C4E56}"/>
    <pc:docChg chg="undo custSel addSld delSld modSld">
      <pc:chgData name="Federico Seghizzi" userId="f783a13eabc91212" providerId="LiveId" clId="{0A59969F-8B64-4BB7-85FB-2F692F1C4E56}" dt="2023-11-09T15:53:32.826" v="262" actId="164"/>
      <pc:docMkLst>
        <pc:docMk/>
      </pc:docMkLst>
      <pc:sldChg chg="addSp delSp modSp new add del mod">
        <pc:chgData name="Federico Seghizzi" userId="f783a13eabc91212" providerId="LiveId" clId="{0A59969F-8B64-4BB7-85FB-2F692F1C4E56}" dt="2023-11-09T00:09:56.219" v="40" actId="47"/>
        <pc:sldMkLst>
          <pc:docMk/>
          <pc:sldMk cId="1413848606" sldId="256"/>
        </pc:sldMkLst>
        <pc:spChg chg="del">
          <ac:chgData name="Federico Seghizzi" userId="f783a13eabc91212" providerId="LiveId" clId="{0A59969F-8B64-4BB7-85FB-2F692F1C4E56}" dt="2023-11-08T16:19:44.876" v="1" actId="478"/>
          <ac:spMkLst>
            <pc:docMk/>
            <pc:sldMk cId="1413848606" sldId="256"/>
            <ac:spMk id="2" creationId="{EB40113C-B420-8300-0998-E3A8A033218D}"/>
          </ac:spMkLst>
        </pc:spChg>
        <pc:spChg chg="del">
          <ac:chgData name="Federico Seghizzi" userId="f783a13eabc91212" providerId="LiveId" clId="{0A59969F-8B64-4BB7-85FB-2F692F1C4E56}" dt="2023-11-08T16:19:45.756" v="2" actId="478"/>
          <ac:spMkLst>
            <pc:docMk/>
            <pc:sldMk cId="1413848606" sldId="256"/>
            <ac:spMk id="3" creationId="{BEBF3974-2CA6-0FA9-6222-0AFAA349124E}"/>
          </ac:spMkLst>
        </pc:spChg>
        <pc:spChg chg="add mod">
          <ac:chgData name="Federico Seghizzi" userId="f783a13eabc91212" providerId="LiveId" clId="{0A59969F-8B64-4BB7-85FB-2F692F1C4E56}" dt="2023-11-08T16:31:36.121" v="37" actId="164"/>
          <ac:spMkLst>
            <pc:docMk/>
            <pc:sldMk cId="1413848606" sldId="256"/>
            <ac:spMk id="12" creationId="{1D3211EC-7608-8AF4-88C9-A2E1483ECF26}"/>
          </ac:spMkLst>
        </pc:spChg>
        <pc:spChg chg="add mod">
          <ac:chgData name="Federico Seghizzi" userId="f783a13eabc91212" providerId="LiveId" clId="{0A59969F-8B64-4BB7-85FB-2F692F1C4E56}" dt="2023-11-08T16:31:36.121" v="37" actId="164"/>
          <ac:spMkLst>
            <pc:docMk/>
            <pc:sldMk cId="1413848606" sldId="256"/>
            <ac:spMk id="13" creationId="{A8E68198-B264-4868-56EA-A79B8FAFC6D0}"/>
          </ac:spMkLst>
        </pc:spChg>
        <pc:spChg chg="add mod">
          <ac:chgData name="Federico Seghizzi" userId="f783a13eabc91212" providerId="LiveId" clId="{0A59969F-8B64-4BB7-85FB-2F692F1C4E56}" dt="2023-11-08T16:31:36.121" v="37" actId="164"/>
          <ac:spMkLst>
            <pc:docMk/>
            <pc:sldMk cId="1413848606" sldId="256"/>
            <ac:spMk id="14" creationId="{D9A055CF-7CA9-4CD3-3D60-937B6C6A39F0}"/>
          </ac:spMkLst>
        </pc:spChg>
        <pc:spChg chg="add mod">
          <ac:chgData name="Federico Seghizzi" userId="f783a13eabc91212" providerId="LiveId" clId="{0A59969F-8B64-4BB7-85FB-2F692F1C4E56}" dt="2023-11-08T16:31:36.121" v="37" actId="164"/>
          <ac:spMkLst>
            <pc:docMk/>
            <pc:sldMk cId="1413848606" sldId="256"/>
            <ac:spMk id="15" creationId="{9343856A-C26F-82BE-9532-A349779199E1}"/>
          </ac:spMkLst>
        </pc:spChg>
        <pc:grpChg chg="add mod">
          <ac:chgData name="Federico Seghizzi" userId="f783a13eabc91212" providerId="LiveId" clId="{0A59969F-8B64-4BB7-85FB-2F692F1C4E56}" dt="2023-11-08T16:31:36.121" v="37" actId="164"/>
          <ac:grpSpMkLst>
            <pc:docMk/>
            <pc:sldMk cId="1413848606" sldId="256"/>
            <ac:grpSpMk id="16" creationId="{F73548EC-2C72-4A71-3702-F6D8A631CF7B}"/>
          </ac:grpSpMkLst>
        </pc:grpChg>
        <pc:picChg chg="add mod">
          <ac:chgData name="Federico Seghizzi" userId="f783a13eabc91212" providerId="LiveId" clId="{0A59969F-8B64-4BB7-85FB-2F692F1C4E56}" dt="2023-11-08T16:31:36.121" v="37" actId="164"/>
          <ac:picMkLst>
            <pc:docMk/>
            <pc:sldMk cId="1413848606" sldId="256"/>
            <ac:picMk id="5" creationId="{67F17497-A56F-0A85-C8A9-F9680A3EC0DF}"/>
          </ac:picMkLst>
        </pc:picChg>
        <pc:picChg chg="add mod">
          <ac:chgData name="Federico Seghizzi" userId="f783a13eabc91212" providerId="LiveId" clId="{0A59969F-8B64-4BB7-85FB-2F692F1C4E56}" dt="2023-11-08T16:31:36.121" v="37" actId="164"/>
          <ac:picMkLst>
            <pc:docMk/>
            <pc:sldMk cId="1413848606" sldId="256"/>
            <ac:picMk id="7" creationId="{8CED814B-C11A-2A7D-C35A-F0DCD96F8386}"/>
          </ac:picMkLst>
        </pc:picChg>
        <pc:picChg chg="add mod">
          <ac:chgData name="Federico Seghizzi" userId="f783a13eabc91212" providerId="LiveId" clId="{0A59969F-8B64-4BB7-85FB-2F692F1C4E56}" dt="2023-11-08T16:31:36.121" v="37" actId="164"/>
          <ac:picMkLst>
            <pc:docMk/>
            <pc:sldMk cId="1413848606" sldId="256"/>
            <ac:picMk id="9" creationId="{327D4972-A9D3-F63E-8D89-EA49CADCE4F9}"/>
          </ac:picMkLst>
        </pc:picChg>
        <pc:picChg chg="add mod">
          <ac:chgData name="Federico Seghizzi" userId="f783a13eabc91212" providerId="LiveId" clId="{0A59969F-8B64-4BB7-85FB-2F692F1C4E56}" dt="2023-11-08T16:31:36.121" v="37" actId="164"/>
          <ac:picMkLst>
            <pc:docMk/>
            <pc:sldMk cId="1413848606" sldId="256"/>
            <ac:picMk id="11" creationId="{696BBF4E-EFB8-079A-F122-1ED8BBC7AC21}"/>
          </ac:picMkLst>
        </pc:picChg>
      </pc:sldChg>
      <pc:sldChg chg="addSp delSp modSp new add del mod">
        <pc:chgData name="Federico Seghizzi" userId="f783a13eabc91212" providerId="LiveId" clId="{0A59969F-8B64-4BB7-85FB-2F692F1C4E56}" dt="2023-11-09T15:07:33.433" v="221" actId="478"/>
        <pc:sldMkLst>
          <pc:docMk/>
          <pc:sldMk cId="1003876062" sldId="257"/>
        </pc:sldMkLst>
        <pc:spChg chg="del">
          <ac:chgData name="Federico Seghizzi" userId="f783a13eabc91212" providerId="LiveId" clId="{0A59969F-8B64-4BB7-85FB-2F692F1C4E56}" dt="2023-11-09T00:09:59.385" v="41" actId="478"/>
          <ac:spMkLst>
            <pc:docMk/>
            <pc:sldMk cId="1003876062" sldId="257"/>
            <ac:spMk id="2" creationId="{E8E8A11B-2C6C-7510-3701-1FF27426A2D7}"/>
          </ac:spMkLst>
        </pc:spChg>
        <pc:spChg chg="del">
          <ac:chgData name="Federico Seghizzi" userId="f783a13eabc91212" providerId="LiveId" clId="{0A59969F-8B64-4BB7-85FB-2F692F1C4E56}" dt="2023-11-09T00:09:59.385" v="41" actId="478"/>
          <ac:spMkLst>
            <pc:docMk/>
            <pc:sldMk cId="1003876062" sldId="257"/>
            <ac:spMk id="3" creationId="{734281DB-3A2F-22AC-A905-A8CBAFE6BE2B}"/>
          </ac:spMkLst>
        </pc:spChg>
        <pc:spChg chg="add mod topLvl">
          <ac:chgData name="Federico Seghizzi" userId="f783a13eabc91212" providerId="LiveId" clId="{0A59969F-8B64-4BB7-85FB-2F692F1C4E56}" dt="2023-11-09T00:22:29.222" v="163" actId="165"/>
          <ac:spMkLst>
            <pc:docMk/>
            <pc:sldMk cId="1003876062" sldId="257"/>
            <ac:spMk id="12" creationId="{4CE8C800-C66B-51E4-CAD7-9C3E298657CC}"/>
          </ac:spMkLst>
        </pc:spChg>
        <pc:spChg chg="add mod ord topLvl">
          <ac:chgData name="Federico Seghizzi" userId="f783a13eabc91212" providerId="LiveId" clId="{0A59969F-8B64-4BB7-85FB-2F692F1C4E56}" dt="2023-11-09T00:54:36.539" v="201" actId="1036"/>
          <ac:spMkLst>
            <pc:docMk/>
            <pc:sldMk cId="1003876062" sldId="257"/>
            <ac:spMk id="13" creationId="{FCE3277F-6F50-EDA0-62CF-09CA2676FE2A}"/>
          </ac:spMkLst>
        </pc:spChg>
        <pc:spChg chg="add mod topLvl">
          <ac:chgData name="Federico Seghizzi" userId="f783a13eabc91212" providerId="LiveId" clId="{0A59969F-8B64-4BB7-85FB-2F692F1C4E56}" dt="2023-11-09T00:54:43.213" v="217" actId="1037"/>
          <ac:spMkLst>
            <pc:docMk/>
            <pc:sldMk cId="1003876062" sldId="257"/>
            <ac:spMk id="14" creationId="{07781E75-A89B-DA2E-DBA7-E780B6F66914}"/>
          </ac:spMkLst>
        </pc:spChg>
        <pc:spChg chg="add mod topLvl">
          <ac:chgData name="Federico Seghizzi" userId="f783a13eabc91212" providerId="LiveId" clId="{0A59969F-8B64-4BB7-85FB-2F692F1C4E56}" dt="2023-11-09T00:54:43.213" v="217" actId="1037"/>
          <ac:spMkLst>
            <pc:docMk/>
            <pc:sldMk cId="1003876062" sldId="257"/>
            <ac:spMk id="15" creationId="{DBE4ACC3-D52F-C590-7ED6-2D5646750EBB}"/>
          </ac:spMkLst>
        </pc:spChg>
        <pc:spChg chg="add mod topLvl">
          <ac:chgData name="Federico Seghizzi" userId="f783a13eabc91212" providerId="LiveId" clId="{0A59969F-8B64-4BB7-85FB-2F692F1C4E56}" dt="2023-11-09T00:54:30.779" v="194" actId="404"/>
          <ac:spMkLst>
            <pc:docMk/>
            <pc:sldMk cId="1003876062" sldId="257"/>
            <ac:spMk id="16" creationId="{86767756-C961-F542-FAA1-B035C2A0DC6D}"/>
          </ac:spMkLst>
        </pc:spChg>
        <pc:spChg chg="add mod topLvl">
          <ac:chgData name="Federico Seghizzi" userId="f783a13eabc91212" providerId="LiveId" clId="{0A59969F-8B64-4BB7-85FB-2F692F1C4E56}" dt="2023-11-09T00:54:43.213" v="217" actId="1037"/>
          <ac:spMkLst>
            <pc:docMk/>
            <pc:sldMk cId="1003876062" sldId="257"/>
            <ac:spMk id="17" creationId="{9E22438B-50E4-9BC5-DF64-9985EDCA203A}"/>
          </ac:spMkLst>
        </pc:spChg>
        <pc:spChg chg="add mod topLvl">
          <ac:chgData name="Federico Seghizzi" userId="f783a13eabc91212" providerId="LiveId" clId="{0A59969F-8B64-4BB7-85FB-2F692F1C4E56}" dt="2023-11-09T00:54:36.539" v="201" actId="1036"/>
          <ac:spMkLst>
            <pc:docMk/>
            <pc:sldMk cId="1003876062" sldId="257"/>
            <ac:spMk id="18" creationId="{3408C0F2-0F60-9601-BF5B-C5F549F42133}"/>
          </ac:spMkLst>
        </pc:spChg>
        <pc:spChg chg="add mod topLvl">
          <ac:chgData name="Federico Seghizzi" userId="f783a13eabc91212" providerId="LiveId" clId="{0A59969F-8B64-4BB7-85FB-2F692F1C4E56}" dt="2023-11-09T00:54:43.213" v="217" actId="1037"/>
          <ac:spMkLst>
            <pc:docMk/>
            <pc:sldMk cId="1003876062" sldId="257"/>
            <ac:spMk id="19" creationId="{1D48F59D-54AF-7B3E-2E5D-DD305CB0302F}"/>
          </ac:spMkLst>
        </pc:spChg>
        <pc:grpChg chg="add del mod">
          <ac:chgData name="Federico Seghizzi" userId="f783a13eabc91212" providerId="LiveId" clId="{0A59969F-8B64-4BB7-85FB-2F692F1C4E56}" dt="2023-11-09T00:22:29.222" v="163" actId="165"/>
          <ac:grpSpMkLst>
            <pc:docMk/>
            <pc:sldMk cId="1003876062" sldId="257"/>
            <ac:grpSpMk id="31" creationId="{EF917483-A16D-17BE-1467-40D9BE5A0554}"/>
          </ac:grpSpMkLst>
        </pc:grpChg>
        <pc:picChg chg="add del mod">
          <ac:chgData name="Federico Seghizzi" userId="f783a13eabc91212" providerId="LiveId" clId="{0A59969F-8B64-4BB7-85FB-2F692F1C4E56}" dt="2023-11-09T00:10:20.919" v="46" actId="478"/>
          <ac:picMkLst>
            <pc:docMk/>
            <pc:sldMk cId="1003876062" sldId="257"/>
            <ac:picMk id="5" creationId="{2E60C316-AB0F-A2FA-76A6-4937BCBFF484}"/>
          </ac:picMkLst>
        </pc:picChg>
        <pc:picChg chg="add del mod">
          <ac:chgData name="Federico Seghizzi" userId="f783a13eabc91212" providerId="LiveId" clId="{0A59969F-8B64-4BB7-85FB-2F692F1C4E56}" dt="2023-11-09T00:10:20.316" v="45" actId="478"/>
          <ac:picMkLst>
            <pc:docMk/>
            <pc:sldMk cId="1003876062" sldId="257"/>
            <ac:picMk id="7" creationId="{A5B7C566-9EB8-EEC3-5584-F29F33A9E301}"/>
          </ac:picMkLst>
        </pc:picChg>
        <pc:picChg chg="add del mod">
          <ac:chgData name="Federico Seghizzi" userId="f783a13eabc91212" providerId="LiveId" clId="{0A59969F-8B64-4BB7-85FB-2F692F1C4E56}" dt="2023-11-09T00:10:19.787" v="44" actId="478"/>
          <ac:picMkLst>
            <pc:docMk/>
            <pc:sldMk cId="1003876062" sldId="257"/>
            <ac:picMk id="9" creationId="{122626E2-145A-77EB-681D-5965B3D323AB}"/>
          </ac:picMkLst>
        </pc:picChg>
        <pc:picChg chg="add del mod">
          <ac:chgData name="Federico Seghizzi" userId="f783a13eabc91212" providerId="LiveId" clId="{0A59969F-8B64-4BB7-85FB-2F692F1C4E56}" dt="2023-11-09T00:10:19.238" v="43" actId="478"/>
          <ac:picMkLst>
            <pc:docMk/>
            <pc:sldMk cId="1003876062" sldId="257"/>
            <ac:picMk id="11" creationId="{4D20D25F-9BD0-2968-DE47-D36709AD126B}"/>
          </ac:picMkLst>
        </pc:picChg>
        <pc:picChg chg="add del mod ord topLvl modCrop">
          <ac:chgData name="Federico Seghizzi" userId="f783a13eabc91212" providerId="LiveId" clId="{0A59969F-8B64-4BB7-85FB-2F692F1C4E56}" dt="2023-11-09T15:07:30.995" v="218" actId="478"/>
          <ac:picMkLst>
            <pc:docMk/>
            <pc:sldMk cId="1003876062" sldId="257"/>
            <ac:picMk id="21" creationId="{C8335FBF-5FBD-BD7F-8961-AC76D22D8A0D}"/>
          </ac:picMkLst>
        </pc:picChg>
        <pc:picChg chg="add del mod topLvl modCrop">
          <ac:chgData name="Federico Seghizzi" userId="f783a13eabc91212" providerId="LiveId" clId="{0A59969F-8B64-4BB7-85FB-2F692F1C4E56}" dt="2023-11-09T15:07:32.884" v="220" actId="478"/>
          <ac:picMkLst>
            <pc:docMk/>
            <pc:sldMk cId="1003876062" sldId="257"/>
            <ac:picMk id="23" creationId="{9F2FE550-BC1A-507D-75D6-345D33B626EC}"/>
          </ac:picMkLst>
        </pc:picChg>
        <pc:picChg chg="add del mod ord topLvl modCrop">
          <ac:chgData name="Federico Seghizzi" userId="f783a13eabc91212" providerId="LiveId" clId="{0A59969F-8B64-4BB7-85FB-2F692F1C4E56}" dt="2023-11-09T15:07:32.047" v="219" actId="478"/>
          <ac:picMkLst>
            <pc:docMk/>
            <pc:sldMk cId="1003876062" sldId="257"/>
            <ac:picMk id="25" creationId="{5AC0F5AD-24F9-A722-0130-EB7262CFFD85}"/>
          </ac:picMkLst>
        </pc:picChg>
        <pc:picChg chg="add del mod ord topLvl modCrop">
          <ac:chgData name="Federico Seghizzi" userId="f783a13eabc91212" providerId="LiveId" clId="{0A59969F-8B64-4BB7-85FB-2F692F1C4E56}" dt="2023-11-09T15:07:33.433" v="221" actId="478"/>
          <ac:picMkLst>
            <pc:docMk/>
            <pc:sldMk cId="1003876062" sldId="257"/>
            <ac:picMk id="27" creationId="{E7157080-91F2-396F-F4F4-43AF61A14C72}"/>
          </ac:picMkLst>
        </pc:picChg>
        <pc:cxnChg chg="add del mod">
          <ac:chgData name="Federico Seghizzi" userId="f783a13eabc91212" providerId="LiveId" clId="{0A59969F-8B64-4BB7-85FB-2F692F1C4E56}" dt="2023-11-09T00:17:44.885" v="161" actId="478"/>
          <ac:cxnSpMkLst>
            <pc:docMk/>
            <pc:sldMk cId="1003876062" sldId="257"/>
            <ac:cxnSpMk id="29" creationId="{7360CF7F-10E9-0FA5-5B3D-5742BFFD6D69}"/>
          </ac:cxnSpMkLst>
        </pc:cxnChg>
      </pc:sldChg>
      <pc:sldChg chg="addSp delSp modSp new mod">
        <pc:chgData name="Federico Seghizzi" userId="f783a13eabc91212" providerId="LiveId" clId="{0A59969F-8B64-4BB7-85FB-2F692F1C4E56}" dt="2023-11-09T15:53:32.826" v="262" actId="164"/>
        <pc:sldMkLst>
          <pc:docMk/>
          <pc:sldMk cId="2009021697" sldId="258"/>
        </pc:sldMkLst>
        <pc:spChg chg="del">
          <ac:chgData name="Federico Seghizzi" userId="f783a13eabc91212" providerId="LiveId" clId="{0A59969F-8B64-4BB7-85FB-2F692F1C4E56}" dt="2023-11-09T15:50:51.820" v="223" actId="478"/>
          <ac:spMkLst>
            <pc:docMk/>
            <pc:sldMk cId="2009021697" sldId="258"/>
            <ac:spMk id="2" creationId="{677B86BB-3494-BEEE-1375-FE057498FE72}"/>
          </ac:spMkLst>
        </pc:spChg>
        <pc:spChg chg="del">
          <ac:chgData name="Federico Seghizzi" userId="f783a13eabc91212" providerId="LiveId" clId="{0A59969F-8B64-4BB7-85FB-2F692F1C4E56}" dt="2023-11-09T15:50:51.820" v="223" actId="478"/>
          <ac:spMkLst>
            <pc:docMk/>
            <pc:sldMk cId="2009021697" sldId="258"/>
            <ac:spMk id="3" creationId="{884A1E39-CF16-CCAE-E067-8A8E134F7E8A}"/>
          </ac:spMkLst>
        </pc:spChg>
        <pc:spChg chg="add mod">
          <ac:chgData name="Federico Seghizzi" userId="f783a13eabc91212" providerId="LiveId" clId="{0A59969F-8B64-4BB7-85FB-2F692F1C4E56}" dt="2023-11-09T15:53:32.826" v="262" actId="164"/>
          <ac:spMkLst>
            <pc:docMk/>
            <pc:sldMk cId="2009021697" sldId="258"/>
            <ac:spMk id="11" creationId="{BFA6886C-CDE9-3047-8A7B-A017D7C5F536}"/>
          </ac:spMkLst>
        </pc:spChg>
        <pc:spChg chg="add del mod">
          <ac:chgData name="Federico Seghizzi" userId="f783a13eabc91212" providerId="LiveId" clId="{0A59969F-8B64-4BB7-85FB-2F692F1C4E56}" dt="2023-11-09T15:53:12.967" v="258" actId="478"/>
          <ac:spMkLst>
            <pc:docMk/>
            <pc:sldMk cId="2009021697" sldId="258"/>
            <ac:spMk id="12" creationId="{357CC0ED-93D6-7918-9E95-4626AD6D308D}"/>
          </ac:spMkLst>
        </pc:spChg>
        <pc:spChg chg="add mod">
          <ac:chgData name="Federico Seghizzi" userId="f783a13eabc91212" providerId="LiveId" clId="{0A59969F-8B64-4BB7-85FB-2F692F1C4E56}" dt="2023-11-09T15:53:32.826" v="262" actId="164"/>
          <ac:spMkLst>
            <pc:docMk/>
            <pc:sldMk cId="2009021697" sldId="258"/>
            <ac:spMk id="13" creationId="{DDBF9E6C-669E-BA80-79BD-6286C9677DA0}"/>
          </ac:spMkLst>
        </pc:spChg>
        <pc:grpChg chg="add mod">
          <ac:chgData name="Federico Seghizzi" userId="f783a13eabc91212" providerId="LiveId" clId="{0A59969F-8B64-4BB7-85FB-2F692F1C4E56}" dt="2023-11-09T15:53:32.826" v="262" actId="164"/>
          <ac:grpSpMkLst>
            <pc:docMk/>
            <pc:sldMk cId="2009021697" sldId="258"/>
            <ac:grpSpMk id="14" creationId="{F08CC771-AE21-32A9-8D15-C934B4C09D64}"/>
          </ac:grpSpMkLst>
        </pc:grpChg>
        <pc:picChg chg="add mod modCrop">
          <ac:chgData name="Federico Seghizzi" userId="f783a13eabc91212" providerId="LiveId" clId="{0A59969F-8B64-4BB7-85FB-2F692F1C4E56}" dt="2023-11-09T15:53:32.826" v="262" actId="164"/>
          <ac:picMkLst>
            <pc:docMk/>
            <pc:sldMk cId="2009021697" sldId="258"/>
            <ac:picMk id="5" creationId="{887A65F8-DEB6-6763-D413-5C0CEA0EFE2F}"/>
          </ac:picMkLst>
        </pc:picChg>
        <pc:picChg chg="add mod modCrop">
          <ac:chgData name="Federico Seghizzi" userId="f783a13eabc91212" providerId="LiveId" clId="{0A59969F-8B64-4BB7-85FB-2F692F1C4E56}" dt="2023-11-09T15:53:32.826" v="262" actId="164"/>
          <ac:picMkLst>
            <pc:docMk/>
            <pc:sldMk cId="2009021697" sldId="258"/>
            <ac:picMk id="7" creationId="{98508A15-1320-64A7-9F3D-E731577ADBF5}"/>
          </ac:picMkLst>
        </pc:picChg>
        <pc:cxnChg chg="add mod">
          <ac:chgData name="Federico Seghizzi" userId="f783a13eabc91212" providerId="LiveId" clId="{0A59969F-8B64-4BB7-85FB-2F692F1C4E56}" dt="2023-11-09T15:53:32.826" v="262" actId="164"/>
          <ac:cxnSpMkLst>
            <pc:docMk/>
            <pc:sldMk cId="2009021697" sldId="258"/>
            <ac:cxnSpMk id="9" creationId="{09BCA28D-3638-817D-DF2A-25B71D3ADEB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0FBC1-14FB-80D7-8109-80E716C3D6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6E29B-4453-42AB-0EFB-23E0FBE4DD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229B6-12D9-4D11-3925-5268AA735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E02DD-55FB-4675-A85C-7966767695C0}" type="datetimeFigureOut">
              <a:rPr lang="it-IT" smtClean="0"/>
              <a:t>09/11/2023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A91AB-3F5F-0FA5-5704-A1CB0062F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5F014-3EC2-1ECB-F669-221BFC1F0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0487-3872-4422-98A9-4047B1AFE1C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1402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4A9F3-F462-23EA-7323-AEA64D154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E504A4-68A3-9FD6-1403-22C4BB9CE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2D90A-D93E-134A-380A-88250BA7B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E02DD-55FB-4675-A85C-7966767695C0}" type="datetimeFigureOut">
              <a:rPr lang="it-IT" smtClean="0"/>
              <a:t>09/11/2023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24807-EFD9-6F7C-AB61-C4DE1F57A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0092A-0F99-34BC-EF0D-7168C0458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0487-3872-4422-98A9-4047B1AFE1C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2914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D5CDBC-D468-83E9-02C3-7844175381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8DB117-3379-4F7B-5C4D-64069AA2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0CB15-AECB-720F-495B-F9EA3358F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E02DD-55FB-4675-A85C-7966767695C0}" type="datetimeFigureOut">
              <a:rPr lang="it-IT" smtClean="0"/>
              <a:t>09/11/2023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960D7-2A4D-2694-7409-FACAF2F84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1BCA1-2020-E97C-1C49-2EF81271D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0487-3872-4422-98A9-4047B1AFE1C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3258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425A5-9B4E-A197-D05B-8D6B93151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340D8-78F6-5FEC-04B1-B13560753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A263C-AFF9-6CB3-3D0C-09BDF04F3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E02DD-55FB-4675-A85C-7966767695C0}" type="datetimeFigureOut">
              <a:rPr lang="it-IT" smtClean="0"/>
              <a:t>09/11/2023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CE163-F9EE-49C1-300E-F6AC68317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ABA33-9715-E128-25BD-AFCA0E4E0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0487-3872-4422-98A9-4047B1AFE1C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2246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F92D3-C51F-C71E-722C-4770C3668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CE755-1F98-30DB-915C-8D83D5C5D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A7B28-6AAD-823F-1021-512FE65E4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E02DD-55FB-4675-A85C-7966767695C0}" type="datetimeFigureOut">
              <a:rPr lang="it-IT" smtClean="0"/>
              <a:t>09/11/2023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65ED7-760C-20C1-1A49-62980D3EC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F94D7-EACB-8473-9A74-C90DF7E8A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0487-3872-4422-98A9-4047B1AFE1C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2369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1214A-CBF9-863B-A9F4-BE0F689B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29740-F15D-7D23-FB34-212485FC67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1DC5ED-6474-4B54-92F5-645FBC53B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2D1BC9-80B8-2525-F6C2-D4C758D62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E02DD-55FB-4675-A85C-7966767695C0}" type="datetimeFigureOut">
              <a:rPr lang="it-IT" smtClean="0"/>
              <a:t>09/11/2023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A0040-AE1D-25A2-0B12-D010E633B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F6B723-EFBD-5805-3ECA-7E08CA58A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0487-3872-4422-98A9-4047B1AFE1C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6301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E4847-1C53-42DD-091D-62A5D1643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026C2-E866-5DE5-238A-B19AFB3C8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E0A5A9-4121-1B51-07A4-C5FFB5B11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AA9172-68DE-D300-306C-1348A6838F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17F5B9-CC7B-069C-74F1-C8A519E843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BD0A34-D4CF-B254-69CF-11B71A8A5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E02DD-55FB-4675-A85C-7966767695C0}" type="datetimeFigureOut">
              <a:rPr lang="it-IT" smtClean="0"/>
              <a:t>09/11/2023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985908-02ED-8E8E-F01E-7D4A1AF33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D9D756-F57D-A56D-FB2A-CC5FC845B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0487-3872-4422-98A9-4047B1AFE1C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7127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BDF12-6ACA-38FA-2A22-C627999C4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DAF440-57E5-B810-8B8F-98EE991B5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E02DD-55FB-4675-A85C-7966767695C0}" type="datetimeFigureOut">
              <a:rPr lang="it-IT" smtClean="0"/>
              <a:t>09/11/2023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F3F146-041F-27D7-FC70-09CC76A03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4DFA3B-7BC5-EF92-C00F-AA2D18602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0487-3872-4422-98A9-4047B1AFE1C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726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9CC027-4D77-7B57-88BD-039480DE2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E02DD-55FB-4675-A85C-7966767695C0}" type="datetimeFigureOut">
              <a:rPr lang="it-IT" smtClean="0"/>
              <a:t>09/11/2023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3A5A09-9E47-35C7-24A2-649C176C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ACC967-D0AC-150B-8ABA-D64197DB0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0487-3872-4422-98A9-4047B1AFE1C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7426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0E5A9-98A1-B62F-755E-074326F6B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D85AB-1474-7C03-4ABE-96AA66E3E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6A6505-D3BE-8885-BDDD-4D811E963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45E1BC-64BC-42BC-ECE4-C6FAD9089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E02DD-55FB-4675-A85C-7966767695C0}" type="datetimeFigureOut">
              <a:rPr lang="it-IT" smtClean="0"/>
              <a:t>09/11/2023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A6A604-62C0-C7E2-2424-68D9D6923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283A49-2201-B77E-D3E9-929064B87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0487-3872-4422-98A9-4047B1AFE1C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393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08718-1A06-DE9F-A860-383170479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70DBD3-BE0B-F245-8042-4B65071A6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D193FA-3DEA-9174-717B-35D2E55A9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17EC69-C18F-3A95-8059-028445902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E02DD-55FB-4675-A85C-7966767695C0}" type="datetimeFigureOut">
              <a:rPr lang="it-IT" smtClean="0"/>
              <a:t>09/11/2023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6B273D-9F85-869D-A100-B088717C6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0CD99-0656-E9BB-90E7-1643DCC39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0487-3872-4422-98A9-4047B1AFE1C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591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D4ADD8-3FE1-BDA3-4A95-C52447EA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685C6-F40D-46BF-600D-FF26AA18D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A69C2-8AC2-759E-D9C5-B0A7631D05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E02DD-55FB-4675-A85C-7966767695C0}" type="datetimeFigureOut">
              <a:rPr lang="it-IT" smtClean="0"/>
              <a:t>09/11/2023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F2032-326B-45B8-789E-66916C9BB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9D411-386F-A2B3-E3AE-0DF2617F8F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20487-3872-4422-98A9-4047B1AFE1C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6100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F73548EC-2C72-4A71-3702-F6D8A631CF7B}"/>
              </a:ext>
            </a:extLst>
          </p:cNvPr>
          <p:cNvGrpSpPr/>
          <p:nvPr/>
        </p:nvGrpSpPr>
        <p:grpSpPr>
          <a:xfrm>
            <a:off x="-1" y="0"/>
            <a:ext cx="10013310" cy="7741919"/>
            <a:chOff x="-1" y="0"/>
            <a:chExt cx="10013310" cy="7741919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67F17497-A56F-0A85-C8A9-F9680A3EC0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52030" y="0"/>
              <a:ext cx="5161279" cy="3870959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8CED814B-C11A-2A7D-C35A-F0DCD96F8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1" y="0"/>
              <a:ext cx="5161279" cy="3870960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327D4972-A9D3-F63E-8D89-EA49CADCE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852030" y="3870958"/>
              <a:ext cx="5161278" cy="3870959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696BBF4E-EFB8-079A-F122-1ED8BBC7A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0" y="3870959"/>
              <a:ext cx="5161280" cy="387096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D3211EC-7608-8AF4-88C9-A2E1483ECF26}"/>
                </a:ext>
              </a:extLst>
            </p:cNvPr>
            <p:cNvSpPr txBox="1"/>
            <p:nvPr/>
          </p:nvSpPr>
          <p:spPr>
            <a:xfrm>
              <a:off x="104172" y="138896"/>
              <a:ext cx="300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A</a:t>
              </a:r>
              <a:endParaRPr lang="it-IT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8E68198-B264-4868-56EA-A79B8FAFC6D0}"/>
                </a:ext>
              </a:extLst>
            </p:cNvPr>
            <p:cNvSpPr txBox="1"/>
            <p:nvPr/>
          </p:nvSpPr>
          <p:spPr>
            <a:xfrm>
              <a:off x="5156455" y="106630"/>
              <a:ext cx="300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B</a:t>
              </a:r>
              <a:endParaRPr lang="it-IT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9A055CF-7CA9-4CD3-3D60-937B6C6A39F0}"/>
                </a:ext>
              </a:extLst>
            </p:cNvPr>
            <p:cNvSpPr txBox="1"/>
            <p:nvPr/>
          </p:nvSpPr>
          <p:spPr>
            <a:xfrm>
              <a:off x="104172" y="4009856"/>
              <a:ext cx="300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C</a:t>
              </a:r>
              <a:endParaRPr lang="it-IT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343856A-C26F-82BE-9532-A349779199E1}"/>
                </a:ext>
              </a:extLst>
            </p:cNvPr>
            <p:cNvSpPr txBox="1"/>
            <p:nvPr/>
          </p:nvSpPr>
          <p:spPr>
            <a:xfrm>
              <a:off x="5156455" y="4009856"/>
              <a:ext cx="300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D</a:t>
              </a:r>
              <a:endParaRPr lang="it-IT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13848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CE8C800-C66B-51E4-CAD7-9C3E298657CC}"/>
              </a:ext>
            </a:extLst>
          </p:cNvPr>
          <p:cNvSpPr/>
          <p:nvPr/>
        </p:nvSpPr>
        <p:spPr>
          <a:xfrm>
            <a:off x="1005840" y="243840"/>
            <a:ext cx="3556000" cy="286512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781E75-A89B-DA2E-DBA7-E780B6F66914}"/>
              </a:ext>
            </a:extLst>
          </p:cNvPr>
          <p:cNvSpPr/>
          <p:nvPr/>
        </p:nvSpPr>
        <p:spPr>
          <a:xfrm>
            <a:off x="4763878" y="243840"/>
            <a:ext cx="1833687" cy="286512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E4ACC3-D52F-C590-7ED6-2D5646750EBB}"/>
              </a:ext>
            </a:extLst>
          </p:cNvPr>
          <p:cNvSpPr/>
          <p:nvPr/>
        </p:nvSpPr>
        <p:spPr>
          <a:xfrm>
            <a:off x="4763878" y="3294924"/>
            <a:ext cx="1833687" cy="286512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767756-C961-F542-FAA1-B035C2A0DC6D}"/>
              </a:ext>
            </a:extLst>
          </p:cNvPr>
          <p:cNvSpPr txBox="1"/>
          <p:nvPr/>
        </p:nvSpPr>
        <p:spPr>
          <a:xfrm>
            <a:off x="1026160" y="243840"/>
            <a:ext cx="386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A</a:t>
            </a:r>
            <a:endParaRPr lang="it-IT" sz="11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22438B-50E4-9BC5-DF64-9985EDCA203A}"/>
              </a:ext>
            </a:extLst>
          </p:cNvPr>
          <p:cNvSpPr txBox="1"/>
          <p:nvPr/>
        </p:nvSpPr>
        <p:spPr>
          <a:xfrm>
            <a:off x="4763878" y="243840"/>
            <a:ext cx="386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B</a:t>
            </a:r>
            <a:endParaRPr lang="it-IT" sz="11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08C0F2-0F60-9601-BF5B-C5F549F42133}"/>
              </a:ext>
            </a:extLst>
          </p:cNvPr>
          <p:cNvSpPr txBox="1"/>
          <p:nvPr/>
        </p:nvSpPr>
        <p:spPr>
          <a:xfrm>
            <a:off x="1026160" y="3321833"/>
            <a:ext cx="386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C</a:t>
            </a:r>
            <a:endParaRPr lang="it-IT" sz="11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48F59D-54AF-7B3E-2E5D-DD305CB0302F}"/>
              </a:ext>
            </a:extLst>
          </p:cNvPr>
          <p:cNvSpPr txBox="1"/>
          <p:nvPr/>
        </p:nvSpPr>
        <p:spPr>
          <a:xfrm>
            <a:off x="4763878" y="3321833"/>
            <a:ext cx="386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D</a:t>
            </a:r>
            <a:endParaRPr lang="it-IT" sz="11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E3277F-6F50-EDA0-62CF-09CA2676FE2A}"/>
              </a:ext>
            </a:extLst>
          </p:cNvPr>
          <p:cNvSpPr/>
          <p:nvPr/>
        </p:nvSpPr>
        <p:spPr>
          <a:xfrm>
            <a:off x="1005840" y="3294924"/>
            <a:ext cx="3556000" cy="286512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3876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08CC771-AE21-32A9-8D15-C934B4C09D64}"/>
              </a:ext>
            </a:extLst>
          </p:cNvPr>
          <p:cNvGrpSpPr/>
          <p:nvPr/>
        </p:nvGrpSpPr>
        <p:grpSpPr>
          <a:xfrm>
            <a:off x="185420" y="0"/>
            <a:ext cx="10904220" cy="8814391"/>
            <a:chOff x="185420" y="0"/>
            <a:chExt cx="10904220" cy="8814391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887A65F8-DEB6-6763-D413-5C0CEA0EFE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9916" r="8166" b="28134"/>
            <a:stretch/>
          </p:blipFill>
          <p:spPr>
            <a:xfrm>
              <a:off x="378460" y="4330699"/>
              <a:ext cx="10596880" cy="4483692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98508A15-1320-64A7-9F3D-E731577ADB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9410" r="8108" b="28542"/>
            <a:stretch/>
          </p:blipFill>
          <p:spPr>
            <a:xfrm>
              <a:off x="378460" y="0"/>
              <a:ext cx="10596880" cy="4427781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9BCA28D-3638-817D-DF2A-25B71D3ADEB5}"/>
                </a:ext>
              </a:extLst>
            </p:cNvPr>
            <p:cNvCxnSpPr>
              <a:cxnSpLocks/>
            </p:cNvCxnSpPr>
            <p:nvPr/>
          </p:nvCxnSpPr>
          <p:spPr>
            <a:xfrm>
              <a:off x="264160" y="4561840"/>
              <a:ext cx="1082548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A6886C-CDE9-3047-8A7B-A017D7C5F536}"/>
                </a:ext>
              </a:extLst>
            </p:cNvPr>
            <p:cNvSpPr txBox="1"/>
            <p:nvPr/>
          </p:nvSpPr>
          <p:spPr>
            <a:xfrm>
              <a:off x="185420" y="243840"/>
              <a:ext cx="3860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/>
                <a:t>A</a:t>
              </a:r>
              <a:endParaRPr lang="it-IT" sz="1600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DBF9E6C-669E-BA80-79BD-6286C9677DA0}"/>
                </a:ext>
              </a:extLst>
            </p:cNvPr>
            <p:cNvSpPr txBox="1"/>
            <p:nvPr/>
          </p:nvSpPr>
          <p:spPr>
            <a:xfrm>
              <a:off x="185420" y="4623705"/>
              <a:ext cx="3860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/>
                <a:t>B</a:t>
              </a:r>
              <a:endParaRPr lang="it-IT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009021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10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Federico Seghizzi</dc:creator>
  <cp:lastModifiedBy>Federico Seghizzi</cp:lastModifiedBy>
  <cp:revision>1</cp:revision>
  <dcterms:created xsi:type="dcterms:W3CDTF">2023-11-07T16:09:21Z</dcterms:created>
  <dcterms:modified xsi:type="dcterms:W3CDTF">2023-11-09T15:53:34Z</dcterms:modified>
</cp:coreProperties>
</file>