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00AB-882E-4BA6-9B37-97B5BF54FE9C}" v="240" dt="2023-11-02T22:55:1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eghizzi" userId="f783a13eabc91212" providerId="LiveId" clId="{2DF000AB-882E-4BA6-9B37-97B5BF54FE9C}"/>
    <pc:docChg chg="undo redo custSel addSld modSld">
      <pc:chgData name="Federico Seghizzi" userId="f783a13eabc91212" providerId="LiveId" clId="{2DF000AB-882E-4BA6-9B37-97B5BF54FE9C}" dt="2023-11-02T22:55:18.315" v="394" actId="20577"/>
      <pc:docMkLst>
        <pc:docMk/>
      </pc:docMkLst>
      <pc:sldChg chg="addSp delSp modSp new mod">
        <pc:chgData name="Federico Seghizzi" userId="f783a13eabc91212" providerId="LiveId" clId="{2DF000AB-882E-4BA6-9B37-97B5BF54FE9C}" dt="2023-11-02T22:55:18.315" v="394" actId="20577"/>
        <pc:sldMkLst>
          <pc:docMk/>
          <pc:sldMk cId="4212705925" sldId="257"/>
        </pc:sldMkLst>
        <pc:spChg chg="del">
          <ac:chgData name="Federico Seghizzi" userId="f783a13eabc91212" providerId="LiveId" clId="{2DF000AB-882E-4BA6-9B37-97B5BF54FE9C}" dt="2023-10-03T16:12:42.323" v="1" actId="478"/>
          <ac:spMkLst>
            <pc:docMk/>
            <pc:sldMk cId="4212705925" sldId="257"/>
            <ac:spMk id="2" creationId="{F47C7A53-B501-66AC-52B2-CBC0316609D7}"/>
          </ac:spMkLst>
        </pc:spChg>
        <pc:spChg chg="del">
          <ac:chgData name="Federico Seghizzi" userId="f783a13eabc91212" providerId="LiveId" clId="{2DF000AB-882E-4BA6-9B37-97B5BF54FE9C}" dt="2023-10-03T16:12:43.474" v="2" actId="478"/>
          <ac:spMkLst>
            <pc:docMk/>
            <pc:sldMk cId="4212705925" sldId="257"/>
            <ac:spMk id="3" creationId="{DECFBA5F-9CCC-4220-C11D-2FE168C633B1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4" creationId="{2D1EA654-73A0-DAC0-A069-7E222D146DAB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5" creationId="{ADA0D321-D645-32DC-693E-392DB2504D33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6" creationId="{C658EC6E-0000-ADAF-5191-D618425AB172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17" creationId="{FA0789F8-B581-E651-F641-BE5E5B77458D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22" creationId="{6889DFF0-C453-477D-9F49-6E6FB74D2952}"/>
          </ac:spMkLst>
        </pc:spChg>
        <pc:spChg chg="add mod">
          <ac:chgData name="Federico Seghizzi" userId="f783a13eabc91212" providerId="LiveId" clId="{2DF000AB-882E-4BA6-9B37-97B5BF54FE9C}" dt="2023-11-02T22:55:18.315" v="394" actId="20577"/>
          <ac:spMkLst>
            <pc:docMk/>
            <pc:sldMk cId="4212705925" sldId="257"/>
            <ac:spMk id="23" creationId="{3294A0BE-F3A6-C6A0-EA58-5C04F1C58A46}"/>
          </ac:spMkLst>
        </pc:spChg>
        <pc:spChg chg="add mod">
          <ac:chgData name="Federico Seghizzi" userId="f783a13eabc91212" providerId="LiveId" clId="{2DF000AB-882E-4BA6-9B37-97B5BF54FE9C}" dt="2023-10-03T16:27:16.993" v="375" actId="20577"/>
          <ac:spMkLst>
            <pc:docMk/>
            <pc:sldMk cId="4212705925" sldId="257"/>
            <ac:spMk id="24" creationId="{90455767-3AC3-F743-3756-5A90074FBAB7}"/>
          </ac:spMkLst>
        </pc:spChg>
        <pc:grpChg chg="add mod">
          <ac:chgData name="Federico Seghizzi" userId="f783a13eabc91212" providerId="LiveId" clId="{2DF000AB-882E-4BA6-9B37-97B5BF54FE9C}" dt="2023-10-03T16:27:16.993" v="375" actId="20577"/>
          <ac:grpSpMkLst>
            <pc:docMk/>
            <pc:sldMk cId="4212705925" sldId="257"/>
            <ac:grpSpMk id="25" creationId="{72F5F346-BB3F-D279-D1F9-47F65CF40B80}"/>
          </ac:grpSpMkLst>
        </pc:grpChg>
        <pc:picChg chg="add del mod ord">
          <ac:chgData name="Federico Seghizzi" userId="f783a13eabc91212" providerId="LiveId" clId="{2DF000AB-882E-4BA6-9B37-97B5BF54FE9C}" dt="2023-10-03T16:27:16.993" v="375" actId="20577"/>
          <ac:picMkLst>
            <pc:docMk/>
            <pc:sldMk cId="4212705925" sldId="257"/>
            <ac:picMk id="4" creationId="{35BC7422-51AC-F288-E815-A597BB2B4CA6}"/>
          </ac:picMkLst>
        </pc:picChg>
        <pc:cxnChg chg="add del mod">
          <ac:chgData name="Federico Seghizzi" userId="f783a13eabc91212" providerId="LiveId" clId="{2DF000AB-882E-4BA6-9B37-97B5BF54FE9C}" dt="2023-10-03T16:27:16.993" v="375" actId="20577"/>
          <ac:cxnSpMkLst>
            <pc:docMk/>
            <pc:sldMk cId="4212705925" sldId="257"/>
            <ac:cxnSpMk id="6" creationId="{F12EB0E9-3328-AE58-FF19-1F29A9550C53}"/>
          </ac:cxnSpMkLst>
        </pc:cxnChg>
        <pc:cxnChg chg="add mod">
          <ac:chgData name="Federico Seghizzi" userId="f783a13eabc91212" providerId="LiveId" clId="{2DF000AB-882E-4BA6-9B37-97B5BF54FE9C}" dt="2023-10-03T16:27:16.993" v="375" actId="20577"/>
          <ac:cxnSpMkLst>
            <pc:docMk/>
            <pc:sldMk cId="4212705925" sldId="257"/>
            <ac:cxnSpMk id="7" creationId="{D0A56FB8-65E5-EFED-2D1D-B6FE007339B5}"/>
          </ac:cxnSpMkLst>
        </pc:cxnChg>
        <pc:cxnChg chg="add mod">
          <ac:chgData name="Federico Seghizzi" userId="f783a13eabc91212" providerId="LiveId" clId="{2DF000AB-882E-4BA6-9B37-97B5BF54FE9C}" dt="2023-10-03T16:27:16.993" v="375" actId="20577"/>
          <ac:cxnSpMkLst>
            <pc:docMk/>
            <pc:sldMk cId="4212705925" sldId="257"/>
            <ac:cxnSpMk id="9" creationId="{D5B90029-3785-2C37-D1B6-2DD4E04A30BA}"/>
          </ac:cxnSpMkLst>
        </pc:cxnChg>
        <pc:cxnChg chg="add del mod">
          <ac:chgData name="Federico Seghizzi" userId="f783a13eabc91212" providerId="LiveId" clId="{2DF000AB-882E-4BA6-9B37-97B5BF54FE9C}" dt="2023-10-03T16:18:43.065" v="54"/>
          <ac:cxnSpMkLst>
            <pc:docMk/>
            <pc:sldMk cId="4212705925" sldId="257"/>
            <ac:cxnSpMk id="12" creationId="{C870D646-1510-ADB4-8B30-C40224AEE1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286-64B4-6EB4-BABE-E387057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49703-CFE3-4856-9FDE-65DCBD11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4D12-9C43-A386-7436-7FB4D958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89DB0-9296-D264-CBFC-8660931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D23B-252F-7F9B-CEF8-85536BAD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53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3DE7-AE59-A77B-501B-73E5B2FC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1577-B46B-BE0A-43D4-9C1D2062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D966-169F-EC65-6834-C43BE81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DD44-6DE9-B022-D735-4369A71A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EA7F-203A-0BAC-0D51-EAE3C5C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4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B27B1-C36D-CFEB-82AB-E54AB01DA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F617-CDFA-DE25-426D-8B41AF15B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9046-59A6-AB1E-3D7E-EC0A4BB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CFA0-8421-CA9F-EEAB-69C2285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284-40A9-46A3-B79E-B4F33174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24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902A-A347-4628-A496-C6D718D5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7B6E-C35D-2BD4-F873-2D43DDF1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4B57-2DE8-4BCB-51A2-80DDEFF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30877-66D8-CFD6-5284-B1DC5230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0D8B-07F6-ACA9-A410-5CDC56A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9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38A-38E9-216B-B965-73A4276E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C074-C786-CF95-528B-5F5358F6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06EA-5335-75F8-8DDD-56042C4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C618-77D6-56EA-8B11-0E1B352D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3A04-C290-262B-D80B-82DDD94E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53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0C6A-3910-1033-63C1-87269A9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E5A7-12B8-55D3-41A0-CE8D48A0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E79-BEB0-8573-2763-52AA4B8C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3861-1421-6537-1BA1-971F0A0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5BDA-4487-B4D6-E76B-C29CDB8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69D2-C85F-2777-5E9F-AB7EB5C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37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6867-8154-41D0-6E25-0DCAD1F2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3AF53-166D-1A73-88AC-91A807C3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1407-D831-D0EA-E8FA-646D47D00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CF64-7670-E278-04C6-2DE8170B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3A5B3-9D41-B247-4025-658BF302D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40FCA-1862-F1A1-E107-AA1835E1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9E9AA-473E-54CC-5B86-E33C1E3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E2F9B-0DA4-24B1-372D-8E15BAF3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46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CA3D-7CCB-B747-EC31-D9ABBA15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95269-8F80-2C81-0A1F-9044C48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E1FC9-C2CE-ABF3-213A-675BFE1B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C147-5F74-6D4A-2B70-328E70A3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2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AE7FB-25B8-7488-4746-F6A08BE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8345C-21AD-3B0D-AB1C-65501A4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1C86-4E96-4C54-D553-DD502E38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49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E17-0EBA-17C4-8D9E-D6850DBD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2E61-4ABB-6668-98FF-251550DC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4E76-3737-3FE4-A848-E6D620B9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5CE8-80F0-3C77-794F-5036F47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7B8EB-678D-1A4D-DCC0-DCBAD19A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FAA0-714A-7BA5-EDC2-F3E9E2DC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8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756-6A1A-3AE6-AD7A-0B218A95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A15B4-E786-B532-4861-70EF55934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0CC2F-0844-5B81-800C-EE6F8640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6B80-CC8C-DA67-EB48-9C3D54F6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9CB83-991C-CF07-A46C-B48DD9D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3B3C1-1DE2-D9C8-0BCB-248BC548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087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4179F-3F4B-3ECE-E6B6-3A155095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464-4A43-C94E-FE82-E1B79CBB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D5BF9-3EE1-2769-1A97-874F2EE3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BCE3-6743-44A0-9C2F-FD98AFF77DB6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4C88-A199-2E75-EBDB-89011B2D8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84B8-135B-D4FA-0196-8E965C840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0B76-932C-4428-AEF4-98F15A618D2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70B53BC-0AF7-AE9A-AEFC-FBD45C510E0F}"/>
              </a:ext>
            </a:extLst>
          </p:cNvPr>
          <p:cNvGrpSpPr/>
          <p:nvPr/>
        </p:nvGrpSpPr>
        <p:grpSpPr>
          <a:xfrm>
            <a:off x="5094235" y="1305098"/>
            <a:ext cx="4912283" cy="3469707"/>
            <a:chOff x="5094235" y="1305098"/>
            <a:chExt cx="4912283" cy="3469707"/>
          </a:xfrm>
        </p:grpSpPr>
        <p:pic>
          <p:nvPicPr>
            <p:cNvPr id="34" name="Picture 3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AD44981C-977C-74F5-09AF-C3566A47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210" y="1305098"/>
              <a:ext cx="3988340" cy="224344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C616CF-934C-C4F5-7BE8-24ABBF24D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95616" y="2490281"/>
              <a:ext cx="557721" cy="8754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F09C4A-E699-4C15-E3C7-FB68454B7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2128" y="2490281"/>
              <a:ext cx="113488" cy="36965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D79C09-2131-E807-F688-0AE084D04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5616" y="1955260"/>
              <a:ext cx="81065" cy="5350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97134010-B9FF-AAC6-4177-F165B9963CD3}"/>
                </a:ext>
              </a:extLst>
            </p:cNvPr>
            <p:cNvSpPr/>
            <p:nvPr/>
          </p:nvSpPr>
          <p:spPr>
            <a:xfrm>
              <a:off x="5094235" y="3192739"/>
              <a:ext cx="4912283" cy="1582066"/>
            </a:xfrm>
            <a:prstGeom prst="parallelogram">
              <a:avLst>
                <a:gd name="adj" fmla="val 5021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104AA7-000E-1098-2DEF-5BA366F678D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871904"/>
              <a:ext cx="58041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32F3E4-BED1-8B74-F589-65BFE3C67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7933" y="3871904"/>
              <a:ext cx="188067" cy="398535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325B4A-26E0-3792-8595-CBE9E895D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340125"/>
              <a:ext cx="0" cy="5317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0390E8-F312-1CD5-2D96-A577700285DC}"/>
                </a:ext>
              </a:extLst>
            </p:cNvPr>
            <p:cNvSpPr txBox="1"/>
            <p:nvPr/>
          </p:nvSpPr>
          <p:spPr>
            <a:xfrm>
              <a:off x="5583672" y="4349509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Earth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9EADA9-A69E-BBDF-00A8-185851AD2CFC}"/>
                </a:ext>
              </a:extLst>
            </p:cNvPr>
            <p:cNvSpPr txBox="1"/>
            <p:nvPr/>
          </p:nvSpPr>
          <p:spPr>
            <a:xfrm>
              <a:off x="7251970" y="1476915"/>
              <a:ext cx="1449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Frame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21E502-622F-8BCA-468F-9BEF58285075}"/>
                </a:ext>
              </a:extLst>
            </p:cNvPr>
            <p:cNvSpPr txBox="1"/>
            <p:nvPr/>
          </p:nvSpPr>
          <p:spPr>
            <a:xfrm>
              <a:off x="6357115" y="385912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D4657-4CAD-31F9-8C57-7F3276BCBA48}"/>
                </a:ext>
              </a:extLst>
            </p:cNvPr>
            <p:cNvSpPr txBox="1"/>
            <p:nvPr/>
          </p:nvSpPr>
          <p:spPr>
            <a:xfrm>
              <a:off x="5490974" y="396862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8A4C4-BF2B-56CD-BF84-345F84E8A15C}"/>
                </a:ext>
              </a:extLst>
            </p:cNvPr>
            <p:cNvSpPr txBox="1"/>
            <p:nvPr/>
          </p:nvSpPr>
          <p:spPr>
            <a:xfrm>
              <a:off x="6054698" y="324421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C22685-CF36-D883-AA3C-D387591F55A7}"/>
                </a:ext>
              </a:extLst>
            </p:cNvPr>
            <p:cNvSpPr txBox="1"/>
            <p:nvPr/>
          </p:nvSpPr>
          <p:spPr>
            <a:xfrm>
              <a:off x="8333945" y="2402783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14069-2AB3-38F4-9B00-7420C71CE718}"/>
                </a:ext>
              </a:extLst>
            </p:cNvPr>
            <p:cNvSpPr txBox="1"/>
            <p:nvPr/>
          </p:nvSpPr>
          <p:spPr>
            <a:xfrm>
              <a:off x="7360011" y="2645892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66C73-96B4-1211-73A3-D93E19454086}"/>
                </a:ext>
              </a:extLst>
            </p:cNvPr>
            <p:cNvSpPr txBox="1"/>
            <p:nvPr/>
          </p:nvSpPr>
          <p:spPr>
            <a:xfrm>
              <a:off x="7895616" y="1890254"/>
              <a:ext cx="507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it-IT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2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F5F346-BB3F-D279-D1F9-47F65CF40B80}"/>
              </a:ext>
            </a:extLst>
          </p:cNvPr>
          <p:cNvGrpSpPr/>
          <p:nvPr/>
        </p:nvGrpSpPr>
        <p:grpSpPr>
          <a:xfrm>
            <a:off x="1102580" y="1890449"/>
            <a:ext cx="7263821" cy="3477233"/>
            <a:chOff x="1102580" y="1890449"/>
            <a:chExt cx="7263821" cy="3477233"/>
          </a:xfrm>
        </p:grpSpPr>
        <p:pic>
          <p:nvPicPr>
            <p:cNvPr id="4" name="Picture 3" descr="A grey cross with a red block&#10;&#10;Description automatically generated">
              <a:extLst>
                <a:ext uri="{FF2B5EF4-FFF2-40B4-BE49-F238E27FC236}">
                  <a16:creationId xmlns:a16="http://schemas.microsoft.com/office/drawing/2014/main" id="{35BC7422-51AC-F288-E815-A597BB2B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224" y="2466770"/>
              <a:ext cx="5157177" cy="2900912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12EB0E9-3328-AE58-FF19-1F29A9550C53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86" y="4043867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0A56FB8-65E5-EFED-2D1D-B6FE007339B5}"/>
                </a:ext>
              </a:extLst>
            </p:cNvPr>
            <p:cNvCxnSpPr>
              <a:cxnSpLocks/>
            </p:cNvCxnSpPr>
            <p:nvPr/>
          </p:nvCxnSpPr>
          <p:spPr>
            <a:xfrm>
              <a:off x="6200075" y="2330423"/>
              <a:ext cx="0" cy="90000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B90029-3785-2C37-D1B6-2DD4E04A30BA}"/>
                </a:ext>
              </a:extLst>
            </p:cNvPr>
            <p:cNvCxnSpPr>
              <a:cxnSpLocks/>
            </p:cNvCxnSpPr>
            <p:nvPr/>
          </p:nvCxnSpPr>
          <p:spPr>
            <a:xfrm>
              <a:off x="7295086" y="4134698"/>
              <a:ext cx="900000" cy="0"/>
            </a:xfrm>
            <a:prstGeom prst="straightConnector1">
              <a:avLst/>
            </a:prstGeom>
            <a:ln w="76200">
              <a:solidFill>
                <a:schemeClr val="tx1">
                  <a:lumMod val="95000"/>
                  <a:lumOff val="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EA654-73A0-DAC0-A069-7E222D146DAB}"/>
                </a:ext>
              </a:extLst>
            </p:cNvPr>
            <p:cNvSpPr txBox="1"/>
            <p:nvPr/>
          </p:nvSpPr>
          <p:spPr>
            <a:xfrm>
              <a:off x="4007628" y="3567178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0D321-D645-32DC-693E-392DB2504D33}"/>
                </a:ext>
              </a:extLst>
            </p:cNvPr>
            <p:cNvSpPr txBox="1"/>
            <p:nvPr/>
          </p:nvSpPr>
          <p:spPr>
            <a:xfrm rot="16200000">
              <a:off x="5463031" y="2528497"/>
              <a:ext cx="89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Inputs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58EC6E-0000-ADAF-5191-D618425AB172}"/>
                </a:ext>
              </a:extLst>
            </p:cNvPr>
            <p:cNvSpPr txBox="1"/>
            <p:nvPr/>
          </p:nvSpPr>
          <p:spPr>
            <a:xfrm>
              <a:off x="7295086" y="3428679"/>
              <a:ext cx="896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Next State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0789F8-B581-E651-F641-BE5E5B77458D}"/>
                </a:ext>
              </a:extLst>
            </p:cNvPr>
            <p:cNvSpPr/>
            <p:nvPr/>
          </p:nvSpPr>
          <p:spPr>
            <a:xfrm>
              <a:off x="4955086" y="3230423"/>
              <a:ext cx="2340000" cy="16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/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𝑃𝑜𝑠𝑖𝑡𝑖𝑜𝑛𝑠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𝐿𝑖𝑛𝑒𝑎𝑟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𝑉𝑒𝑙𝑜𝑐𝑖𝑡𝑖𝑒𝑠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𝑃𝑜𝑠𝑖𝑡𝑖𝑜𝑛𝑠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𝐴𝑛𝑔𝑢𝑙𝑎𝑟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𝑉𝑒𝑙𝑜𝑐𝑖𝑡𝑖𝑒𝑠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89DFF0-C453-477D-9F49-6E6FB74D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80" y="3454429"/>
                  <a:ext cx="3314437" cy="112287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/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𝑀𝑜𝑡𝑜𝑟𝑠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𝑇h𝑟𝑢𝑠𝑡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294A0BE-F3A6-C6A0-EA58-5C04F1C58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937" y="1890449"/>
                  <a:ext cx="344027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455767-3AC3-F743-3756-5A90074FBAB7}"/>
                </a:ext>
              </a:extLst>
            </p:cNvPr>
            <p:cNvSpPr txBox="1"/>
            <p:nvPr/>
          </p:nvSpPr>
          <p:spPr>
            <a:xfrm>
              <a:off x="5315935" y="4850423"/>
              <a:ext cx="1618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UAV (Plant)</a:t>
              </a:r>
              <a:endPara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70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Seghizzi</dc:creator>
  <cp:lastModifiedBy>Federico Seghizzi</cp:lastModifiedBy>
  <cp:revision>1</cp:revision>
  <dcterms:created xsi:type="dcterms:W3CDTF">2023-10-03T13:41:46Z</dcterms:created>
  <dcterms:modified xsi:type="dcterms:W3CDTF">2023-11-02T22:55:19Z</dcterms:modified>
</cp:coreProperties>
</file>