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59131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9969F-8B64-4BB7-85FB-2F692F1C4E56}" v="112" dt="2023-11-11T00:09:30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8" y="-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Seghizzi" userId="f783a13eabc91212" providerId="LiveId" clId="{0A59969F-8B64-4BB7-85FB-2F692F1C4E56}"/>
    <pc:docChg chg="undo redo custSel addSld delSld modSld">
      <pc:chgData name="Federico Seghizzi" userId="f783a13eabc91212" providerId="LiveId" clId="{0A59969F-8B64-4BB7-85FB-2F692F1C4E56}" dt="2023-11-11T00:09:30.771" v="786" actId="164"/>
      <pc:docMkLst>
        <pc:docMk/>
      </pc:docMkLst>
      <pc:sldChg chg="addSp delSp modSp new add del mod">
        <pc:chgData name="Federico Seghizzi" userId="f783a13eabc91212" providerId="LiveId" clId="{0A59969F-8B64-4BB7-85FB-2F692F1C4E56}" dt="2023-11-09T00:09:56.219" v="40" actId="47"/>
        <pc:sldMkLst>
          <pc:docMk/>
          <pc:sldMk cId="1413848606" sldId="256"/>
        </pc:sldMkLst>
        <pc:spChg chg="del">
          <ac:chgData name="Federico Seghizzi" userId="f783a13eabc91212" providerId="LiveId" clId="{0A59969F-8B64-4BB7-85FB-2F692F1C4E56}" dt="2023-11-08T16:19:44.876" v="1" actId="478"/>
          <ac:spMkLst>
            <pc:docMk/>
            <pc:sldMk cId="1413848606" sldId="256"/>
            <ac:spMk id="2" creationId="{EB40113C-B420-8300-0998-E3A8A033218D}"/>
          </ac:spMkLst>
        </pc:spChg>
        <pc:spChg chg="del">
          <ac:chgData name="Federico Seghizzi" userId="f783a13eabc91212" providerId="LiveId" clId="{0A59969F-8B64-4BB7-85FB-2F692F1C4E56}" dt="2023-11-08T16:19:45.756" v="2" actId="478"/>
          <ac:spMkLst>
            <pc:docMk/>
            <pc:sldMk cId="1413848606" sldId="256"/>
            <ac:spMk id="3" creationId="{BEBF3974-2CA6-0FA9-6222-0AFAA349124E}"/>
          </ac:spMkLst>
        </pc:spChg>
        <pc:spChg chg="add mod">
          <ac:chgData name="Federico Seghizzi" userId="f783a13eabc91212" providerId="LiveId" clId="{0A59969F-8B64-4BB7-85FB-2F692F1C4E56}" dt="2023-11-08T16:31:36.121" v="37" actId="164"/>
          <ac:spMkLst>
            <pc:docMk/>
            <pc:sldMk cId="1413848606" sldId="256"/>
            <ac:spMk id="12" creationId="{1D3211EC-7608-8AF4-88C9-A2E1483ECF26}"/>
          </ac:spMkLst>
        </pc:spChg>
        <pc:spChg chg="add mod">
          <ac:chgData name="Federico Seghizzi" userId="f783a13eabc91212" providerId="LiveId" clId="{0A59969F-8B64-4BB7-85FB-2F692F1C4E56}" dt="2023-11-08T16:31:36.121" v="37" actId="164"/>
          <ac:spMkLst>
            <pc:docMk/>
            <pc:sldMk cId="1413848606" sldId="256"/>
            <ac:spMk id="13" creationId="{A8E68198-B264-4868-56EA-A79B8FAFC6D0}"/>
          </ac:spMkLst>
        </pc:spChg>
        <pc:spChg chg="add mod">
          <ac:chgData name="Federico Seghizzi" userId="f783a13eabc91212" providerId="LiveId" clId="{0A59969F-8B64-4BB7-85FB-2F692F1C4E56}" dt="2023-11-08T16:31:36.121" v="37" actId="164"/>
          <ac:spMkLst>
            <pc:docMk/>
            <pc:sldMk cId="1413848606" sldId="256"/>
            <ac:spMk id="14" creationId="{D9A055CF-7CA9-4CD3-3D60-937B6C6A39F0}"/>
          </ac:spMkLst>
        </pc:spChg>
        <pc:spChg chg="add mod">
          <ac:chgData name="Federico Seghizzi" userId="f783a13eabc91212" providerId="LiveId" clId="{0A59969F-8B64-4BB7-85FB-2F692F1C4E56}" dt="2023-11-08T16:31:36.121" v="37" actId="164"/>
          <ac:spMkLst>
            <pc:docMk/>
            <pc:sldMk cId="1413848606" sldId="256"/>
            <ac:spMk id="15" creationId="{9343856A-C26F-82BE-9532-A349779199E1}"/>
          </ac:spMkLst>
        </pc:spChg>
        <pc:grpChg chg="add mod">
          <ac:chgData name="Federico Seghizzi" userId="f783a13eabc91212" providerId="LiveId" clId="{0A59969F-8B64-4BB7-85FB-2F692F1C4E56}" dt="2023-11-08T16:31:36.121" v="37" actId="164"/>
          <ac:grpSpMkLst>
            <pc:docMk/>
            <pc:sldMk cId="1413848606" sldId="256"/>
            <ac:grpSpMk id="16" creationId="{F73548EC-2C72-4A71-3702-F6D8A631CF7B}"/>
          </ac:grpSpMkLst>
        </pc:grpChg>
        <pc:picChg chg="add mod">
          <ac:chgData name="Federico Seghizzi" userId="f783a13eabc91212" providerId="LiveId" clId="{0A59969F-8B64-4BB7-85FB-2F692F1C4E56}" dt="2023-11-08T16:31:36.121" v="37" actId="164"/>
          <ac:picMkLst>
            <pc:docMk/>
            <pc:sldMk cId="1413848606" sldId="256"/>
            <ac:picMk id="5" creationId="{67F17497-A56F-0A85-C8A9-F9680A3EC0DF}"/>
          </ac:picMkLst>
        </pc:picChg>
        <pc:picChg chg="add mod">
          <ac:chgData name="Federico Seghizzi" userId="f783a13eabc91212" providerId="LiveId" clId="{0A59969F-8B64-4BB7-85FB-2F692F1C4E56}" dt="2023-11-08T16:31:36.121" v="37" actId="164"/>
          <ac:picMkLst>
            <pc:docMk/>
            <pc:sldMk cId="1413848606" sldId="256"/>
            <ac:picMk id="7" creationId="{8CED814B-C11A-2A7D-C35A-F0DCD96F8386}"/>
          </ac:picMkLst>
        </pc:picChg>
        <pc:picChg chg="add mod">
          <ac:chgData name="Federico Seghizzi" userId="f783a13eabc91212" providerId="LiveId" clId="{0A59969F-8B64-4BB7-85FB-2F692F1C4E56}" dt="2023-11-08T16:31:36.121" v="37" actId="164"/>
          <ac:picMkLst>
            <pc:docMk/>
            <pc:sldMk cId="1413848606" sldId="256"/>
            <ac:picMk id="9" creationId="{327D4972-A9D3-F63E-8D89-EA49CADCE4F9}"/>
          </ac:picMkLst>
        </pc:picChg>
        <pc:picChg chg="add mod">
          <ac:chgData name="Federico Seghizzi" userId="f783a13eabc91212" providerId="LiveId" clId="{0A59969F-8B64-4BB7-85FB-2F692F1C4E56}" dt="2023-11-08T16:31:36.121" v="37" actId="164"/>
          <ac:picMkLst>
            <pc:docMk/>
            <pc:sldMk cId="1413848606" sldId="256"/>
            <ac:picMk id="11" creationId="{696BBF4E-EFB8-079A-F122-1ED8BBC7AC21}"/>
          </ac:picMkLst>
        </pc:picChg>
      </pc:sldChg>
      <pc:sldChg chg="addSp delSp modSp new add del mod">
        <pc:chgData name="Federico Seghizzi" userId="f783a13eabc91212" providerId="LiveId" clId="{0A59969F-8B64-4BB7-85FB-2F692F1C4E56}" dt="2023-11-10T00:27:34.406" v="497" actId="164"/>
        <pc:sldMkLst>
          <pc:docMk/>
          <pc:sldMk cId="1003876062" sldId="257"/>
        </pc:sldMkLst>
        <pc:spChg chg="del">
          <ac:chgData name="Federico Seghizzi" userId="f783a13eabc91212" providerId="LiveId" clId="{0A59969F-8B64-4BB7-85FB-2F692F1C4E56}" dt="2023-11-09T00:09:59.385" v="41" actId="478"/>
          <ac:spMkLst>
            <pc:docMk/>
            <pc:sldMk cId="1003876062" sldId="257"/>
            <ac:spMk id="2" creationId="{E8E8A11B-2C6C-7510-3701-1FF27426A2D7}"/>
          </ac:spMkLst>
        </pc:spChg>
        <pc:spChg chg="del">
          <ac:chgData name="Federico Seghizzi" userId="f783a13eabc91212" providerId="LiveId" clId="{0A59969F-8B64-4BB7-85FB-2F692F1C4E56}" dt="2023-11-09T00:09:59.385" v="41" actId="478"/>
          <ac:spMkLst>
            <pc:docMk/>
            <pc:sldMk cId="1003876062" sldId="257"/>
            <ac:spMk id="3" creationId="{734281DB-3A2F-22AC-A905-A8CBAFE6BE2B}"/>
          </ac:spMkLst>
        </pc:spChg>
        <pc:spChg chg="add mod ord topLvl">
          <ac:chgData name="Federico Seghizzi" userId="f783a13eabc91212" providerId="LiveId" clId="{0A59969F-8B64-4BB7-85FB-2F692F1C4E56}" dt="2023-11-10T00:27:34.406" v="497" actId="164"/>
          <ac:spMkLst>
            <pc:docMk/>
            <pc:sldMk cId="1003876062" sldId="257"/>
            <ac:spMk id="4" creationId="{091F0DC2-2A93-6270-81C5-90EA54B0D6B0}"/>
          </ac:spMkLst>
        </pc:spChg>
        <pc:spChg chg="add del mod topLvl">
          <ac:chgData name="Federico Seghizzi" userId="f783a13eabc91212" providerId="LiveId" clId="{0A59969F-8B64-4BB7-85FB-2F692F1C4E56}" dt="2023-11-09T18:26:28.229" v="326" actId="478"/>
          <ac:spMkLst>
            <pc:docMk/>
            <pc:sldMk cId="1003876062" sldId="257"/>
            <ac:spMk id="12" creationId="{4CE8C800-C66B-51E4-CAD7-9C3E298657CC}"/>
          </ac:spMkLst>
        </pc:spChg>
        <pc:spChg chg="add del mod ord topLvl">
          <ac:chgData name="Federico Seghizzi" userId="f783a13eabc91212" providerId="LiveId" clId="{0A59969F-8B64-4BB7-85FB-2F692F1C4E56}" dt="2023-11-09T18:26:37.007" v="334" actId="478"/>
          <ac:spMkLst>
            <pc:docMk/>
            <pc:sldMk cId="1003876062" sldId="257"/>
            <ac:spMk id="13" creationId="{FCE3277F-6F50-EDA0-62CF-09CA2676FE2A}"/>
          </ac:spMkLst>
        </pc:spChg>
        <pc:spChg chg="add del mod topLvl">
          <ac:chgData name="Federico Seghizzi" userId="f783a13eabc91212" providerId="LiveId" clId="{0A59969F-8B64-4BB7-85FB-2F692F1C4E56}" dt="2023-11-09T18:26:27.076" v="325" actId="478"/>
          <ac:spMkLst>
            <pc:docMk/>
            <pc:sldMk cId="1003876062" sldId="257"/>
            <ac:spMk id="14" creationId="{07781E75-A89B-DA2E-DBA7-E780B6F66914}"/>
          </ac:spMkLst>
        </pc:spChg>
        <pc:spChg chg="add del mod topLvl">
          <ac:chgData name="Federico Seghizzi" userId="f783a13eabc91212" providerId="LiveId" clId="{0A59969F-8B64-4BB7-85FB-2F692F1C4E56}" dt="2023-11-09T18:26:37.927" v="335" actId="478"/>
          <ac:spMkLst>
            <pc:docMk/>
            <pc:sldMk cId="1003876062" sldId="257"/>
            <ac:spMk id="15" creationId="{DBE4ACC3-D52F-C590-7ED6-2D5646750EBB}"/>
          </ac:spMkLst>
        </pc:spChg>
        <pc:spChg chg="add mod topLvl">
          <ac:chgData name="Federico Seghizzi" userId="f783a13eabc91212" providerId="LiveId" clId="{0A59969F-8B64-4BB7-85FB-2F692F1C4E56}" dt="2023-11-10T00:27:34.406" v="497" actId="164"/>
          <ac:spMkLst>
            <pc:docMk/>
            <pc:sldMk cId="1003876062" sldId="257"/>
            <ac:spMk id="16" creationId="{86767756-C961-F542-FAA1-B035C2A0DC6D}"/>
          </ac:spMkLst>
        </pc:spChg>
        <pc:spChg chg="add mod topLvl">
          <ac:chgData name="Federico Seghizzi" userId="f783a13eabc91212" providerId="LiveId" clId="{0A59969F-8B64-4BB7-85FB-2F692F1C4E56}" dt="2023-11-10T00:27:34.406" v="497" actId="164"/>
          <ac:spMkLst>
            <pc:docMk/>
            <pc:sldMk cId="1003876062" sldId="257"/>
            <ac:spMk id="17" creationId="{9E22438B-50E4-9BC5-DF64-9985EDCA203A}"/>
          </ac:spMkLst>
        </pc:spChg>
        <pc:spChg chg="add mod topLvl">
          <ac:chgData name="Federico Seghizzi" userId="f783a13eabc91212" providerId="LiveId" clId="{0A59969F-8B64-4BB7-85FB-2F692F1C4E56}" dt="2023-11-10T00:27:34.406" v="497" actId="164"/>
          <ac:spMkLst>
            <pc:docMk/>
            <pc:sldMk cId="1003876062" sldId="257"/>
            <ac:spMk id="18" creationId="{3408C0F2-0F60-9601-BF5B-C5F549F42133}"/>
          </ac:spMkLst>
        </pc:spChg>
        <pc:spChg chg="add del mod topLvl">
          <ac:chgData name="Federico Seghizzi" userId="f783a13eabc91212" providerId="LiveId" clId="{0A59969F-8B64-4BB7-85FB-2F692F1C4E56}" dt="2023-11-10T00:27:34.406" v="497" actId="164"/>
          <ac:spMkLst>
            <pc:docMk/>
            <pc:sldMk cId="1003876062" sldId="257"/>
            <ac:spMk id="19" creationId="{1D48F59D-54AF-7B3E-2E5D-DD305CB0302F}"/>
          </ac:spMkLst>
        </pc:spChg>
        <pc:grpChg chg="add mod">
          <ac:chgData name="Federico Seghizzi" userId="f783a13eabc91212" providerId="LiveId" clId="{0A59969F-8B64-4BB7-85FB-2F692F1C4E56}" dt="2023-11-10T00:27:34.406" v="497" actId="164"/>
          <ac:grpSpMkLst>
            <pc:docMk/>
            <pc:sldMk cId="1003876062" sldId="257"/>
            <ac:grpSpMk id="2" creationId="{41C01579-26F3-FCA6-8D46-C68FE4D6E331}"/>
          </ac:grpSpMkLst>
        </pc:grpChg>
        <pc:grpChg chg="add del mod">
          <ac:chgData name="Federico Seghizzi" userId="f783a13eabc91212" providerId="LiveId" clId="{0A59969F-8B64-4BB7-85FB-2F692F1C4E56}" dt="2023-11-09T23:59:39.834" v="390" actId="165"/>
          <ac:grpSpMkLst>
            <pc:docMk/>
            <pc:sldMk cId="1003876062" sldId="257"/>
            <ac:grpSpMk id="2" creationId="{E073A151-B049-7943-807A-95FAAA2CBE5A}"/>
          </ac:grpSpMkLst>
        </pc:grpChg>
        <pc:grpChg chg="add del mod">
          <ac:chgData name="Federico Seghizzi" userId="f783a13eabc91212" providerId="LiveId" clId="{0A59969F-8B64-4BB7-85FB-2F692F1C4E56}" dt="2023-11-10T00:26:42.250" v="424" actId="165"/>
          <ac:grpSpMkLst>
            <pc:docMk/>
            <pc:sldMk cId="1003876062" sldId="257"/>
            <ac:grpSpMk id="5" creationId="{82CEBA5A-72A3-7C7C-E612-BBCAE3B40359}"/>
          </ac:grpSpMkLst>
        </pc:grpChg>
        <pc:grpChg chg="add del mod">
          <ac:chgData name="Federico Seghizzi" userId="f783a13eabc91212" providerId="LiveId" clId="{0A59969F-8B64-4BB7-85FB-2F692F1C4E56}" dt="2023-11-09T00:22:29.222" v="163" actId="165"/>
          <ac:grpSpMkLst>
            <pc:docMk/>
            <pc:sldMk cId="1003876062" sldId="257"/>
            <ac:grpSpMk id="31" creationId="{EF917483-A16D-17BE-1467-40D9BE5A0554}"/>
          </ac:grpSpMkLst>
        </pc:grpChg>
        <pc:picChg chg="add mod ord topLvl modCrop">
          <ac:chgData name="Federico Seghizzi" userId="f783a13eabc91212" providerId="LiveId" clId="{0A59969F-8B64-4BB7-85FB-2F692F1C4E56}" dt="2023-11-10T00:27:34.406" v="497" actId="164"/>
          <ac:picMkLst>
            <pc:docMk/>
            <pc:sldMk cId="1003876062" sldId="257"/>
            <ac:picMk id="3" creationId="{769CE2AE-AEB9-15B5-3EE2-6B546F2634B5}"/>
          </ac:picMkLst>
        </pc:picChg>
        <pc:picChg chg="add del mod">
          <ac:chgData name="Federico Seghizzi" userId="f783a13eabc91212" providerId="LiveId" clId="{0A59969F-8B64-4BB7-85FB-2F692F1C4E56}" dt="2023-11-09T00:10:20.919" v="46" actId="478"/>
          <ac:picMkLst>
            <pc:docMk/>
            <pc:sldMk cId="1003876062" sldId="257"/>
            <ac:picMk id="5" creationId="{2E60C316-AB0F-A2FA-76A6-4937BCBFF484}"/>
          </ac:picMkLst>
        </pc:picChg>
        <pc:picChg chg="add del mod modCrop">
          <ac:chgData name="Federico Seghizzi" userId="f783a13eabc91212" providerId="LiveId" clId="{0A59969F-8B64-4BB7-85FB-2F692F1C4E56}" dt="2023-11-09T18:22:40.958" v="277" actId="478"/>
          <ac:picMkLst>
            <pc:docMk/>
            <pc:sldMk cId="1003876062" sldId="257"/>
            <ac:picMk id="5" creationId="{B2B83C57-7F07-EF2A-BCCF-CF7441E5E267}"/>
          </ac:picMkLst>
        </pc:picChg>
        <pc:picChg chg="add mod ord topLvl modCrop">
          <ac:chgData name="Federico Seghizzi" userId="f783a13eabc91212" providerId="LiveId" clId="{0A59969F-8B64-4BB7-85FB-2F692F1C4E56}" dt="2023-11-10T00:27:34.406" v="497" actId="164"/>
          <ac:picMkLst>
            <pc:docMk/>
            <pc:sldMk cId="1003876062" sldId="257"/>
            <ac:picMk id="7" creationId="{6D571C7B-7D1E-74AC-A3D2-6EA1855392B3}"/>
          </ac:picMkLst>
        </pc:picChg>
        <pc:picChg chg="add del mod">
          <ac:chgData name="Federico Seghizzi" userId="f783a13eabc91212" providerId="LiveId" clId="{0A59969F-8B64-4BB7-85FB-2F692F1C4E56}" dt="2023-11-09T00:10:20.316" v="45" actId="478"/>
          <ac:picMkLst>
            <pc:docMk/>
            <pc:sldMk cId="1003876062" sldId="257"/>
            <ac:picMk id="7" creationId="{A5B7C566-9EB8-EEC3-5584-F29F33A9E301}"/>
          </ac:picMkLst>
        </pc:picChg>
        <pc:picChg chg="add del mod">
          <ac:chgData name="Federico Seghizzi" userId="f783a13eabc91212" providerId="LiveId" clId="{0A59969F-8B64-4BB7-85FB-2F692F1C4E56}" dt="2023-11-09T00:10:19.787" v="44" actId="478"/>
          <ac:picMkLst>
            <pc:docMk/>
            <pc:sldMk cId="1003876062" sldId="257"/>
            <ac:picMk id="9" creationId="{122626E2-145A-77EB-681D-5965B3D323AB}"/>
          </ac:picMkLst>
        </pc:picChg>
        <pc:picChg chg="add mod ord topLvl modCrop">
          <ac:chgData name="Federico Seghizzi" userId="f783a13eabc91212" providerId="LiveId" clId="{0A59969F-8B64-4BB7-85FB-2F692F1C4E56}" dt="2023-11-10T00:27:34.406" v="497" actId="164"/>
          <ac:picMkLst>
            <pc:docMk/>
            <pc:sldMk cId="1003876062" sldId="257"/>
            <ac:picMk id="9" creationId="{819F6768-FDD5-7BFF-A561-205ED2A73783}"/>
          </ac:picMkLst>
        </pc:picChg>
        <pc:picChg chg="add mod ord topLvl modCrop">
          <ac:chgData name="Federico Seghizzi" userId="f783a13eabc91212" providerId="LiveId" clId="{0A59969F-8B64-4BB7-85FB-2F692F1C4E56}" dt="2023-11-10T00:27:34.406" v="497" actId="164"/>
          <ac:picMkLst>
            <pc:docMk/>
            <pc:sldMk cId="1003876062" sldId="257"/>
            <ac:picMk id="11" creationId="{4B500C73-650F-B1F6-BF81-281F20E22501}"/>
          </ac:picMkLst>
        </pc:picChg>
        <pc:picChg chg="add del mod">
          <ac:chgData name="Federico Seghizzi" userId="f783a13eabc91212" providerId="LiveId" clId="{0A59969F-8B64-4BB7-85FB-2F692F1C4E56}" dt="2023-11-09T00:10:19.238" v="43" actId="478"/>
          <ac:picMkLst>
            <pc:docMk/>
            <pc:sldMk cId="1003876062" sldId="257"/>
            <ac:picMk id="11" creationId="{4D20D25F-9BD0-2968-DE47-D36709AD126B}"/>
          </ac:picMkLst>
        </pc:picChg>
        <pc:picChg chg="add del mod ord topLvl modCrop">
          <ac:chgData name="Federico Seghizzi" userId="f783a13eabc91212" providerId="LiveId" clId="{0A59969F-8B64-4BB7-85FB-2F692F1C4E56}" dt="2023-11-09T15:07:30.995" v="218" actId="478"/>
          <ac:picMkLst>
            <pc:docMk/>
            <pc:sldMk cId="1003876062" sldId="257"/>
            <ac:picMk id="21" creationId="{C8335FBF-5FBD-BD7F-8961-AC76D22D8A0D}"/>
          </ac:picMkLst>
        </pc:picChg>
        <pc:picChg chg="add del mod topLvl modCrop">
          <ac:chgData name="Federico Seghizzi" userId="f783a13eabc91212" providerId="LiveId" clId="{0A59969F-8B64-4BB7-85FB-2F692F1C4E56}" dt="2023-11-09T15:07:32.884" v="220" actId="478"/>
          <ac:picMkLst>
            <pc:docMk/>
            <pc:sldMk cId="1003876062" sldId="257"/>
            <ac:picMk id="23" creationId="{9F2FE550-BC1A-507D-75D6-345D33B626EC}"/>
          </ac:picMkLst>
        </pc:picChg>
        <pc:picChg chg="add del mod ord topLvl modCrop">
          <ac:chgData name="Federico Seghizzi" userId="f783a13eabc91212" providerId="LiveId" clId="{0A59969F-8B64-4BB7-85FB-2F692F1C4E56}" dt="2023-11-09T15:07:32.047" v="219" actId="478"/>
          <ac:picMkLst>
            <pc:docMk/>
            <pc:sldMk cId="1003876062" sldId="257"/>
            <ac:picMk id="25" creationId="{5AC0F5AD-24F9-A722-0130-EB7262CFFD85}"/>
          </ac:picMkLst>
        </pc:picChg>
        <pc:picChg chg="add del mod ord topLvl modCrop">
          <ac:chgData name="Federico Seghizzi" userId="f783a13eabc91212" providerId="LiveId" clId="{0A59969F-8B64-4BB7-85FB-2F692F1C4E56}" dt="2023-11-09T15:07:33.433" v="221" actId="478"/>
          <ac:picMkLst>
            <pc:docMk/>
            <pc:sldMk cId="1003876062" sldId="257"/>
            <ac:picMk id="27" creationId="{E7157080-91F2-396F-F4F4-43AF61A14C72}"/>
          </ac:picMkLst>
        </pc:picChg>
        <pc:cxnChg chg="add mod topLvl">
          <ac:chgData name="Federico Seghizzi" userId="f783a13eabc91212" providerId="LiveId" clId="{0A59969F-8B64-4BB7-85FB-2F692F1C4E56}" dt="2023-11-10T00:27:34.406" v="497" actId="164"/>
          <ac:cxnSpMkLst>
            <pc:docMk/>
            <pc:sldMk cId="1003876062" sldId="257"/>
            <ac:cxnSpMk id="21" creationId="{A26FA3CA-1AC6-31CD-6359-6D312CE2DBD7}"/>
          </ac:cxnSpMkLst>
        </pc:cxnChg>
        <pc:cxnChg chg="add mod topLvl">
          <ac:chgData name="Federico Seghizzi" userId="f783a13eabc91212" providerId="LiveId" clId="{0A59969F-8B64-4BB7-85FB-2F692F1C4E56}" dt="2023-11-10T00:27:34.406" v="497" actId="164"/>
          <ac:cxnSpMkLst>
            <pc:docMk/>
            <pc:sldMk cId="1003876062" sldId="257"/>
            <ac:cxnSpMk id="22" creationId="{EF51B004-5CA8-76D1-72E9-EE71EBE98953}"/>
          </ac:cxnSpMkLst>
        </pc:cxnChg>
        <pc:cxnChg chg="add del mod">
          <ac:chgData name="Federico Seghizzi" userId="f783a13eabc91212" providerId="LiveId" clId="{0A59969F-8B64-4BB7-85FB-2F692F1C4E56}" dt="2023-11-09T00:17:44.885" v="161" actId="478"/>
          <ac:cxnSpMkLst>
            <pc:docMk/>
            <pc:sldMk cId="1003876062" sldId="257"/>
            <ac:cxnSpMk id="29" creationId="{7360CF7F-10E9-0FA5-5B3D-5742BFFD6D69}"/>
          </ac:cxnSpMkLst>
        </pc:cxnChg>
      </pc:sldChg>
      <pc:sldChg chg="addSp delSp modSp new mod">
        <pc:chgData name="Federico Seghizzi" userId="f783a13eabc91212" providerId="LiveId" clId="{0A59969F-8B64-4BB7-85FB-2F692F1C4E56}" dt="2023-11-10T06:15:43.777" v="553" actId="1076"/>
        <pc:sldMkLst>
          <pc:docMk/>
          <pc:sldMk cId="2009021697" sldId="258"/>
        </pc:sldMkLst>
        <pc:spChg chg="del">
          <ac:chgData name="Federico Seghizzi" userId="f783a13eabc91212" providerId="LiveId" clId="{0A59969F-8B64-4BB7-85FB-2F692F1C4E56}" dt="2023-11-09T15:50:51.820" v="223" actId="478"/>
          <ac:spMkLst>
            <pc:docMk/>
            <pc:sldMk cId="2009021697" sldId="258"/>
            <ac:spMk id="2" creationId="{677B86BB-3494-BEEE-1375-FE057498FE72}"/>
          </ac:spMkLst>
        </pc:spChg>
        <pc:spChg chg="del">
          <ac:chgData name="Federico Seghizzi" userId="f783a13eabc91212" providerId="LiveId" clId="{0A59969F-8B64-4BB7-85FB-2F692F1C4E56}" dt="2023-11-09T15:50:51.820" v="223" actId="478"/>
          <ac:spMkLst>
            <pc:docMk/>
            <pc:sldMk cId="2009021697" sldId="258"/>
            <ac:spMk id="3" creationId="{884A1E39-CF16-CCAE-E067-8A8E134F7E8A}"/>
          </ac:spMkLst>
        </pc:spChg>
        <pc:spChg chg="add mod ord topLvl">
          <ac:chgData name="Federico Seghizzi" userId="f783a13eabc91212" providerId="LiveId" clId="{0A59969F-8B64-4BB7-85FB-2F692F1C4E56}" dt="2023-11-10T06:15:43.777" v="553" actId="1076"/>
          <ac:spMkLst>
            <pc:docMk/>
            <pc:sldMk cId="2009021697" sldId="258"/>
            <ac:spMk id="7" creationId="{1AB45677-3C29-003F-A7E4-4DEE072367F2}"/>
          </ac:spMkLst>
        </pc:spChg>
        <pc:spChg chg="add mod topLvl">
          <ac:chgData name="Federico Seghizzi" userId="f783a13eabc91212" providerId="LiveId" clId="{0A59969F-8B64-4BB7-85FB-2F692F1C4E56}" dt="2023-11-10T06:15:41.845" v="552" actId="165"/>
          <ac:spMkLst>
            <pc:docMk/>
            <pc:sldMk cId="2009021697" sldId="258"/>
            <ac:spMk id="11" creationId="{BFA6886C-CDE9-3047-8A7B-A017D7C5F536}"/>
          </ac:spMkLst>
        </pc:spChg>
        <pc:spChg chg="add del mod">
          <ac:chgData name="Federico Seghizzi" userId="f783a13eabc91212" providerId="LiveId" clId="{0A59969F-8B64-4BB7-85FB-2F692F1C4E56}" dt="2023-11-09T15:53:12.967" v="258" actId="478"/>
          <ac:spMkLst>
            <pc:docMk/>
            <pc:sldMk cId="2009021697" sldId="258"/>
            <ac:spMk id="12" creationId="{357CC0ED-93D6-7918-9E95-4626AD6D308D}"/>
          </ac:spMkLst>
        </pc:spChg>
        <pc:spChg chg="add mod topLvl">
          <ac:chgData name="Federico Seghizzi" userId="f783a13eabc91212" providerId="LiveId" clId="{0A59969F-8B64-4BB7-85FB-2F692F1C4E56}" dt="2023-11-10T06:15:41.845" v="552" actId="165"/>
          <ac:spMkLst>
            <pc:docMk/>
            <pc:sldMk cId="2009021697" sldId="258"/>
            <ac:spMk id="13" creationId="{DDBF9E6C-669E-BA80-79BD-6286C9677DA0}"/>
          </ac:spMkLst>
        </pc:spChg>
        <pc:grpChg chg="add del mod">
          <ac:chgData name="Federico Seghizzi" userId="f783a13eabc91212" providerId="LiveId" clId="{0A59969F-8B64-4BB7-85FB-2F692F1C4E56}" dt="2023-11-10T00:00:59.065" v="398" actId="165"/>
          <ac:grpSpMkLst>
            <pc:docMk/>
            <pc:sldMk cId="2009021697" sldId="258"/>
            <ac:grpSpMk id="5" creationId="{2DC4527C-38EA-F663-3933-55808DEACDEA}"/>
          </ac:grpSpMkLst>
        </pc:grpChg>
        <pc:grpChg chg="add del mod">
          <ac:chgData name="Federico Seghizzi" userId="f783a13eabc91212" providerId="LiveId" clId="{0A59969F-8B64-4BB7-85FB-2F692F1C4E56}" dt="2023-11-10T04:19:38.332" v="498" actId="165"/>
          <ac:grpSpMkLst>
            <pc:docMk/>
            <pc:sldMk cId="2009021697" sldId="258"/>
            <ac:grpSpMk id="8" creationId="{66475E59-0088-DA44-0EB6-85BACBA44E0F}"/>
          </ac:grpSpMkLst>
        </pc:grpChg>
        <pc:grpChg chg="add del mod">
          <ac:chgData name="Federico Seghizzi" userId="f783a13eabc91212" providerId="LiveId" clId="{0A59969F-8B64-4BB7-85FB-2F692F1C4E56}" dt="2023-11-09T23:56:09.480" v="371" actId="165"/>
          <ac:grpSpMkLst>
            <pc:docMk/>
            <pc:sldMk cId="2009021697" sldId="258"/>
            <ac:grpSpMk id="8" creationId="{A06BF21F-A511-0EAE-D4EF-C327D2E4E778}"/>
          </ac:grpSpMkLst>
        </pc:grpChg>
        <pc:grpChg chg="add del mod">
          <ac:chgData name="Federico Seghizzi" userId="f783a13eabc91212" providerId="LiveId" clId="{0A59969F-8B64-4BB7-85FB-2F692F1C4E56}" dt="2023-11-09T23:53:59.365" v="355" actId="165"/>
          <ac:grpSpMkLst>
            <pc:docMk/>
            <pc:sldMk cId="2009021697" sldId="258"/>
            <ac:grpSpMk id="14" creationId="{F08CC771-AE21-32A9-8D15-C934B4C09D64}"/>
          </ac:grpSpMkLst>
        </pc:grpChg>
        <pc:grpChg chg="add del mod">
          <ac:chgData name="Federico Seghizzi" userId="f783a13eabc91212" providerId="LiveId" clId="{0A59969F-8B64-4BB7-85FB-2F692F1C4E56}" dt="2023-11-10T06:15:41.845" v="552" actId="165"/>
          <ac:grpSpMkLst>
            <pc:docMk/>
            <pc:sldMk cId="2009021697" sldId="258"/>
            <ac:grpSpMk id="15" creationId="{A7D0E812-03CD-85FF-DFA9-162A24A655D4}"/>
          </ac:grpSpMkLst>
        </pc:grpChg>
        <pc:picChg chg="add del mod ord topLvl">
          <ac:chgData name="Federico Seghizzi" userId="f783a13eabc91212" providerId="LiveId" clId="{0A59969F-8B64-4BB7-85FB-2F692F1C4E56}" dt="2023-11-10T04:22:29.865" v="539" actId="478"/>
          <ac:picMkLst>
            <pc:docMk/>
            <pc:sldMk cId="2009021697" sldId="258"/>
            <ac:picMk id="3" creationId="{206931A1-AE95-AF22-FEEC-3FDC87A43A2B}"/>
          </ac:picMkLst>
        </pc:picChg>
        <pc:picChg chg="add mod ord topLvl modCrop">
          <ac:chgData name="Federico Seghizzi" userId="f783a13eabc91212" providerId="LiveId" clId="{0A59969F-8B64-4BB7-85FB-2F692F1C4E56}" dt="2023-11-10T06:15:41.845" v="552" actId="165"/>
          <ac:picMkLst>
            <pc:docMk/>
            <pc:sldMk cId="2009021697" sldId="258"/>
            <ac:picMk id="4" creationId="{0056765E-1BE6-FEB8-0839-A6E4314EEF15}"/>
          </ac:picMkLst>
        </pc:picChg>
        <pc:picChg chg="add del mod modCrop">
          <ac:chgData name="Federico Seghizzi" userId="f783a13eabc91212" providerId="LiveId" clId="{0A59969F-8B64-4BB7-85FB-2F692F1C4E56}" dt="2023-11-09T23:57:45.784" v="379" actId="931"/>
          <ac:picMkLst>
            <pc:docMk/>
            <pc:sldMk cId="2009021697" sldId="258"/>
            <ac:picMk id="4" creationId="{17CC8F9B-E985-549B-0435-D3476D9D70CD}"/>
          </ac:picMkLst>
        </pc:picChg>
        <pc:picChg chg="add del mod topLvl modCrop">
          <ac:chgData name="Federico Seghizzi" userId="f783a13eabc91212" providerId="LiveId" clId="{0A59969F-8B64-4BB7-85FB-2F692F1C4E56}" dt="2023-11-09T23:54:38.272" v="362" actId="478"/>
          <ac:picMkLst>
            <pc:docMk/>
            <pc:sldMk cId="2009021697" sldId="258"/>
            <ac:picMk id="5" creationId="{887A65F8-DEB6-6763-D413-5C0CEA0EFE2F}"/>
          </ac:picMkLst>
        </pc:picChg>
        <pc:picChg chg="add del mod ord topLvl">
          <ac:chgData name="Federico Seghizzi" userId="f783a13eabc91212" providerId="LiveId" clId="{0A59969F-8B64-4BB7-85FB-2F692F1C4E56}" dt="2023-11-10T04:21:19.572" v="523" actId="478"/>
          <ac:picMkLst>
            <pc:docMk/>
            <pc:sldMk cId="2009021697" sldId="258"/>
            <ac:picMk id="6" creationId="{8E2C7D93-AF94-39DD-6160-AFD2AF5E8DD0}"/>
          </ac:picMkLst>
        </pc:picChg>
        <pc:picChg chg="add del mod modCrop">
          <ac:chgData name="Federico Seghizzi" userId="f783a13eabc91212" providerId="LiveId" clId="{0A59969F-8B64-4BB7-85FB-2F692F1C4E56}" dt="2023-11-09T23:53:54.135" v="354" actId="478"/>
          <ac:picMkLst>
            <pc:docMk/>
            <pc:sldMk cId="2009021697" sldId="258"/>
            <ac:picMk id="7" creationId="{98508A15-1320-64A7-9F3D-E731577ADBF5}"/>
          </ac:picMkLst>
        </pc:picChg>
        <pc:picChg chg="add del mod">
          <ac:chgData name="Federico Seghizzi" userId="f783a13eabc91212" providerId="LiveId" clId="{0A59969F-8B64-4BB7-85FB-2F692F1C4E56}" dt="2023-11-10T04:21:45.325" v="529" actId="478"/>
          <ac:picMkLst>
            <pc:docMk/>
            <pc:sldMk cId="2009021697" sldId="258"/>
            <ac:picMk id="10" creationId="{F4E8B6EE-CBAC-195A-6C73-67DDE9301BC8}"/>
          </ac:picMkLst>
        </pc:picChg>
        <pc:picChg chg="add mod ord topLvl modCrop">
          <ac:chgData name="Federico Seghizzi" userId="f783a13eabc91212" providerId="LiveId" clId="{0A59969F-8B64-4BB7-85FB-2F692F1C4E56}" dt="2023-11-10T06:15:41.845" v="552" actId="165"/>
          <ac:picMkLst>
            <pc:docMk/>
            <pc:sldMk cId="2009021697" sldId="258"/>
            <ac:picMk id="14" creationId="{0A1065EB-A26D-1AA0-E49B-DD4587542F01}"/>
          </ac:picMkLst>
        </pc:picChg>
        <pc:cxnChg chg="add mod topLvl">
          <ac:chgData name="Federico Seghizzi" userId="f783a13eabc91212" providerId="LiveId" clId="{0A59969F-8B64-4BB7-85FB-2F692F1C4E56}" dt="2023-11-10T06:15:41.845" v="552" actId="165"/>
          <ac:cxnSpMkLst>
            <pc:docMk/>
            <pc:sldMk cId="2009021697" sldId="258"/>
            <ac:cxnSpMk id="9" creationId="{09BCA28D-3638-817D-DF2A-25B71D3ADEB5}"/>
          </ac:cxnSpMkLst>
        </pc:cxnChg>
      </pc:sldChg>
      <pc:sldChg chg="addSp delSp modSp new mod">
        <pc:chgData name="Federico Seghizzi" userId="f783a13eabc91212" providerId="LiveId" clId="{0A59969F-8B64-4BB7-85FB-2F692F1C4E56}" dt="2023-11-10T06:38:22.316" v="609"/>
        <pc:sldMkLst>
          <pc:docMk/>
          <pc:sldMk cId="2118285672" sldId="259"/>
        </pc:sldMkLst>
        <pc:spChg chg="del">
          <ac:chgData name="Federico Seghizzi" userId="f783a13eabc91212" providerId="LiveId" clId="{0A59969F-8B64-4BB7-85FB-2F692F1C4E56}" dt="2023-11-10T04:23:17.102" v="544" actId="478"/>
          <ac:spMkLst>
            <pc:docMk/>
            <pc:sldMk cId="2118285672" sldId="259"/>
            <ac:spMk id="2" creationId="{9402ADE5-0453-BCE0-A85E-0DE4DA57E482}"/>
          </ac:spMkLst>
        </pc:spChg>
        <pc:spChg chg="del">
          <ac:chgData name="Federico Seghizzi" userId="f783a13eabc91212" providerId="LiveId" clId="{0A59969F-8B64-4BB7-85FB-2F692F1C4E56}" dt="2023-11-10T04:23:17.102" v="544" actId="478"/>
          <ac:spMkLst>
            <pc:docMk/>
            <pc:sldMk cId="2118285672" sldId="259"/>
            <ac:spMk id="3" creationId="{866832DB-5A20-2CAC-AA83-4722F9E1E6CF}"/>
          </ac:spMkLst>
        </pc:spChg>
        <pc:spChg chg="add mod ord topLvl">
          <ac:chgData name="Federico Seghizzi" userId="f783a13eabc91212" providerId="LiveId" clId="{0A59969F-8B64-4BB7-85FB-2F692F1C4E56}" dt="2023-11-10T06:21:27.773" v="598" actId="164"/>
          <ac:spMkLst>
            <pc:docMk/>
            <pc:sldMk cId="2118285672" sldId="259"/>
            <ac:spMk id="8" creationId="{46018408-631E-B04B-5BEB-BFA4CAB32925}"/>
          </ac:spMkLst>
        </pc:spChg>
        <pc:spChg chg="add mod ord topLvl">
          <ac:chgData name="Federico Seghizzi" userId="f783a13eabc91212" providerId="LiveId" clId="{0A59969F-8B64-4BB7-85FB-2F692F1C4E56}" dt="2023-11-10T06:21:27.773" v="598" actId="164"/>
          <ac:spMkLst>
            <pc:docMk/>
            <pc:sldMk cId="2118285672" sldId="259"/>
            <ac:spMk id="10" creationId="{75DC72E8-09D3-657E-B43B-CE0172FD75DA}"/>
          </ac:spMkLst>
        </pc:spChg>
        <pc:spChg chg="add mod ord topLvl">
          <ac:chgData name="Federico Seghizzi" userId="f783a13eabc91212" providerId="LiveId" clId="{0A59969F-8B64-4BB7-85FB-2F692F1C4E56}" dt="2023-11-10T06:21:27.773" v="598" actId="164"/>
          <ac:spMkLst>
            <pc:docMk/>
            <pc:sldMk cId="2118285672" sldId="259"/>
            <ac:spMk id="11" creationId="{C7B91B70-A14C-23AE-DA73-A7F0CB5CBC25}"/>
          </ac:spMkLst>
        </pc:spChg>
        <pc:grpChg chg="add mod">
          <ac:chgData name="Federico Seghizzi" userId="f783a13eabc91212" providerId="LiveId" clId="{0A59969F-8B64-4BB7-85FB-2F692F1C4E56}" dt="2023-11-10T06:21:27.773" v="598" actId="164"/>
          <ac:grpSpMkLst>
            <pc:docMk/>
            <pc:sldMk cId="2118285672" sldId="259"/>
            <ac:grpSpMk id="4" creationId="{885E4A3B-4457-D293-C974-5B3685F0AEA7}"/>
          </ac:grpSpMkLst>
        </pc:grpChg>
        <pc:grpChg chg="add del mod">
          <ac:chgData name="Federico Seghizzi" userId="f783a13eabc91212" providerId="LiveId" clId="{0A59969F-8B64-4BB7-85FB-2F692F1C4E56}" dt="2023-11-10T06:20:31.981" v="575" actId="165"/>
          <ac:grpSpMkLst>
            <pc:docMk/>
            <pc:sldMk cId="2118285672" sldId="259"/>
            <ac:grpSpMk id="17" creationId="{C5ACF3A3-53C8-D168-9B75-B5AF4AC40E31}"/>
          </ac:grpSpMkLst>
        </pc:grpChg>
        <pc:picChg chg="add mod topLvl">
          <ac:chgData name="Federico Seghizzi" userId="f783a13eabc91212" providerId="LiveId" clId="{0A59969F-8B64-4BB7-85FB-2F692F1C4E56}" dt="2023-11-10T06:21:27.773" v="598" actId="164"/>
          <ac:picMkLst>
            <pc:docMk/>
            <pc:sldMk cId="2118285672" sldId="259"/>
            <ac:picMk id="5" creationId="{25FE3CDD-86F3-A27E-81A1-4C688779DAAE}"/>
          </ac:picMkLst>
        </pc:picChg>
        <pc:picChg chg="add mod topLvl">
          <ac:chgData name="Federico Seghizzi" userId="f783a13eabc91212" providerId="LiveId" clId="{0A59969F-8B64-4BB7-85FB-2F692F1C4E56}" dt="2023-11-10T06:21:27.773" v="598" actId="164"/>
          <ac:picMkLst>
            <pc:docMk/>
            <pc:sldMk cId="2118285672" sldId="259"/>
            <ac:picMk id="7" creationId="{C8D3769F-3353-7C60-3783-DA716BCE0206}"/>
          </ac:picMkLst>
        </pc:picChg>
        <pc:picChg chg="add mod topLvl">
          <ac:chgData name="Federico Seghizzi" userId="f783a13eabc91212" providerId="LiveId" clId="{0A59969F-8B64-4BB7-85FB-2F692F1C4E56}" dt="2023-11-10T06:21:27.773" v="598" actId="164"/>
          <ac:picMkLst>
            <pc:docMk/>
            <pc:sldMk cId="2118285672" sldId="259"/>
            <ac:picMk id="14" creationId="{FD892768-F7E0-B045-495C-1777696A9A70}"/>
          </ac:picMkLst>
        </pc:picChg>
        <pc:picChg chg="add mod topLvl">
          <ac:chgData name="Federico Seghizzi" userId="f783a13eabc91212" providerId="LiveId" clId="{0A59969F-8B64-4BB7-85FB-2F692F1C4E56}" dt="2023-11-10T06:21:27.773" v="598" actId="164"/>
          <ac:picMkLst>
            <pc:docMk/>
            <pc:sldMk cId="2118285672" sldId="259"/>
            <ac:picMk id="16" creationId="{CDF6C791-06AE-156A-91FC-40A0268EE121}"/>
          </ac:picMkLst>
        </pc:picChg>
        <pc:cxnChg chg="add del mod">
          <ac:chgData name="Federico Seghizzi" userId="f783a13eabc91212" providerId="LiveId" clId="{0A59969F-8B64-4BB7-85FB-2F692F1C4E56}" dt="2023-11-10T06:38:22.316" v="609"/>
          <ac:cxnSpMkLst>
            <pc:docMk/>
            <pc:sldMk cId="2118285672" sldId="259"/>
            <ac:cxnSpMk id="6" creationId="{51BBEBEF-99CB-53C6-ECFD-77058294FA39}"/>
          </ac:cxnSpMkLst>
        </pc:cxnChg>
        <pc:cxnChg chg="add mod ord topLvl">
          <ac:chgData name="Federico Seghizzi" userId="f783a13eabc91212" providerId="LiveId" clId="{0A59969F-8B64-4BB7-85FB-2F692F1C4E56}" dt="2023-11-10T06:21:27.773" v="598" actId="164"/>
          <ac:cxnSpMkLst>
            <pc:docMk/>
            <pc:sldMk cId="2118285672" sldId="259"/>
            <ac:cxnSpMk id="9" creationId="{138AFC47-1C5F-975C-30A8-56F0604C756E}"/>
          </ac:cxnSpMkLst>
        </pc:cxnChg>
      </pc:sldChg>
      <pc:sldChg chg="new del">
        <pc:chgData name="Federico Seghizzi" userId="f783a13eabc91212" providerId="LiveId" clId="{0A59969F-8B64-4BB7-85FB-2F692F1C4E56}" dt="2023-11-10T06:16:19.535" v="562" actId="680"/>
        <pc:sldMkLst>
          <pc:docMk/>
          <pc:sldMk cId="673296508" sldId="260"/>
        </pc:sldMkLst>
      </pc:sldChg>
      <pc:sldChg chg="addSp delSp modSp new mod">
        <pc:chgData name="Federico Seghizzi" userId="f783a13eabc91212" providerId="LiveId" clId="{0A59969F-8B64-4BB7-85FB-2F692F1C4E56}" dt="2023-11-11T00:09:30.771" v="786" actId="164"/>
        <pc:sldMkLst>
          <pc:docMk/>
          <pc:sldMk cId="3799219425" sldId="260"/>
        </pc:sldMkLst>
        <pc:spChg chg="add mod topLvl">
          <ac:chgData name="Federico Seghizzi" userId="f783a13eabc91212" providerId="LiveId" clId="{0A59969F-8B64-4BB7-85FB-2F692F1C4E56}" dt="2023-11-11T00:09:30.771" v="786" actId="164"/>
          <ac:spMkLst>
            <pc:docMk/>
            <pc:sldMk cId="3799219425" sldId="260"/>
            <ac:spMk id="2" creationId="{1F3CADFC-EF27-5E6C-217F-661184736AC2}"/>
          </ac:spMkLst>
        </pc:spChg>
        <pc:spChg chg="del">
          <ac:chgData name="Federico Seghizzi" userId="f783a13eabc91212" providerId="LiveId" clId="{0A59969F-8B64-4BB7-85FB-2F692F1C4E56}" dt="2023-11-10T06:23:23.373" v="600" actId="478"/>
          <ac:spMkLst>
            <pc:docMk/>
            <pc:sldMk cId="3799219425" sldId="260"/>
            <ac:spMk id="2" creationId="{705F97F0-CD81-8F76-7FBE-2EB1DD4B693A}"/>
          </ac:spMkLst>
        </pc:spChg>
        <pc:spChg chg="add mod topLvl">
          <ac:chgData name="Federico Seghizzi" userId="f783a13eabc91212" providerId="LiveId" clId="{0A59969F-8B64-4BB7-85FB-2F692F1C4E56}" dt="2023-11-11T00:09:30.771" v="786" actId="164"/>
          <ac:spMkLst>
            <pc:docMk/>
            <pc:sldMk cId="3799219425" sldId="260"/>
            <ac:spMk id="3" creationId="{0B795C0F-DFDE-43E4-E273-1EAAA486C331}"/>
          </ac:spMkLst>
        </pc:spChg>
        <pc:spChg chg="del">
          <ac:chgData name="Federico Seghizzi" userId="f783a13eabc91212" providerId="LiveId" clId="{0A59969F-8B64-4BB7-85FB-2F692F1C4E56}" dt="2023-11-10T06:23:23.373" v="600" actId="478"/>
          <ac:spMkLst>
            <pc:docMk/>
            <pc:sldMk cId="3799219425" sldId="260"/>
            <ac:spMk id="3" creationId="{F26F37B6-4A4C-CEEC-8FA2-70CFD1F9D447}"/>
          </ac:spMkLst>
        </pc:spChg>
        <pc:spChg chg="add mod topLvl">
          <ac:chgData name="Federico Seghizzi" userId="f783a13eabc91212" providerId="LiveId" clId="{0A59969F-8B64-4BB7-85FB-2F692F1C4E56}" dt="2023-11-11T00:09:30.771" v="786" actId="164"/>
          <ac:spMkLst>
            <pc:docMk/>
            <pc:sldMk cId="3799219425" sldId="260"/>
            <ac:spMk id="4" creationId="{E267919C-A758-280C-6C09-024E4414653A}"/>
          </ac:spMkLst>
        </pc:spChg>
        <pc:spChg chg="add mod topLvl">
          <ac:chgData name="Federico Seghizzi" userId="f783a13eabc91212" providerId="LiveId" clId="{0A59969F-8B64-4BB7-85FB-2F692F1C4E56}" dt="2023-11-11T00:09:30.771" v="786" actId="164"/>
          <ac:spMkLst>
            <pc:docMk/>
            <pc:sldMk cId="3799219425" sldId="260"/>
            <ac:spMk id="5" creationId="{9F2BE9D0-4D53-00C1-92B6-290DC449FB7F}"/>
          </ac:spMkLst>
        </pc:spChg>
        <pc:spChg chg="add mod topLvl">
          <ac:chgData name="Federico Seghizzi" userId="f783a13eabc91212" providerId="LiveId" clId="{0A59969F-8B64-4BB7-85FB-2F692F1C4E56}" dt="2023-11-11T00:09:30.771" v="786" actId="164"/>
          <ac:spMkLst>
            <pc:docMk/>
            <pc:sldMk cId="3799219425" sldId="260"/>
            <ac:spMk id="7" creationId="{E0CF1983-75ED-C3C1-B927-49704A58071D}"/>
          </ac:spMkLst>
        </pc:spChg>
        <pc:spChg chg="add mod topLvl">
          <ac:chgData name="Federico Seghizzi" userId="f783a13eabc91212" providerId="LiveId" clId="{0A59969F-8B64-4BB7-85FB-2F692F1C4E56}" dt="2023-11-11T00:09:30.771" v="786" actId="164"/>
          <ac:spMkLst>
            <pc:docMk/>
            <pc:sldMk cId="3799219425" sldId="260"/>
            <ac:spMk id="8" creationId="{2BE83679-8AFA-3877-176C-EACA920438AE}"/>
          </ac:spMkLst>
        </pc:spChg>
        <pc:spChg chg="add mod topLvl">
          <ac:chgData name="Federico Seghizzi" userId="f783a13eabc91212" providerId="LiveId" clId="{0A59969F-8B64-4BB7-85FB-2F692F1C4E56}" dt="2023-11-11T00:09:30.771" v="786" actId="164"/>
          <ac:spMkLst>
            <pc:docMk/>
            <pc:sldMk cId="3799219425" sldId="260"/>
            <ac:spMk id="9" creationId="{ABB7FD94-AB18-6273-BA4E-B82B96E7D7E8}"/>
          </ac:spMkLst>
        </pc:spChg>
        <pc:spChg chg="add mod topLvl">
          <ac:chgData name="Federico Seghizzi" userId="f783a13eabc91212" providerId="LiveId" clId="{0A59969F-8B64-4BB7-85FB-2F692F1C4E56}" dt="2023-11-11T00:09:30.771" v="786" actId="164"/>
          <ac:spMkLst>
            <pc:docMk/>
            <pc:sldMk cId="3799219425" sldId="260"/>
            <ac:spMk id="10" creationId="{94EF7AF6-B995-503A-3903-C8BD170AF109}"/>
          </ac:spMkLst>
        </pc:spChg>
        <pc:spChg chg="add mod topLvl">
          <ac:chgData name="Federico Seghizzi" userId="f783a13eabc91212" providerId="LiveId" clId="{0A59969F-8B64-4BB7-85FB-2F692F1C4E56}" dt="2023-11-11T00:09:30.771" v="786" actId="164"/>
          <ac:spMkLst>
            <pc:docMk/>
            <pc:sldMk cId="3799219425" sldId="260"/>
            <ac:spMk id="11" creationId="{6BECAAF3-AB76-DD57-376C-9F411B5E7F56}"/>
          </ac:spMkLst>
        </pc:spChg>
        <pc:spChg chg="add mod topLvl">
          <ac:chgData name="Federico Seghizzi" userId="f783a13eabc91212" providerId="LiveId" clId="{0A59969F-8B64-4BB7-85FB-2F692F1C4E56}" dt="2023-11-11T00:09:30.771" v="786" actId="164"/>
          <ac:spMkLst>
            <pc:docMk/>
            <pc:sldMk cId="3799219425" sldId="260"/>
            <ac:spMk id="12" creationId="{828E5863-D1B4-6D7D-97FB-AECE8C767064}"/>
          </ac:spMkLst>
        </pc:spChg>
        <pc:spChg chg="add mod ord topLvl">
          <ac:chgData name="Federico Seghizzi" userId="f783a13eabc91212" providerId="LiveId" clId="{0A59969F-8B64-4BB7-85FB-2F692F1C4E56}" dt="2023-11-11T00:09:30.771" v="786" actId="164"/>
          <ac:spMkLst>
            <pc:docMk/>
            <pc:sldMk cId="3799219425" sldId="260"/>
            <ac:spMk id="28" creationId="{0C3D3CDE-6B0E-75D5-99BA-A54308A05894}"/>
          </ac:spMkLst>
        </pc:spChg>
        <pc:grpChg chg="add del mod">
          <ac:chgData name="Federico Seghizzi" userId="f783a13eabc91212" providerId="LiveId" clId="{0A59969F-8B64-4BB7-85FB-2F692F1C4E56}" dt="2023-11-11T00:08:58.152" v="778" actId="165"/>
          <ac:grpSpMkLst>
            <pc:docMk/>
            <pc:sldMk cId="3799219425" sldId="260"/>
            <ac:grpSpMk id="13" creationId="{5E91B09E-677A-F37B-898B-9CDB999EC5E0}"/>
          </ac:grpSpMkLst>
        </pc:grpChg>
        <pc:grpChg chg="add mod">
          <ac:chgData name="Federico Seghizzi" userId="f783a13eabc91212" providerId="LiveId" clId="{0A59969F-8B64-4BB7-85FB-2F692F1C4E56}" dt="2023-11-11T00:09:30.771" v="786" actId="164"/>
          <ac:grpSpMkLst>
            <pc:docMk/>
            <pc:sldMk cId="3799219425" sldId="260"/>
            <ac:grpSpMk id="14" creationId="{5B0FE87A-E606-D8DE-D6C3-3A161E6B2EA0}"/>
          </ac:grpSpMkLst>
        </pc:grpChg>
        <pc:grpChg chg="add del mod">
          <ac:chgData name="Federico Seghizzi" userId="f783a13eabc91212" providerId="LiveId" clId="{0A59969F-8B64-4BB7-85FB-2F692F1C4E56}" dt="2023-11-10T23:40:52.682" v="743" actId="165"/>
          <ac:grpSpMkLst>
            <pc:docMk/>
            <pc:sldMk cId="3799219425" sldId="260"/>
            <ac:grpSpMk id="29" creationId="{BBC952A7-E140-343C-1CDA-F49AC8290605}"/>
          </ac:grpSpMkLst>
        </pc:grpChg>
        <pc:graphicFrameChg chg="add del mod">
          <ac:chgData name="Federico Seghizzi" userId="f783a13eabc91212" providerId="LiveId" clId="{0A59969F-8B64-4BB7-85FB-2F692F1C4E56}" dt="2023-11-10T06:55:18.258" v="656" actId="478"/>
          <ac:graphicFrameMkLst>
            <pc:docMk/>
            <pc:sldMk cId="3799219425" sldId="260"/>
            <ac:graphicFrameMk id="4" creationId="{1CC6B79A-D4F4-FDE8-F3B6-A5BA25A4B906}"/>
          </ac:graphicFrameMkLst>
        </pc:graphicFrameChg>
        <pc:graphicFrameChg chg="add del mod">
          <ac:chgData name="Federico Seghizzi" userId="f783a13eabc91212" providerId="LiveId" clId="{0A59969F-8B64-4BB7-85FB-2F692F1C4E56}" dt="2023-11-10T06:55:20.028" v="657" actId="478"/>
          <ac:graphicFrameMkLst>
            <pc:docMk/>
            <pc:sldMk cId="3799219425" sldId="260"/>
            <ac:graphicFrameMk id="5" creationId="{26C27841-26C1-4611-809F-3E451789B17D}"/>
          </ac:graphicFrameMkLst>
        </pc:graphicFrameChg>
        <pc:graphicFrameChg chg="add del mod">
          <ac:chgData name="Federico Seghizzi" userId="f783a13eabc91212" providerId="LiveId" clId="{0A59969F-8B64-4BB7-85FB-2F692F1C4E56}" dt="2023-11-10T07:03:13.586" v="663"/>
          <ac:graphicFrameMkLst>
            <pc:docMk/>
            <pc:sldMk cId="3799219425" sldId="260"/>
            <ac:graphicFrameMk id="20" creationId="{2807EE6B-0308-83C0-E141-7765090A2E09}"/>
          </ac:graphicFrameMkLst>
        </pc:graphicFrameChg>
        <pc:graphicFrameChg chg="add del mod">
          <ac:chgData name="Federico Seghizzi" userId="f783a13eabc91212" providerId="LiveId" clId="{0A59969F-8B64-4BB7-85FB-2F692F1C4E56}" dt="2023-11-10T07:03:42.488" v="671"/>
          <ac:graphicFrameMkLst>
            <pc:docMk/>
            <pc:sldMk cId="3799219425" sldId="260"/>
            <ac:graphicFrameMk id="22" creationId="{E3DE1923-F749-E1D7-EF86-193E214B1D9F}"/>
          </ac:graphicFrameMkLst>
        </pc:graphicFrameChg>
        <pc:graphicFrameChg chg="add del mod">
          <ac:chgData name="Federico Seghizzi" userId="f783a13eabc91212" providerId="LiveId" clId="{0A59969F-8B64-4BB7-85FB-2F692F1C4E56}" dt="2023-11-10T07:04:26.676" v="682"/>
          <ac:graphicFrameMkLst>
            <pc:docMk/>
            <pc:sldMk cId="3799219425" sldId="260"/>
            <ac:graphicFrameMk id="26" creationId="{5C1F42BA-7803-1D38-C7C3-8F37E40347FD}"/>
          </ac:graphicFrameMkLst>
        </pc:graphicFrameChg>
        <pc:picChg chg="add del">
          <ac:chgData name="Federico Seghizzi" userId="f783a13eabc91212" providerId="LiveId" clId="{0A59969F-8B64-4BB7-85FB-2F692F1C4E56}" dt="2023-11-10T07:03:15.766" v="665"/>
          <ac:picMkLst>
            <pc:docMk/>
            <pc:sldMk cId="3799219425" sldId="260"/>
            <ac:picMk id="21" creationId="{F8D6E1C3-0895-2285-E813-588C6E432FCF}"/>
          </ac:picMkLst>
        </pc:picChg>
        <pc:picChg chg="add mod topLvl">
          <ac:chgData name="Federico Seghizzi" userId="f783a13eabc91212" providerId="LiveId" clId="{0A59969F-8B64-4BB7-85FB-2F692F1C4E56}" dt="2023-11-11T00:09:30.771" v="786" actId="164"/>
          <ac:picMkLst>
            <pc:docMk/>
            <pc:sldMk cId="3799219425" sldId="260"/>
            <ac:picMk id="23" creationId="{EB3BC58F-7A11-4E5B-F2D4-F29D2E326D52}"/>
          </ac:picMkLst>
        </pc:picChg>
        <pc:picChg chg="add mod topLvl">
          <ac:chgData name="Federico Seghizzi" userId="f783a13eabc91212" providerId="LiveId" clId="{0A59969F-8B64-4BB7-85FB-2F692F1C4E56}" dt="2023-11-11T00:09:30.771" v="786" actId="164"/>
          <ac:picMkLst>
            <pc:docMk/>
            <pc:sldMk cId="3799219425" sldId="260"/>
            <ac:picMk id="27" creationId="{12EA7765-7BC9-DEDC-4A3D-7525A64C14CA}"/>
          </ac:picMkLst>
        </pc:picChg>
        <pc:cxnChg chg="add mod topLvl">
          <ac:chgData name="Federico Seghizzi" userId="f783a13eabc91212" providerId="LiveId" clId="{0A59969F-8B64-4BB7-85FB-2F692F1C4E56}" dt="2023-11-11T00:09:30.771" v="786" actId="164"/>
          <ac:cxnSpMkLst>
            <pc:docMk/>
            <pc:sldMk cId="3799219425" sldId="260"/>
            <ac:cxnSpMk id="6" creationId="{3CF0AFBD-B0F6-0FB0-316F-EBF1C4C62A70}"/>
          </ac:cxnSpMkLst>
        </pc:cxnChg>
        <pc:cxnChg chg="add del mod">
          <ac:chgData name="Federico Seghizzi" userId="f783a13eabc91212" providerId="LiveId" clId="{0A59969F-8B64-4BB7-85FB-2F692F1C4E56}" dt="2023-11-10T06:52:19.682" v="633" actId="478"/>
          <ac:cxnSpMkLst>
            <pc:docMk/>
            <pc:sldMk cId="3799219425" sldId="260"/>
            <ac:cxnSpMk id="11" creationId="{4369BD68-0A26-5C49-2B3C-4A79FC04B94C}"/>
          </ac:cxnSpMkLst>
        </pc:cxnChg>
        <pc:cxnChg chg="add del mod">
          <ac:chgData name="Federico Seghizzi" userId="f783a13eabc91212" providerId="LiveId" clId="{0A59969F-8B64-4BB7-85FB-2F692F1C4E56}" dt="2023-11-10T06:54:07.296" v="646" actId="478"/>
          <ac:cxnSpMkLst>
            <pc:docMk/>
            <pc:sldMk cId="3799219425" sldId="260"/>
            <ac:cxnSpMk id="13" creationId="{BD28F68F-17FD-D6EF-9BB5-13EDB159CDC1}"/>
          </ac:cxnSpMkLst>
        </pc:cxnChg>
        <pc:cxnChg chg="add del mod">
          <ac:chgData name="Federico Seghizzi" userId="f783a13eabc91212" providerId="LiveId" clId="{0A59969F-8B64-4BB7-85FB-2F692F1C4E56}" dt="2023-11-10T06:54:08.491" v="648" actId="478"/>
          <ac:cxnSpMkLst>
            <pc:docMk/>
            <pc:sldMk cId="3799219425" sldId="260"/>
            <ac:cxnSpMk id="14" creationId="{FA1ECCDF-D72D-0934-707B-87167CC291A8}"/>
          </ac:cxnSpMkLst>
        </pc:cxnChg>
        <pc:cxnChg chg="add del mod">
          <ac:chgData name="Federico Seghizzi" userId="f783a13eabc91212" providerId="LiveId" clId="{0A59969F-8B64-4BB7-85FB-2F692F1C4E56}" dt="2023-11-10T06:54:07.819" v="647" actId="478"/>
          <ac:cxnSpMkLst>
            <pc:docMk/>
            <pc:sldMk cId="3799219425" sldId="260"/>
            <ac:cxnSpMk id="19" creationId="{85951FB3-3FE7-672B-8131-E4F6EEAD458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483" y="1767462"/>
            <a:ext cx="13526135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9138" y="5672376"/>
            <a:ext cx="11934825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02DD-55FB-4675-A85C-7966767695C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0487-3872-4422-98A9-4047B1AFE1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423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02DD-55FB-4675-A85C-7966767695C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0487-3872-4422-98A9-4047B1AFE1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85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87813" y="574987"/>
            <a:ext cx="3431262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4026" y="574987"/>
            <a:ext cx="10094873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02DD-55FB-4675-A85C-7966767695C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0487-3872-4422-98A9-4047B1AFE1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444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02DD-55FB-4675-A85C-7966767695C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0487-3872-4422-98A9-4047B1AFE1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42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738" y="2692444"/>
            <a:ext cx="13725049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738" y="7227345"/>
            <a:ext cx="13725049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02DD-55FB-4675-A85C-7966767695C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0487-3872-4422-98A9-4047B1AFE1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82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4025" y="2874937"/>
            <a:ext cx="6763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56007" y="2874937"/>
            <a:ext cx="6763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02DD-55FB-4675-A85C-7966767695C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0487-3872-4422-98A9-4047B1AFE1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843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098" y="574990"/>
            <a:ext cx="13725049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100" y="2647443"/>
            <a:ext cx="673198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100" y="3944914"/>
            <a:ext cx="673198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56008" y="2647443"/>
            <a:ext cx="6765140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56008" y="3944914"/>
            <a:ext cx="6765140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02DD-55FB-4675-A85C-7966767695C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0487-3872-4422-98A9-4047B1AFE1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7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02DD-55FB-4675-A85C-7966767695C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0487-3872-4422-98A9-4047B1AFE1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034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02DD-55FB-4675-A85C-7966767695C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0487-3872-4422-98A9-4047B1AFE1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330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098" y="719984"/>
            <a:ext cx="513238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5140" y="1554968"/>
            <a:ext cx="8056007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098" y="3239929"/>
            <a:ext cx="513238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02DD-55FB-4675-A85C-7966767695C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0487-3872-4422-98A9-4047B1AFE1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13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098" y="719984"/>
            <a:ext cx="513238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65140" y="1554968"/>
            <a:ext cx="8056007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098" y="3239929"/>
            <a:ext cx="513238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E02DD-55FB-4675-A85C-7966767695C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0487-3872-4422-98A9-4047B1AFE1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100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026" y="574990"/>
            <a:ext cx="13725049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4026" y="2874937"/>
            <a:ext cx="13725049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4025" y="10009783"/>
            <a:ext cx="35804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E02DD-55FB-4675-A85C-7966767695C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71215" y="10009783"/>
            <a:ext cx="537067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38627" y="10009783"/>
            <a:ext cx="35804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20487-3872-4422-98A9-4047B1AFE1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05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73548EC-2C72-4A71-3702-F6D8A631CF7B}"/>
              </a:ext>
            </a:extLst>
          </p:cNvPr>
          <p:cNvGrpSpPr/>
          <p:nvPr/>
        </p:nvGrpSpPr>
        <p:grpSpPr>
          <a:xfrm>
            <a:off x="1860549" y="1970883"/>
            <a:ext cx="10013310" cy="7741919"/>
            <a:chOff x="-1" y="0"/>
            <a:chExt cx="10013310" cy="774191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67F17497-A56F-0A85-C8A9-F9680A3EC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52030" y="0"/>
              <a:ext cx="5161279" cy="387095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8CED814B-C11A-2A7D-C35A-F0DCD96F8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" y="0"/>
              <a:ext cx="5161279" cy="387096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327D4972-A9D3-F63E-8D89-EA49CADCE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52030" y="3870958"/>
              <a:ext cx="5161278" cy="387095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96BBF4E-EFB8-079A-F122-1ED8BBC7A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0" y="3870959"/>
              <a:ext cx="5161280" cy="387096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3211EC-7608-8AF4-88C9-A2E1483ECF26}"/>
                </a:ext>
              </a:extLst>
            </p:cNvPr>
            <p:cNvSpPr txBox="1"/>
            <p:nvPr/>
          </p:nvSpPr>
          <p:spPr>
            <a:xfrm>
              <a:off x="104172" y="138896"/>
              <a:ext cx="30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A</a:t>
              </a:r>
              <a:endParaRPr lang="it-IT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E68198-B264-4868-56EA-A79B8FAFC6D0}"/>
                </a:ext>
              </a:extLst>
            </p:cNvPr>
            <p:cNvSpPr txBox="1"/>
            <p:nvPr/>
          </p:nvSpPr>
          <p:spPr>
            <a:xfrm>
              <a:off x="5156455" y="106630"/>
              <a:ext cx="30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B</a:t>
              </a:r>
              <a:endParaRPr lang="it-IT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A055CF-7CA9-4CD3-3D60-937B6C6A39F0}"/>
                </a:ext>
              </a:extLst>
            </p:cNvPr>
            <p:cNvSpPr txBox="1"/>
            <p:nvPr/>
          </p:nvSpPr>
          <p:spPr>
            <a:xfrm>
              <a:off x="104172" y="4009856"/>
              <a:ext cx="30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C</a:t>
              </a:r>
              <a:endParaRPr lang="it-IT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43856A-C26F-82BE-9532-A349779199E1}"/>
                </a:ext>
              </a:extLst>
            </p:cNvPr>
            <p:cNvSpPr txBox="1"/>
            <p:nvPr/>
          </p:nvSpPr>
          <p:spPr>
            <a:xfrm>
              <a:off x="5156455" y="4009856"/>
              <a:ext cx="30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</a:t>
              </a:r>
              <a:endParaRPr lang="it-IT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1384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C01579-26F3-FCA6-8D46-C68FE4D6E331}"/>
              </a:ext>
            </a:extLst>
          </p:cNvPr>
          <p:cNvGrpSpPr/>
          <p:nvPr/>
        </p:nvGrpSpPr>
        <p:grpSpPr>
          <a:xfrm>
            <a:off x="2622532" y="2123279"/>
            <a:ext cx="6012746" cy="6258562"/>
            <a:chOff x="822307" y="2123279"/>
            <a:chExt cx="6012746" cy="62585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91F0DC2-2A93-6270-81C5-90EA54B0D6B0}"/>
                </a:ext>
              </a:extLst>
            </p:cNvPr>
            <p:cNvSpPr/>
            <p:nvPr/>
          </p:nvSpPr>
          <p:spPr>
            <a:xfrm>
              <a:off x="822307" y="2123279"/>
              <a:ext cx="6012728" cy="6258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4B500C73-650F-B1F6-BF81-281F20E22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65083" t="4990" r="8250" b="3554"/>
            <a:stretch/>
          </p:blipFill>
          <p:spPr>
            <a:xfrm>
              <a:off x="4945827" y="5334997"/>
              <a:ext cx="1648497" cy="2726736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19F6768-FDD5-7BFF-A561-205ED2A737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8417" t="6199" r="36833" b="4816"/>
            <a:stretch/>
          </p:blipFill>
          <p:spPr>
            <a:xfrm>
              <a:off x="1167765" y="5372075"/>
              <a:ext cx="3384000" cy="265258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6D571C7B-7D1E-74AC-A3D2-6EA1855392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64917" t="5336" r="8417" b="4816"/>
            <a:stretch/>
          </p:blipFill>
          <p:spPr>
            <a:xfrm>
              <a:off x="4945515" y="2290521"/>
              <a:ext cx="1649121" cy="2679821"/>
            </a:xfrm>
            <a:prstGeom prst="rect">
              <a:avLst/>
            </a:prstGeom>
          </p:spPr>
        </p:pic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769CE2AE-AEB9-15B5-3EE2-6B546F2634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8250" t="6025" r="36250" b="3555"/>
            <a:stretch/>
          </p:blipFill>
          <p:spPr>
            <a:xfrm>
              <a:off x="1167765" y="2330065"/>
              <a:ext cx="3383222" cy="265833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767756-C961-F542-FAA1-B035C2A0DC6D}"/>
                </a:ext>
              </a:extLst>
            </p:cNvPr>
            <p:cNvSpPr txBox="1"/>
            <p:nvPr/>
          </p:nvSpPr>
          <p:spPr>
            <a:xfrm>
              <a:off x="1086485" y="2214721"/>
              <a:ext cx="386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b="1" dirty="0"/>
                <a:t>A</a:t>
              </a:r>
              <a:endParaRPr lang="it-IT" sz="11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22438B-50E4-9BC5-DF64-9985EDCA203A}"/>
                </a:ext>
              </a:extLst>
            </p:cNvPr>
            <p:cNvSpPr txBox="1"/>
            <p:nvPr/>
          </p:nvSpPr>
          <p:spPr>
            <a:xfrm>
              <a:off x="4824203" y="2214721"/>
              <a:ext cx="386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b="1" dirty="0"/>
                <a:t>B</a:t>
              </a:r>
              <a:endParaRPr lang="it-IT" sz="11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08C0F2-0F60-9601-BF5B-C5F549F42133}"/>
                </a:ext>
              </a:extLst>
            </p:cNvPr>
            <p:cNvSpPr txBox="1"/>
            <p:nvPr/>
          </p:nvSpPr>
          <p:spPr>
            <a:xfrm>
              <a:off x="1086485" y="5292714"/>
              <a:ext cx="386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b="1" dirty="0"/>
                <a:t>C</a:t>
              </a:r>
              <a:endParaRPr lang="it-IT" sz="11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48F59D-54AF-7B3E-2E5D-DD305CB0302F}"/>
                </a:ext>
              </a:extLst>
            </p:cNvPr>
            <p:cNvSpPr txBox="1"/>
            <p:nvPr/>
          </p:nvSpPr>
          <p:spPr>
            <a:xfrm>
              <a:off x="4824203" y="5292714"/>
              <a:ext cx="3860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b="1" dirty="0"/>
                <a:t>D</a:t>
              </a:r>
              <a:endParaRPr lang="it-IT" sz="1100" b="1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6FA3CA-1AC6-31CD-6359-6D312CE2DBD7}"/>
                </a:ext>
              </a:extLst>
            </p:cNvPr>
            <p:cNvCxnSpPr/>
            <p:nvPr/>
          </p:nvCxnSpPr>
          <p:spPr>
            <a:xfrm>
              <a:off x="4723765" y="2123281"/>
              <a:ext cx="0" cy="62585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51B004-5CA8-76D1-72E9-EE71EBE989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325" y="5110321"/>
              <a:ext cx="60127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387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B45677-3C29-003F-A7E4-4DEE072367F2}"/>
              </a:ext>
            </a:extLst>
          </p:cNvPr>
          <p:cNvSpPr/>
          <p:nvPr/>
        </p:nvSpPr>
        <p:spPr>
          <a:xfrm>
            <a:off x="2040890" y="1862433"/>
            <a:ext cx="10904220" cy="8698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A1065EB-A26D-1AA0-E49B-DD4587542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443" r="7122" b="28107"/>
          <a:stretch/>
        </p:blipFill>
        <p:spPr>
          <a:xfrm>
            <a:off x="2239009" y="1853236"/>
            <a:ext cx="10642853" cy="44228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056765E-1BE6-FEB8-0839-A6E4314EEF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443" t="5457" r="7028" b="28502"/>
          <a:stretch/>
        </p:blipFill>
        <p:spPr>
          <a:xfrm>
            <a:off x="2239010" y="6387174"/>
            <a:ext cx="10706101" cy="408238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BCA28D-3638-817D-DF2A-25B71D3ADEB5}"/>
              </a:ext>
            </a:extLst>
          </p:cNvPr>
          <p:cNvCxnSpPr>
            <a:cxnSpLocks/>
          </p:cNvCxnSpPr>
          <p:nvPr/>
        </p:nvCxnSpPr>
        <p:spPr>
          <a:xfrm>
            <a:off x="2124710" y="6276049"/>
            <a:ext cx="108254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A6886C-CDE9-3047-8A7B-A017D7C5F536}"/>
              </a:ext>
            </a:extLst>
          </p:cNvPr>
          <p:cNvSpPr txBox="1"/>
          <p:nvPr/>
        </p:nvSpPr>
        <p:spPr>
          <a:xfrm>
            <a:off x="2045970" y="1958049"/>
            <a:ext cx="38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A</a:t>
            </a:r>
            <a:endParaRPr lang="it-IT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BF9E6C-669E-BA80-79BD-6286C9677DA0}"/>
              </a:ext>
            </a:extLst>
          </p:cNvPr>
          <p:cNvSpPr txBox="1"/>
          <p:nvPr/>
        </p:nvSpPr>
        <p:spPr>
          <a:xfrm>
            <a:off x="2045970" y="6337914"/>
            <a:ext cx="38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B</a:t>
            </a:r>
            <a:endParaRPr lang="it-IT" sz="1600" b="1" dirty="0"/>
          </a:p>
        </p:txBody>
      </p:sp>
    </p:spTree>
    <p:extLst>
      <p:ext uri="{BB962C8B-B14F-4D97-AF65-F5344CB8AC3E}">
        <p14:creationId xmlns:p14="http://schemas.microsoft.com/office/powerpoint/2010/main" val="200902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85E4A3B-4457-D293-C974-5B3685F0AEA7}"/>
              </a:ext>
            </a:extLst>
          </p:cNvPr>
          <p:cNvGrpSpPr/>
          <p:nvPr/>
        </p:nvGrpSpPr>
        <p:grpSpPr>
          <a:xfrm>
            <a:off x="284212" y="1217187"/>
            <a:ext cx="18636722" cy="3809900"/>
            <a:chOff x="284212" y="1217187"/>
            <a:chExt cx="18636722" cy="38099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018408-631E-B04B-5BEB-BFA4CAB32925}"/>
                </a:ext>
              </a:extLst>
            </p:cNvPr>
            <p:cNvSpPr/>
            <p:nvPr/>
          </p:nvSpPr>
          <p:spPr>
            <a:xfrm>
              <a:off x="284212" y="1217187"/>
              <a:ext cx="18636722" cy="3808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25FE3CDD-86F3-A27E-81A1-4C688779D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4212" y="1342976"/>
              <a:ext cx="4912148" cy="3684111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C8D3769F-3353-7C60-3783-DA716BCE0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95572" y="1342975"/>
              <a:ext cx="4912148" cy="368411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DC72E8-09D3-657E-B43B-CE0172FD75DA}"/>
                </a:ext>
              </a:extLst>
            </p:cNvPr>
            <p:cNvSpPr txBox="1"/>
            <p:nvPr/>
          </p:nvSpPr>
          <p:spPr>
            <a:xfrm>
              <a:off x="289292" y="1300616"/>
              <a:ext cx="386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A</a:t>
              </a:r>
              <a:endParaRPr lang="it-IT" sz="1600" b="1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FD892768-F7E0-B045-495C-1777696A9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99174" y="1342974"/>
              <a:ext cx="4910400" cy="3682800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CDF6C791-06AE-156A-91FC-40A0268EE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010534" y="1342974"/>
              <a:ext cx="4910400" cy="36828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B91B70-A14C-23AE-DA73-A7F0CB5CBC25}"/>
                </a:ext>
              </a:extLst>
            </p:cNvPr>
            <p:cNvSpPr txBox="1"/>
            <p:nvPr/>
          </p:nvSpPr>
          <p:spPr>
            <a:xfrm>
              <a:off x="9690879" y="1341662"/>
              <a:ext cx="386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B</a:t>
              </a:r>
              <a:endParaRPr lang="it-IT" sz="1600" b="1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38AFC47-1C5F-975C-30A8-56F0604C75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3131" y="1217187"/>
              <a:ext cx="0" cy="38098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828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B0FE87A-E606-D8DE-D6C3-3A161E6B2EA0}"/>
              </a:ext>
            </a:extLst>
          </p:cNvPr>
          <p:cNvGrpSpPr/>
          <p:nvPr/>
        </p:nvGrpSpPr>
        <p:grpSpPr>
          <a:xfrm>
            <a:off x="3815335" y="3919747"/>
            <a:ext cx="4438649" cy="3626180"/>
            <a:chOff x="3815335" y="3919747"/>
            <a:chExt cx="4438649" cy="362618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C3D3CDE-6B0E-75D5-99BA-A54308A05894}"/>
                </a:ext>
              </a:extLst>
            </p:cNvPr>
            <p:cNvSpPr/>
            <p:nvPr/>
          </p:nvSpPr>
          <p:spPr>
            <a:xfrm>
              <a:off x="3815335" y="3919747"/>
              <a:ext cx="4438649" cy="3626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CF0AFBD-B0F6-0FB0-316F-EBF1C4C62A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9728" y="5724144"/>
              <a:ext cx="43342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E83679-8AFA-3877-176C-EACA920438AE}"/>
                </a:ext>
              </a:extLst>
            </p:cNvPr>
            <p:cNvSpPr txBox="1"/>
            <p:nvPr/>
          </p:nvSpPr>
          <p:spPr>
            <a:xfrm>
              <a:off x="3854543" y="3919747"/>
              <a:ext cx="386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A</a:t>
              </a:r>
              <a:endParaRPr lang="it-IT" sz="16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7FD94-AB18-6273-BA4E-B82B96E7D7E8}"/>
                </a:ext>
              </a:extLst>
            </p:cNvPr>
            <p:cNvSpPr txBox="1"/>
            <p:nvPr/>
          </p:nvSpPr>
          <p:spPr>
            <a:xfrm>
              <a:off x="3854543" y="5867306"/>
              <a:ext cx="386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B</a:t>
              </a:r>
              <a:endParaRPr lang="it-IT" sz="1600" b="1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B3BC58F-7A11-4E5B-F2D4-F29D2E326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7190" y="3922363"/>
              <a:ext cx="3962400" cy="169926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2EA7765-7BC9-DEDC-4A3D-7525A64C1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7190" y="5846667"/>
              <a:ext cx="3962400" cy="1699260"/>
            </a:xfrm>
            <a:prstGeom prst="rect">
              <a:avLst/>
            </a:prstGeom>
          </p:spPr>
        </p:pic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1F3CADFC-EF27-5E6C-217F-661184736AC2}"/>
                </a:ext>
              </a:extLst>
            </p:cNvPr>
            <p:cNvSpPr/>
            <p:nvPr/>
          </p:nvSpPr>
          <p:spPr>
            <a:xfrm>
              <a:off x="4553712" y="4364736"/>
              <a:ext cx="103632" cy="91437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" name="Star: 5 Points 2">
              <a:extLst>
                <a:ext uri="{FF2B5EF4-FFF2-40B4-BE49-F238E27FC236}">
                  <a16:creationId xmlns:a16="http://schemas.microsoft.com/office/drawing/2014/main" id="{0B795C0F-DFDE-43E4-E273-1EAAA486C331}"/>
                </a:ext>
              </a:extLst>
            </p:cNvPr>
            <p:cNvSpPr/>
            <p:nvPr/>
          </p:nvSpPr>
          <p:spPr>
            <a:xfrm>
              <a:off x="4553712" y="4912386"/>
              <a:ext cx="103632" cy="91437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E267919C-A758-280C-6C09-024E4414653A}"/>
                </a:ext>
              </a:extLst>
            </p:cNvPr>
            <p:cNvSpPr/>
            <p:nvPr/>
          </p:nvSpPr>
          <p:spPr>
            <a:xfrm>
              <a:off x="4553712" y="5466132"/>
              <a:ext cx="103632" cy="91437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9F2BE9D0-4D53-00C1-92B6-290DC449FB7F}"/>
                </a:ext>
              </a:extLst>
            </p:cNvPr>
            <p:cNvSpPr/>
            <p:nvPr/>
          </p:nvSpPr>
          <p:spPr>
            <a:xfrm>
              <a:off x="4553712" y="6284976"/>
              <a:ext cx="103632" cy="91437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E0CF1983-75ED-C3C1-B927-49704A58071D}"/>
                </a:ext>
              </a:extLst>
            </p:cNvPr>
            <p:cNvSpPr/>
            <p:nvPr/>
          </p:nvSpPr>
          <p:spPr>
            <a:xfrm>
              <a:off x="4553712" y="7386372"/>
              <a:ext cx="103632" cy="91437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94EF7AF6-B995-503A-3903-C8BD170AF109}"/>
                </a:ext>
              </a:extLst>
            </p:cNvPr>
            <p:cNvSpPr/>
            <p:nvPr/>
          </p:nvSpPr>
          <p:spPr>
            <a:xfrm>
              <a:off x="4553712" y="6660079"/>
              <a:ext cx="103632" cy="91437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6BECAAF3-AB76-DD57-376C-9F411B5E7F56}"/>
                </a:ext>
              </a:extLst>
            </p:cNvPr>
            <p:cNvSpPr/>
            <p:nvPr/>
          </p:nvSpPr>
          <p:spPr>
            <a:xfrm>
              <a:off x="4553712" y="6834415"/>
              <a:ext cx="103632" cy="91437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Star: 5 Points 11">
              <a:extLst>
                <a:ext uri="{FF2B5EF4-FFF2-40B4-BE49-F238E27FC236}">
                  <a16:creationId xmlns:a16="http://schemas.microsoft.com/office/drawing/2014/main" id="{828E5863-D1B4-6D7D-97FB-AECE8C767064}"/>
                </a:ext>
              </a:extLst>
            </p:cNvPr>
            <p:cNvSpPr/>
            <p:nvPr/>
          </p:nvSpPr>
          <p:spPr>
            <a:xfrm>
              <a:off x="4553712" y="7023412"/>
              <a:ext cx="103632" cy="91437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79921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725</TotalTime>
  <Words>14</Words>
  <Application>Microsoft Office PowerPoint</Application>
  <PresentationFormat>Custom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Seghizzi</dc:creator>
  <cp:lastModifiedBy>Federico Seghizzi</cp:lastModifiedBy>
  <cp:revision>1</cp:revision>
  <dcterms:created xsi:type="dcterms:W3CDTF">2023-11-07T16:09:21Z</dcterms:created>
  <dcterms:modified xsi:type="dcterms:W3CDTF">2023-11-11T00:09:39Z</dcterms:modified>
</cp:coreProperties>
</file>