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F000AB-882E-4BA6-9B37-97B5BF54FE9C}" v="224" dt="2023-10-03T16:27:17.1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derico Seghizzi" userId="f783a13eabc91212" providerId="LiveId" clId="{2DF000AB-882E-4BA6-9B37-97B5BF54FE9C}"/>
    <pc:docChg chg="undo redo custSel addSld modSld">
      <pc:chgData name="Federico Seghizzi" userId="f783a13eabc91212" providerId="LiveId" clId="{2DF000AB-882E-4BA6-9B37-97B5BF54FE9C}" dt="2023-10-03T16:27:21.627" v="378" actId="1076"/>
      <pc:docMkLst>
        <pc:docMk/>
      </pc:docMkLst>
      <pc:sldChg chg="addSp delSp modSp new mod">
        <pc:chgData name="Federico Seghizzi" userId="f783a13eabc91212" providerId="LiveId" clId="{2DF000AB-882E-4BA6-9B37-97B5BF54FE9C}" dt="2023-10-03T16:27:21.627" v="378" actId="1076"/>
        <pc:sldMkLst>
          <pc:docMk/>
          <pc:sldMk cId="4212705925" sldId="257"/>
        </pc:sldMkLst>
        <pc:spChg chg="del">
          <ac:chgData name="Federico Seghizzi" userId="f783a13eabc91212" providerId="LiveId" clId="{2DF000AB-882E-4BA6-9B37-97B5BF54FE9C}" dt="2023-10-03T16:12:42.323" v="1" actId="478"/>
          <ac:spMkLst>
            <pc:docMk/>
            <pc:sldMk cId="4212705925" sldId="257"/>
            <ac:spMk id="2" creationId="{F47C7A53-B501-66AC-52B2-CBC0316609D7}"/>
          </ac:spMkLst>
        </pc:spChg>
        <pc:spChg chg="del">
          <ac:chgData name="Federico Seghizzi" userId="f783a13eabc91212" providerId="LiveId" clId="{2DF000AB-882E-4BA6-9B37-97B5BF54FE9C}" dt="2023-10-03T16:12:43.474" v="2" actId="478"/>
          <ac:spMkLst>
            <pc:docMk/>
            <pc:sldMk cId="4212705925" sldId="257"/>
            <ac:spMk id="3" creationId="{DECFBA5F-9CCC-4220-C11D-2FE168C633B1}"/>
          </ac:spMkLst>
        </pc:spChg>
        <pc:spChg chg="add mod">
          <ac:chgData name="Federico Seghizzi" userId="f783a13eabc91212" providerId="LiveId" clId="{2DF000AB-882E-4BA6-9B37-97B5BF54FE9C}" dt="2023-10-03T16:27:16.993" v="375" actId="20577"/>
          <ac:spMkLst>
            <pc:docMk/>
            <pc:sldMk cId="4212705925" sldId="257"/>
            <ac:spMk id="14" creationId="{2D1EA654-73A0-DAC0-A069-7E222D146DAB}"/>
          </ac:spMkLst>
        </pc:spChg>
        <pc:spChg chg="add mod">
          <ac:chgData name="Federico Seghizzi" userId="f783a13eabc91212" providerId="LiveId" clId="{2DF000AB-882E-4BA6-9B37-97B5BF54FE9C}" dt="2023-10-03T16:27:16.993" v="375" actId="20577"/>
          <ac:spMkLst>
            <pc:docMk/>
            <pc:sldMk cId="4212705925" sldId="257"/>
            <ac:spMk id="15" creationId="{ADA0D321-D645-32DC-693E-392DB2504D33}"/>
          </ac:spMkLst>
        </pc:spChg>
        <pc:spChg chg="add mod">
          <ac:chgData name="Federico Seghizzi" userId="f783a13eabc91212" providerId="LiveId" clId="{2DF000AB-882E-4BA6-9B37-97B5BF54FE9C}" dt="2023-10-03T16:27:16.993" v="375" actId="20577"/>
          <ac:spMkLst>
            <pc:docMk/>
            <pc:sldMk cId="4212705925" sldId="257"/>
            <ac:spMk id="16" creationId="{C658EC6E-0000-ADAF-5191-D618425AB172}"/>
          </ac:spMkLst>
        </pc:spChg>
        <pc:spChg chg="add mod">
          <ac:chgData name="Federico Seghizzi" userId="f783a13eabc91212" providerId="LiveId" clId="{2DF000AB-882E-4BA6-9B37-97B5BF54FE9C}" dt="2023-10-03T16:27:16.993" v="375" actId="20577"/>
          <ac:spMkLst>
            <pc:docMk/>
            <pc:sldMk cId="4212705925" sldId="257"/>
            <ac:spMk id="17" creationId="{FA0789F8-B581-E651-F641-BE5E5B77458D}"/>
          </ac:spMkLst>
        </pc:spChg>
        <pc:spChg chg="add mod">
          <ac:chgData name="Federico Seghizzi" userId="f783a13eabc91212" providerId="LiveId" clId="{2DF000AB-882E-4BA6-9B37-97B5BF54FE9C}" dt="2023-10-03T16:27:16.993" v="375" actId="20577"/>
          <ac:spMkLst>
            <pc:docMk/>
            <pc:sldMk cId="4212705925" sldId="257"/>
            <ac:spMk id="22" creationId="{6889DFF0-C453-477D-9F49-6E6FB74D2952}"/>
          </ac:spMkLst>
        </pc:spChg>
        <pc:spChg chg="add mod">
          <ac:chgData name="Federico Seghizzi" userId="f783a13eabc91212" providerId="LiveId" clId="{2DF000AB-882E-4BA6-9B37-97B5BF54FE9C}" dt="2023-10-03T16:27:21.627" v="378" actId="1076"/>
          <ac:spMkLst>
            <pc:docMk/>
            <pc:sldMk cId="4212705925" sldId="257"/>
            <ac:spMk id="23" creationId="{3294A0BE-F3A6-C6A0-EA58-5C04F1C58A46}"/>
          </ac:spMkLst>
        </pc:spChg>
        <pc:spChg chg="add mod">
          <ac:chgData name="Federico Seghizzi" userId="f783a13eabc91212" providerId="LiveId" clId="{2DF000AB-882E-4BA6-9B37-97B5BF54FE9C}" dt="2023-10-03T16:27:16.993" v="375" actId="20577"/>
          <ac:spMkLst>
            <pc:docMk/>
            <pc:sldMk cId="4212705925" sldId="257"/>
            <ac:spMk id="24" creationId="{90455767-3AC3-F743-3756-5A90074FBAB7}"/>
          </ac:spMkLst>
        </pc:spChg>
        <pc:grpChg chg="add mod">
          <ac:chgData name="Federico Seghizzi" userId="f783a13eabc91212" providerId="LiveId" clId="{2DF000AB-882E-4BA6-9B37-97B5BF54FE9C}" dt="2023-10-03T16:27:16.993" v="375" actId="20577"/>
          <ac:grpSpMkLst>
            <pc:docMk/>
            <pc:sldMk cId="4212705925" sldId="257"/>
            <ac:grpSpMk id="25" creationId="{72F5F346-BB3F-D279-D1F9-47F65CF40B80}"/>
          </ac:grpSpMkLst>
        </pc:grpChg>
        <pc:picChg chg="add del mod ord">
          <ac:chgData name="Federico Seghizzi" userId="f783a13eabc91212" providerId="LiveId" clId="{2DF000AB-882E-4BA6-9B37-97B5BF54FE9C}" dt="2023-10-03T16:27:16.993" v="375" actId="20577"/>
          <ac:picMkLst>
            <pc:docMk/>
            <pc:sldMk cId="4212705925" sldId="257"/>
            <ac:picMk id="4" creationId="{35BC7422-51AC-F288-E815-A597BB2B4CA6}"/>
          </ac:picMkLst>
        </pc:picChg>
        <pc:cxnChg chg="add del mod">
          <ac:chgData name="Federico Seghizzi" userId="f783a13eabc91212" providerId="LiveId" clId="{2DF000AB-882E-4BA6-9B37-97B5BF54FE9C}" dt="2023-10-03T16:27:16.993" v="375" actId="20577"/>
          <ac:cxnSpMkLst>
            <pc:docMk/>
            <pc:sldMk cId="4212705925" sldId="257"/>
            <ac:cxnSpMk id="6" creationId="{F12EB0E9-3328-AE58-FF19-1F29A9550C53}"/>
          </ac:cxnSpMkLst>
        </pc:cxnChg>
        <pc:cxnChg chg="add mod">
          <ac:chgData name="Federico Seghizzi" userId="f783a13eabc91212" providerId="LiveId" clId="{2DF000AB-882E-4BA6-9B37-97B5BF54FE9C}" dt="2023-10-03T16:27:16.993" v="375" actId="20577"/>
          <ac:cxnSpMkLst>
            <pc:docMk/>
            <pc:sldMk cId="4212705925" sldId="257"/>
            <ac:cxnSpMk id="7" creationId="{D0A56FB8-65E5-EFED-2D1D-B6FE007339B5}"/>
          </ac:cxnSpMkLst>
        </pc:cxnChg>
        <pc:cxnChg chg="add mod">
          <ac:chgData name="Federico Seghizzi" userId="f783a13eabc91212" providerId="LiveId" clId="{2DF000AB-882E-4BA6-9B37-97B5BF54FE9C}" dt="2023-10-03T16:27:16.993" v="375" actId="20577"/>
          <ac:cxnSpMkLst>
            <pc:docMk/>
            <pc:sldMk cId="4212705925" sldId="257"/>
            <ac:cxnSpMk id="9" creationId="{D5B90029-3785-2C37-D1B6-2DD4E04A30BA}"/>
          </ac:cxnSpMkLst>
        </pc:cxnChg>
        <pc:cxnChg chg="add del mod">
          <ac:chgData name="Federico Seghizzi" userId="f783a13eabc91212" providerId="LiveId" clId="{2DF000AB-882E-4BA6-9B37-97B5BF54FE9C}" dt="2023-10-03T16:18:43.065" v="54"/>
          <ac:cxnSpMkLst>
            <pc:docMk/>
            <pc:sldMk cId="4212705925" sldId="257"/>
            <ac:cxnSpMk id="12" creationId="{C870D646-1510-ADB4-8B30-C40224AEE1E3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93286-64B4-6EB4-BABE-E387057299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949703-CFE3-4856-9FDE-65DCBD11EE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A4D12-9C43-A386-7436-7FB4D958A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5BCE3-6743-44A0-9C2F-FD98AFF77DB6}" type="datetimeFigureOut">
              <a:rPr lang="it-IT" smtClean="0"/>
              <a:t>03/10/2023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F89DB0-9296-D264-CBFC-866093151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CD23B-252F-7F9B-CEF8-85536BAD5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A0B76-932C-4428-AEF4-98F15A618D2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15534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63DE7-AE59-A77B-501B-73E5B2FC7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4F1577-B46B-BE0A-43D4-9C1D2062AE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41D966-169F-EC65-6834-C43BE8194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5BCE3-6743-44A0-9C2F-FD98AFF77DB6}" type="datetimeFigureOut">
              <a:rPr lang="it-IT" smtClean="0"/>
              <a:t>03/10/2023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B3DD44-6DE9-B022-D735-4369A71A4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D0EA7F-203A-0BAC-0D51-EAE3C5C6C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A0B76-932C-4428-AEF4-98F15A618D2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02490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DB27B1-C36D-CFEB-82AB-E54AB01DA1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E6F617-CDFA-DE25-426D-8B41AF15B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D9046-59A6-AB1E-3D7E-EC0A4BBFD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5BCE3-6743-44A0-9C2F-FD98AFF77DB6}" type="datetimeFigureOut">
              <a:rPr lang="it-IT" smtClean="0"/>
              <a:t>03/10/2023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97CFA0-8421-CA9F-EEAB-69C2285CB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558284-40A9-46A3-B79E-B4F33174E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A0B76-932C-4428-AEF4-98F15A618D2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23245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8902A-A347-4628-A496-C6D718D5F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B7B6E-C35D-2BD4-F873-2D43DDF19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ED4B57-2DE8-4BCB-51A2-80DDEFF43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5BCE3-6743-44A0-9C2F-FD98AFF77DB6}" type="datetimeFigureOut">
              <a:rPr lang="it-IT" smtClean="0"/>
              <a:t>03/10/2023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E30877-66D8-CFD6-5284-B1DC5230C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1B0D8B-07F6-ACA9-A410-5CDC56AA6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A0B76-932C-4428-AEF4-98F15A618D2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84971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B838A-38E9-216B-B965-73A4276E1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4CC074-C786-CF95-528B-5F5358F630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7406EA-5335-75F8-8DDD-56042C426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5BCE3-6743-44A0-9C2F-FD98AFF77DB6}" type="datetimeFigureOut">
              <a:rPr lang="it-IT" smtClean="0"/>
              <a:t>03/10/2023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A6C618-77D6-56EA-8B11-0E1B352DB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203A04-C290-262B-D80B-82DDD94E5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A0B76-932C-4428-AEF4-98F15A618D2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12535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B0C6A-3910-1033-63C1-87269A9F0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DE5A7-12B8-55D3-41A0-CE8D48A0ED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ECDE79-BEB0-8573-2763-52AA4B8C7A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613861-1421-6537-1BA1-971F0A024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5BCE3-6743-44A0-9C2F-FD98AFF77DB6}" type="datetimeFigureOut">
              <a:rPr lang="it-IT" smtClean="0"/>
              <a:t>03/10/2023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895BDA-4487-B4D6-E76B-C29CDB82E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2169D2-C85F-2777-5E9F-AB7EB5C82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A0B76-932C-4428-AEF4-98F15A618D2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70376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16867-8154-41D0-6E25-0DCAD1F2F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B3AF53-166D-1A73-88AC-91A807C332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541407-D831-D0EA-E8FA-646D47D001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B1CF64-7670-E278-04C6-2DE8170B31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63A5B3-9D41-B247-4025-658BF302D4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240FCA-1862-F1A1-E107-AA1835E12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5BCE3-6743-44A0-9C2F-FD98AFF77DB6}" type="datetimeFigureOut">
              <a:rPr lang="it-IT" smtClean="0"/>
              <a:t>03/10/2023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F9E9AA-473E-54CC-5B86-E33C1E3DB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0E2F9B-0DA4-24B1-372D-8E15BAF37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A0B76-932C-4428-AEF4-98F15A618D2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23468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CCA3D-7CCB-B747-EC31-D9ABBA153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995269-8F80-2C81-0A1F-9044C4834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5BCE3-6743-44A0-9C2F-FD98AFF77DB6}" type="datetimeFigureOut">
              <a:rPr lang="it-IT" smtClean="0"/>
              <a:t>03/10/2023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8E1FC9-C2CE-ABF3-213A-675BFE1B0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0DC147-5F74-6D4A-2B70-328E70A3E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A0B76-932C-4428-AEF4-98F15A618D2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47298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5AE7FB-25B8-7488-4746-F6A08BEA3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5BCE3-6743-44A0-9C2F-FD98AFF77DB6}" type="datetimeFigureOut">
              <a:rPr lang="it-IT" smtClean="0"/>
              <a:t>03/10/2023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F8345C-21AD-3B0D-AB1C-65501A468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5C1C86-4E96-4C54-D553-DD502E384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A0B76-932C-4428-AEF4-98F15A618D2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36497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3FE17-0EBA-17C4-8D9E-D6850DBD7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D2E61-4ABB-6668-98FF-251550DC11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414E76-3737-3FE4-A848-E6D620B98E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A85CE8-80F0-3C77-794F-5036F4775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5BCE3-6743-44A0-9C2F-FD98AFF77DB6}" type="datetimeFigureOut">
              <a:rPr lang="it-IT" smtClean="0"/>
              <a:t>03/10/2023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27B8EB-678D-1A4D-DCC0-DCBAD19AA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69FAA0-714A-7BA5-EDC2-F3E9E2DCE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A0B76-932C-4428-AEF4-98F15A618D2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58385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04756-6A1A-3AE6-AD7A-0B218A956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AA15B4-E786-B532-4861-70EF55934D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00CC2F-0844-5B81-800C-EE6F86408D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406B80-CC8C-DA67-EB48-9C3D54F6B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5BCE3-6743-44A0-9C2F-FD98AFF77DB6}" type="datetimeFigureOut">
              <a:rPr lang="it-IT" smtClean="0"/>
              <a:t>03/10/2023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19CB83-991C-CF07-A46C-B48DD9D1E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B3B3C1-1DE2-D9C8-0BCB-248BC5485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A0B76-932C-4428-AEF4-98F15A618D2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90878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44179F-3F4B-3ECE-E6B6-3A155095F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301464-4A43-C94E-FE82-E1B79CBB03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7D5BF9-3EE1-2769-1A97-874F2EE3AF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55BCE3-6743-44A0-9C2F-FD98AFF77DB6}" type="datetimeFigureOut">
              <a:rPr lang="it-IT" smtClean="0"/>
              <a:t>03/10/2023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54C88-A199-2E75-EBDB-89011B2D88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0584B8-135B-D4FA-0196-8E965C8403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4A0B76-932C-4428-AEF4-98F15A618D2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27834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C70B53BC-0AF7-AE9A-AEFC-FBD45C510E0F}"/>
              </a:ext>
            </a:extLst>
          </p:cNvPr>
          <p:cNvGrpSpPr/>
          <p:nvPr/>
        </p:nvGrpSpPr>
        <p:grpSpPr>
          <a:xfrm>
            <a:off x="5094235" y="1305098"/>
            <a:ext cx="4912283" cy="3469707"/>
            <a:chOff x="5094235" y="1305098"/>
            <a:chExt cx="4912283" cy="3469707"/>
          </a:xfrm>
        </p:grpSpPr>
        <p:pic>
          <p:nvPicPr>
            <p:cNvPr id="34" name="Picture 33" descr="A grey cross with a red block&#10;&#10;Description automatically generated">
              <a:extLst>
                <a:ext uri="{FF2B5EF4-FFF2-40B4-BE49-F238E27FC236}">
                  <a16:creationId xmlns:a16="http://schemas.microsoft.com/office/drawing/2014/main" id="{AD44981C-977C-74F5-09AF-C3566A4703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63210" y="1305098"/>
              <a:ext cx="3988340" cy="2243441"/>
            </a:xfrm>
            <a:prstGeom prst="rect">
              <a:avLst/>
            </a:prstGeom>
          </p:spPr>
        </p:pic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21C616CF-934C-C4F5-7BE8-24ABBF24D79C}"/>
                </a:ext>
              </a:extLst>
            </p:cNvPr>
            <p:cNvCxnSpPr>
              <a:cxnSpLocks/>
            </p:cNvCxnSpPr>
            <p:nvPr/>
          </p:nvCxnSpPr>
          <p:spPr>
            <a:xfrm>
              <a:off x="7895616" y="2490281"/>
              <a:ext cx="557721" cy="87548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DFF09C4A-E699-4C15-E3C7-FB68454B7D6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82128" y="2490281"/>
              <a:ext cx="113488" cy="369651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55D79C09-2131-E807-F688-0AE084D046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95616" y="1955260"/>
              <a:ext cx="81065" cy="535021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Parallelogram 20">
              <a:extLst>
                <a:ext uri="{FF2B5EF4-FFF2-40B4-BE49-F238E27FC236}">
                  <a16:creationId xmlns:a16="http://schemas.microsoft.com/office/drawing/2014/main" id="{97134010-B9FF-AAC6-4177-F165B9963CD3}"/>
                </a:ext>
              </a:extLst>
            </p:cNvPr>
            <p:cNvSpPr/>
            <p:nvPr/>
          </p:nvSpPr>
          <p:spPr>
            <a:xfrm>
              <a:off x="5094235" y="3192739"/>
              <a:ext cx="4912283" cy="1582066"/>
            </a:xfrm>
            <a:prstGeom prst="parallelogram">
              <a:avLst>
                <a:gd name="adj" fmla="val 50218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7104AA7-000E-1098-2DEF-5BA366F678DB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871904"/>
              <a:ext cx="580418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EF32F3E4-BED1-8B74-F589-65BFE3C67F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07933" y="3871904"/>
              <a:ext cx="188067" cy="398535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E2325B4A-26E0-3792-8595-CBE9E895DB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3340125"/>
              <a:ext cx="0" cy="531779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30390E8-F312-1CD5-2D96-A577700285DC}"/>
                </a:ext>
              </a:extLst>
            </p:cNvPr>
            <p:cNvSpPr txBox="1"/>
            <p:nvPr/>
          </p:nvSpPr>
          <p:spPr>
            <a:xfrm>
              <a:off x="5583672" y="4349509"/>
              <a:ext cx="14494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Earth Frame</a:t>
              </a:r>
              <a:endParaRPr lang="it-IT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39EADA9-A69E-BBDF-00A8-185851AD2CFC}"/>
                </a:ext>
              </a:extLst>
            </p:cNvPr>
            <p:cNvSpPr txBox="1"/>
            <p:nvPr/>
          </p:nvSpPr>
          <p:spPr>
            <a:xfrm>
              <a:off x="7251970" y="1476915"/>
              <a:ext cx="14494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Body Frame</a:t>
              </a:r>
              <a:endParaRPr lang="it-IT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821E502-622F-8BCA-468F-9BEF58285075}"/>
                </a:ext>
              </a:extLst>
            </p:cNvPr>
            <p:cNvSpPr txBox="1"/>
            <p:nvPr/>
          </p:nvSpPr>
          <p:spPr>
            <a:xfrm>
              <a:off x="6357115" y="3859123"/>
              <a:ext cx="5073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it-IT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B6D4657-4CAD-31F9-8C57-7F3276BCBA48}"/>
                </a:ext>
              </a:extLst>
            </p:cNvPr>
            <p:cNvSpPr txBox="1"/>
            <p:nvPr/>
          </p:nvSpPr>
          <p:spPr>
            <a:xfrm>
              <a:off x="5490974" y="3968624"/>
              <a:ext cx="5073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it-IT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D28A4C4-BF2B-56CD-BF84-345F84E8A15C}"/>
                </a:ext>
              </a:extLst>
            </p:cNvPr>
            <p:cNvSpPr txBox="1"/>
            <p:nvPr/>
          </p:nvSpPr>
          <p:spPr>
            <a:xfrm>
              <a:off x="6054698" y="3244213"/>
              <a:ext cx="5073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endParaRPr lang="it-IT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EC22685-CF36-D883-AA3C-D387591F55A7}"/>
                </a:ext>
              </a:extLst>
            </p:cNvPr>
            <p:cNvSpPr txBox="1"/>
            <p:nvPr/>
          </p:nvSpPr>
          <p:spPr>
            <a:xfrm>
              <a:off x="8333945" y="2402783"/>
              <a:ext cx="5073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it-IT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2414069-2AB3-38F4-9B00-7420C71CE718}"/>
                </a:ext>
              </a:extLst>
            </p:cNvPr>
            <p:cNvSpPr txBox="1"/>
            <p:nvPr/>
          </p:nvSpPr>
          <p:spPr>
            <a:xfrm>
              <a:off x="7360011" y="2645892"/>
              <a:ext cx="5073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it-IT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0A66C73-96B4-1211-73A3-D93E19454086}"/>
                </a:ext>
              </a:extLst>
            </p:cNvPr>
            <p:cNvSpPr txBox="1"/>
            <p:nvPr/>
          </p:nvSpPr>
          <p:spPr>
            <a:xfrm>
              <a:off x="7895616" y="1890254"/>
              <a:ext cx="5073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endParaRPr lang="it-IT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4423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72F5F346-BB3F-D279-D1F9-47F65CF40B80}"/>
              </a:ext>
            </a:extLst>
          </p:cNvPr>
          <p:cNvGrpSpPr/>
          <p:nvPr/>
        </p:nvGrpSpPr>
        <p:grpSpPr>
          <a:xfrm>
            <a:off x="1102580" y="1890449"/>
            <a:ext cx="7263821" cy="3477233"/>
            <a:chOff x="1102580" y="1890449"/>
            <a:chExt cx="7263821" cy="3477233"/>
          </a:xfrm>
        </p:grpSpPr>
        <p:pic>
          <p:nvPicPr>
            <p:cNvPr id="4" name="Picture 3" descr="A grey cross with a red block&#10;&#10;Description automatically generated">
              <a:extLst>
                <a:ext uri="{FF2B5EF4-FFF2-40B4-BE49-F238E27FC236}">
                  <a16:creationId xmlns:a16="http://schemas.microsoft.com/office/drawing/2014/main" id="{35BC7422-51AC-F288-E815-A597BB2B4C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9224" y="2466770"/>
              <a:ext cx="5157177" cy="2900912"/>
            </a:xfrm>
            <a:prstGeom prst="rect">
              <a:avLst/>
            </a:prstGeom>
          </p:spPr>
        </p:pic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F12EB0E9-3328-AE58-FF19-1F29A9550C53}"/>
                </a:ext>
              </a:extLst>
            </p:cNvPr>
            <p:cNvCxnSpPr>
              <a:cxnSpLocks/>
            </p:cNvCxnSpPr>
            <p:nvPr/>
          </p:nvCxnSpPr>
          <p:spPr>
            <a:xfrm>
              <a:off x="4055086" y="4043867"/>
              <a:ext cx="900000" cy="0"/>
            </a:xfrm>
            <a:prstGeom prst="straightConnector1">
              <a:avLst/>
            </a:prstGeom>
            <a:ln w="762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D0A56FB8-65E5-EFED-2D1D-B6FE007339B5}"/>
                </a:ext>
              </a:extLst>
            </p:cNvPr>
            <p:cNvCxnSpPr>
              <a:cxnSpLocks/>
            </p:cNvCxnSpPr>
            <p:nvPr/>
          </p:nvCxnSpPr>
          <p:spPr>
            <a:xfrm>
              <a:off x="6200075" y="2330423"/>
              <a:ext cx="0" cy="900000"/>
            </a:xfrm>
            <a:prstGeom prst="straightConnector1">
              <a:avLst/>
            </a:prstGeom>
            <a:ln w="762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D5B90029-3785-2C37-D1B6-2DD4E04A30BA}"/>
                </a:ext>
              </a:extLst>
            </p:cNvPr>
            <p:cNvCxnSpPr>
              <a:cxnSpLocks/>
            </p:cNvCxnSpPr>
            <p:nvPr/>
          </p:nvCxnSpPr>
          <p:spPr>
            <a:xfrm>
              <a:off x="7295086" y="4134698"/>
              <a:ext cx="900000" cy="0"/>
            </a:xfrm>
            <a:prstGeom prst="straightConnector1">
              <a:avLst/>
            </a:prstGeom>
            <a:ln w="76200">
              <a:solidFill>
                <a:schemeClr val="tx1">
                  <a:lumMod val="95000"/>
                  <a:lumOff val="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D1EA654-73A0-DAC0-A069-7E222D146DAB}"/>
                </a:ext>
              </a:extLst>
            </p:cNvPr>
            <p:cNvSpPr txBox="1"/>
            <p:nvPr/>
          </p:nvSpPr>
          <p:spPr>
            <a:xfrm>
              <a:off x="4007628" y="3567178"/>
              <a:ext cx="896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State</a:t>
              </a:r>
              <a:endParaRPr lang="it-IT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DA0D321-D645-32DC-693E-392DB2504D33}"/>
                </a:ext>
              </a:extLst>
            </p:cNvPr>
            <p:cNvSpPr txBox="1"/>
            <p:nvPr/>
          </p:nvSpPr>
          <p:spPr>
            <a:xfrm rot="16200000">
              <a:off x="5463031" y="2528497"/>
              <a:ext cx="896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Inputs</a:t>
              </a:r>
              <a:endParaRPr lang="it-IT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658EC6E-0000-ADAF-5191-D618425AB172}"/>
                </a:ext>
              </a:extLst>
            </p:cNvPr>
            <p:cNvSpPr txBox="1"/>
            <p:nvPr/>
          </p:nvSpPr>
          <p:spPr>
            <a:xfrm>
              <a:off x="7295086" y="3428679"/>
              <a:ext cx="8966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Next State</a:t>
              </a:r>
              <a:endParaRPr lang="it-IT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A0789F8-B581-E651-F641-BE5E5B77458D}"/>
                </a:ext>
              </a:extLst>
            </p:cNvPr>
            <p:cNvSpPr/>
            <p:nvPr/>
          </p:nvSpPr>
          <p:spPr>
            <a:xfrm>
              <a:off x="4955086" y="3230423"/>
              <a:ext cx="2340000" cy="162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6889DFF0-C453-477D-9F49-6E6FB74D2952}"/>
                    </a:ext>
                  </a:extLst>
                </p:cNvPr>
                <p:cNvSpPr txBox="1"/>
                <p:nvPr/>
              </p:nvSpPr>
              <p:spPr>
                <a:xfrm>
                  <a:off x="1102580" y="3454429"/>
                  <a:ext cx="3314437" cy="112287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it-IT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𝐿𝑖𝑛𝑒𝑎𝑟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𝑃𝑜𝑠𝑖𝑡𝑖𝑜𝑛𝑠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𝐿𝑖𝑛𝑒𝑎𝑟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𝑉𝑒𝑙𝑜𝑐𝑖𝑡𝑖𝑒𝑠</m:t>
                                  </m:r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it-IT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𝐴𝑛𝑔𝑢𝑙𝑎𝑟</m:t>
                                        </m:r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𝑃𝑜𝑠𝑖𝑡𝑖𝑜𝑛𝑠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𝐴𝑛𝑔𝑢𝑙𝑎𝑟</m:t>
                                        </m:r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𝑉𝑒𝑙𝑜𝑐𝑖𝑡𝑖𝑒𝑠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it-IT" dirty="0"/>
                </a:p>
              </p:txBody>
            </p:sp>
          </mc:Choice>
          <mc:Fallback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6889DFF0-C453-477D-9F49-6E6FB74D29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2580" y="3454429"/>
                  <a:ext cx="3314437" cy="112287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3294A0BE-F3A6-C6A0-EA58-5C04F1C58A46}"/>
                    </a:ext>
                  </a:extLst>
                </p:cNvPr>
                <p:cNvSpPr txBox="1"/>
                <p:nvPr/>
              </p:nvSpPr>
              <p:spPr>
                <a:xfrm>
                  <a:off x="4479937" y="1890449"/>
                  <a:ext cx="344027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=[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𝑀𝑜𝑡𝑜𝑟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𝐴𝑛𝑔𝑢𝑙𝑎𝑟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𝑉𝑒𝑙𝑜𝑐𝑖𝑡𝑖𝑒𝑠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3294A0BE-F3A6-C6A0-EA58-5C04F1C58A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9937" y="1890449"/>
                  <a:ext cx="3440276" cy="369332"/>
                </a:xfrm>
                <a:prstGeom prst="rect">
                  <a:avLst/>
                </a:prstGeom>
                <a:blipFill>
                  <a:blip r:embed="rId4"/>
                  <a:stretch>
                    <a:fillRect r="-355" b="-14754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0455767-3AC3-F743-3756-5A90074FBAB7}"/>
                </a:ext>
              </a:extLst>
            </p:cNvPr>
            <p:cNvSpPr txBox="1"/>
            <p:nvPr/>
          </p:nvSpPr>
          <p:spPr>
            <a:xfrm>
              <a:off x="5315935" y="4850423"/>
              <a:ext cx="16183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UAV (Plant)</a:t>
              </a:r>
              <a:endParaRPr lang="it-IT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2705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27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Federico Seghizzi</dc:creator>
  <cp:lastModifiedBy>Federico Seghizzi</cp:lastModifiedBy>
  <cp:revision>1</cp:revision>
  <dcterms:created xsi:type="dcterms:W3CDTF">2023-10-03T13:41:46Z</dcterms:created>
  <dcterms:modified xsi:type="dcterms:W3CDTF">2023-10-03T16:27:26Z</dcterms:modified>
</cp:coreProperties>
</file>