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resources/district-wise-season-wise-crop-production-statistics-199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CROP PRODUCTION AND MANAGEMENT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15200" cy="1447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entury Gothic" pitchFamily="34" charset="0"/>
              </a:rPr>
              <a:t>Predicting Best Crop in Andhra Pradesh - India</a:t>
            </a:r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</a:t>
            </a:r>
            <a:r>
              <a:rPr lang="en-US" sz="1600" dirty="0" smtClean="0">
                <a:latin typeface="Century Gothic" pitchFamily="34" charset="0"/>
              </a:rPr>
              <a:t>Tobacco production </a:t>
            </a:r>
            <a:r>
              <a:rPr lang="en-US" sz="1600" dirty="0" smtClean="0">
                <a:latin typeface="Century Gothic" pitchFamily="34" charset="0"/>
              </a:rPr>
              <a:t>in AP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055" y="1976437"/>
            <a:ext cx="5712145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Built useful models to predict best suitable crop in selected location.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Accuracy of the models has room for improvement.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Capture more data for the on monthly/season bases from each district of each state in India.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Ideas include: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○ Weather forecast data (wind speed, weather condition, etc.)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○ Soil test data (what kind of minerals, fertilizers, etc.)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entury Gothic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Gothic" pitchFamily="34" charset="0"/>
              </a:rPr>
              <a:t>Agriculture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14213" y="2057400"/>
            <a:ext cx="3866847" cy="341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1972270"/>
            <a:ext cx="381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entury Gothic" pitchFamily="34" charset="0"/>
              </a:rPr>
              <a:t>Growing plants and receiving animals for food , clothing, and other useful products is called agriculture. </a:t>
            </a:r>
            <a:endParaRPr lang="en-US" sz="1600" dirty="0">
              <a:latin typeface="Century Gothic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3048000"/>
            <a:ext cx="2995613" cy="247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ury Gothic" pitchFamily="34" charset="0"/>
              </a:rPr>
              <a:t>Description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entury Gothic" pitchFamily="34" charset="0"/>
              </a:rPr>
              <a:t>Crops </a:t>
            </a:r>
            <a:r>
              <a:rPr lang="en-US" sz="1800" dirty="0" smtClean="0">
                <a:latin typeface="Century Gothic" pitchFamily="34" charset="0"/>
              </a:rPr>
              <a:t>- </a:t>
            </a:r>
            <a:r>
              <a:rPr lang="en-US" sz="1600" dirty="0" smtClean="0">
                <a:latin typeface="Century Gothic" pitchFamily="34" charset="0"/>
              </a:rPr>
              <a:t>Plants of same kind grown on a large scale for food, clothing, etc., are called crops. </a:t>
            </a:r>
            <a:endParaRPr lang="en-US" sz="19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entury Gothic" pitchFamily="34" charset="0"/>
              </a:rPr>
              <a:t>KHARIF CROPS </a:t>
            </a:r>
            <a:r>
              <a:rPr lang="en-US" sz="1800" dirty="0" smtClean="0">
                <a:latin typeface="Century Gothic" pitchFamily="34" charset="0"/>
              </a:rPr>
              <a:t>- </a:t>
            </a:r>
            <a:r>
              <a:rPr lang="en-US" sz="1600" dirty="0" smtClean="0">
                <a:latin typeface="Century Gothic" pitchFamily="34" charset="0"/>
              </a:rPr>
              <a:t>They are generally planted in June and harvested in October. Rice, maize, cotton and ground nuts are examples of </a:t>
            </a:r>
            <a:r>
              <a:rPr lang="en-US" sz="1600" dirty="0" err="1" smtClean="0">
                <a:latin typeface="Century Gothic" pitchFamily="34" charset="0"/>
              </a:rPr>
              <a:t>kharif</a:t>
            </a:r>
            <a:endParaRPr lang="en-US" sz="19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entury Gothic" pitchFamily="34" charset="0"/>
              </a:rPr>
              <a:t>RABI CROPS </a:t>
            </a:r>
            <a:r>
              <a:rPr lang="en-US" sz="1800" dirty="0" smtClean="0">
                <a:latin typeface="Century Gothic" pitchFamily="34" charset="0"/>
              </a:rPr>
              <a:t>- </a:t>
            </a:r>
            <a:r>
              <a:rPr lang="en-US" sz="1600" dirty="0" smtClean="0">
                <a:latin typeface="Century Gothic" pitchFamily="34" charset="0"/>
              </a:rPr>
              <a:t>They are generally planted in November and harvested in April. Wheat, barley ,pea and gram are examples of </a:t>
            </a:r>
            <a:r>
              <a:rPr lang="en-US" sz="1600" dirty="0" err="1" smtClean="0">
                <a:latin typeface="Century Gothic" pitchFamily="34" charset="0"/>
              </a:rPr>
              <a:t>rabi</a:t>
            </a:r>
            <a:r>
              <a:rPr lang="en-US" sz="1600" dirty="0" smtClean="0">
                <a:latin typeface="Century Gothic" pitchFamily="34" charset="0"/>
              </a:rPr>
              <a:t> crops. </a:t>
            </a:r>
          </a:p>
          <a:p>
            <a:pPr>
              <a:buNone/>
            </a:pPr>
            <a:endParaRPr lang="en-US" sz="16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entury Gothic" pitchFamily="34" charset="0"/>
              </a:rPr>
              <a:t>Agricultural practices:- 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1. Soil Preparation (</a:t>
            </a:r>
            <a:r>
              <a:rPr lang="en-US" sz="1600" dirty="0" err="1" smtClean="0">
                <a:latin typeface="Century Gothic" pitchFamily="34" charset="0"/>
              </a:rPr>
              <a:t>Ploughing</a:t>
            </a:r>
            <a:r>
              <a:rPr lang="en-US" sz="1600" dirty="0" smtClean="0">
                <a:latin typeface="Century Gothic" pitchFamily="34" charset="0"/>
              </a:rPr>
              <a:t>, Leveling, Applying fertilizers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2. Selection and sowing of seeds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3. Irrigation (watering of crops)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4. Weeding and crop protection</a:t>
            </a:r>
          </a:p>
          <a:p>
            <a:pPr lvl="1">
              <a:buNone/>
            </a:pPr>
            <a:r>
              <a:rPr lang="en-US" sz="1600" dirty="0" smtClean="0">
                <a:latin typeface="Century Gothic" pitchFamily="34" charset="0"/>
              </a:rPr>
              <a:t>5. Harvesting and storage </a:t>
            </a:r>
          </a:p>
          <a:p>
            <a:pPr lvl="1">
              <a:buNone/>
            </a:pPr>
            <a:endParaRPr lang="en-US" sz="16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entury Gothic" pitchFamily="34" charset="0"/>
              </a:rPr>
              <a:t>Selecting good-quality, healthy seeds is the next important of crop  production.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Data acquisition and cleaning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772400" cy="49530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Crop dataset from 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  <a:hlinkClick r:id="rId2"/>
              </a:rPr>
              <a:t>https://data.gov.in/resources/district-wise-season-wise-crop-production-statistics-1997</a:t>
            </a:r>
            <a:endParaRPr lang="en-US" sz="1600" dirty="0" smtClean="0">
              <a:solidFill>
                <a:srgbClr val="000000"/>
              </a:solidFill>
              <a:latin typeface="Century Gothic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The data refers to district wise, crop wise, season wise and year wise data on crop covered area and production (</a:t>
            </a:r>
            <a:r>
              <a:rPr lang="en-US" sz="1600" dirty="0" smtClean="0"/>
              <a:t>1997-2012)</a:t>
            </a:r>
            <a:endParaRPr lang="en-US" sz="1600" dirty="0" smtClean="0">
              <a:solidFill>
                <a:srgbClr val="000000"/>
              </a:solidFill>
              <a:latin typeface="Century Gothic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The data is being used to study and analyze crop production, production contribution to district/State/country, Agro-climatic zone wise performance, and high yield production order for crops, crop growing pattern and diversification. </a:t>
            </a: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One state will be analyzed in this project: </a:t>
            </a:r>
            <a:r>
              <a:rPr lang="en-US" sz="1600" b="1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Andhra Pradesh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Data set for the Andhra Pradesh contains a total of </a:t>
            </a:r>
            <a:r>
              <a:rPr lang="en-US" sz="1600" b="1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9628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 records with </a:t>
            </a:r>
            <a:r>
              <a:rPr lang="en-US" sz="1600" b="1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7 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features for different districts.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</a:pPr>
            <a:r>
              <a:rPr lang="en-US" sz="1600" dirty="0" smtClean="0">
                <a:solidFill>
                  <a:srgbClr val="000000"/>
                </a:solidFill>
                <a:latin typeface="Century Gothic"/>
                <a:ea typeface="Times New Roman"/>
                <a:cs typeface="Times New Roman"/>
              </a:rPr>
              <a:t>Using Foursquare API we will find all geographical coordinates of each State.</a:t>
            </a:r>
            <a:endParaRPr lang="en-US" sz="2400" dirty="0" smtClean="0">
              <a:ea typeface="Times New Roman"/>
              <a:cs typeface="Gautami"/>
            </a:endParaRPr>
          </a:p>
          <a:p>
            <a:pPr algn="l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22098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 5 Crops in </a:t>
            </a:r>
            <a:r>
              <a:rPr lang="en-US" sz="1600" dirty="0" smtClean="0">
                <a:latin typeface="Century Gothic" pitchFamily="34" charset="0"/>
              </a:rPr>
              <a:t>AP Whole </a:t>
            </a:r>
          </a:p>
          <a:p>
            <a:pPr lvl="1"/>
            <a:r>
              <a:rPr lang="en-US" sz="1200" dirty="0" smtClean="0">
                <a:latin typeface="Century Gothic" pitchFamily="34" charset="0"/>
              </a:rPr>
              <a:t>Year</a:t>
            </a:r>
          </a:p>
          <a:p>
            <a:pPr lvl="1"/>
            <a:r>
              <a:rPr lang="en-US" sz="1200" dirty="0" err="1" smtClean="0">
                <a:latin typeface="Century Gothic" pitchFamily="34" charset="0"/>
              </a:rPr>
              <a:t>Kharif</a:t>
            </a:r>
            <a:r>
              <a:rPr lang="en-US" sz="1200" dirty="0" smtClean="0">
                <a:latin typeface="Century Gothic" pitchFamily="34" charset="0"/>
              </a:rPr>
              <a:t> </a:t>
            </a:r>
          </a:p>
          <a:p>
            <a:pPr lvl="1"/>
            <a:r>
              <a:rPr lang="en-US" sz="1200" dirty="0" smtClean="0">
                <a:latin typeface="Century Gothic" pitchFamily="34" charset="0"/>
              </a:rPr>
              <a:t>Rabi</a:t>
            </a: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90600"/>
            <a:ext cx="3487062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57600"/>
            <a:ext cx="35303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657600"/>
            <a:ext cx="34754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Coconut production in AP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563" y="2023918"/>
            <a:ext cx="5405437" cy="415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Sugarcane production in AP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0960"/>
            <a:ext cx="5705474" cy="441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Rice production in AP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60184"/>
            <a:ext cx="5710238" cy="436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Analysis Results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2133600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Top 5 Districts in </a:t>
            </a:r>
            <a:r>
              <a:rPr lang="en-US" sz="1600" dirty="0" smtClean="0">
                <a:latin typeface="Century Gothic" pitchFamily="34" charset="0"/>
              </a:rPr>
              <a:t>Banana production </a:t>
            </a:r>
            <a:r>
              <a:rPr lang="en-US" sz="1600" dirty="0" smtClean="0">
                <a:latin typeface="Century Gothic" pitchFamily="34" charset="0"/>
              </a:rPr>
              <a:t>in AP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1955423"/>
            <a:ext cx="5681662" cy="429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304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CROP PRODUCTION AND MANAGEMENT</vt:lpstr>
      <vt:lpstr>Agriculture</vt:lpstr>
      <vt:lpstr>Description</vt:lpstr>
      <vt:lpstr>Data acquisition and cleaning</vt:lpstr>
      <vt:lpstr>Analysis Results</vt:lpstr>
      <vt:lpstr>Analysis Results1</vt:lpstr>
      <vt:lpstr>Analysis Results 2</vt:lpstr>
      <vt:lpstr>Analysis Results 3</vt:lpstr>
      <vt:lpstr>Analysis Results 4</vt:lpstr>
      <vt:lpstr>Analysis Results 5</vt:lpstr>
      <vt:lpstr>Conclusion and future directions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Best Crop in Andhra Pradesh - India</dc:title>
  <dc:creator>DELL</dc:creator>
  <cp:lastModifiedBy>DELL</cp:lastModifiedBy>
  <cp:revision>46</cp:revision>
  <dcterms:created xsi:type="dcterms:W3CDTF">2006-08-16T00:00:00Z</dcterms:created>
  <dcterms:modified xsi:type="dcterms:W3CDTF">2019-10-18T18:34:04Z</dcterms:modified>
</cp:coreProperties>
</file>