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8" r:id="rId6"/>
    <p:sldId id="294" r:id="rId7"/>
    <p:sldId id="298" r:id="rId8"/>
    <p:sldId id="273" r:id="rId9"/>
    <p:sldId id="311" r:id="rId10"/>
    <p:sldId id="301" r:id="rId11"/>
    <p:sldId id="302" r:id="rId12"/>
    <p:sldId id="303" r:id="rId13"/>
    <p:sldId id="310" r:id="rId14"/>
    <p:sldId id="277" r:id="rId15"/>
    <p:sldId id="299" r:id="rId16"/>
    <p:sldId id="288" r:id="rId17"/>
    <p:sldId id="296" r:id="rId18"/>
    <p:sldId id="267" r:id="rId19"/>
    <p:sldId id="312" r:id="rId20"/>
    <p:sldId id="316" r:id="rId21"/>
    <p:sldId id="317" r:id="rId22"/>
    <p:sldId id="313" r:id="rId23"/>
    <p:sldId id="314" r:id="rId24"/>
    <p:sldId id="31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C1C1C1"/>
    <a:srgbClr val="4D5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054" autoAdjust="0"/>
    <p:restoredTop sz="74337" autoAdjust="0"/>
  </p:normalViewPr>
  <p:slideViewPr>
    <p:cSldViewPr showGuides="1">
      <p:cViewPr varScale="1">
        <p:scale>
          <a:sx n="82" d="100"/>
          <a:sy n="82" d="100"/>
        </p:scale>
        <p:origin x="9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1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image" Target="../media/image19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image" Target="../media/image19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F5A4-FD7C-4A2B-BDAD-3E2637C6917A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7086A4A-8963-46B2-B4DB-06B1171E9EB4}">
      <dgm:prSet phldrT="[Text]" custT="1"/>
      <dgm:spPr/>
      <dgm:t>
        <a:bodyPr/>
        <a:lstStyle/>
        <a:p>
          <a:r>
            <a:rPr lang="en-US" sz="1600" b="1" dirty="0"/>
            <a:t>Education</a:t>
          </a:r>
          <a:endParaRPr lang="en-US" sz="1600" dirty="0"/>
        </a:p>
      </dgm:t>
    </dgm:pt>
    <dgm:pt modelId="{5974CC01-1735-4649-A57A-E83BDAB6E800}" type="parTrans" cxnId="{B4B3A7F6-0F67-41E7-8568-47353B90A2A9}">
      <dgm:prSet/>
      <dgm:spPr/>
      <dgm:t>
        <a:bodyPr/>
        <a:lstStyle/>
        <a:p>
          <a:endParaRPr lang="en-US"/>
        </a:p>
      </dgm:t>
    </dgm:pt>
    <dgm:pt modelId="{878D2C52-42BE-4A4F-A347-B234DAFB8A9E}" type="sibTrans" cxnId="{B4B3A7F6-0F67-41E7-8568-47353B90A2A9}">
      <dgm:prSet/>
      <dgm:spPr/>
      <dgm:t>
        <a:bodyPr/>
        <a:lstStyle/>
        <a:p>
          <a:endParaRPr lang="en-US"/>
        </a:p>
      </dgm:t>
    </dgm:pt>
    <dgm:pt modelId="{AA6FC87C-E3E4-469C-85EF-5CEBB1CDC247}">
      <dgm:prSet phldrT="[Text]" custT="1"/>
      <dgm:spPr/>
      <dgm:t>
        <a:bodyPr/>
        <a:lstStyle/>
        <a:p>
          <a:r>
            <a:rPr lang="en-US" sz="1600" b="1" dirty="0"/>
            <a:t>Certifications</a:t>
          </a:r>
        </a:p>
      </dgm:t>
    </dgm:pt>
    <dgm:pt modelId="{A150CDB0-BBC1-4BBC-B250-530BEBD325AC}" type="parTrans" cxnId="{69D57298-1F3A-44AD-BEC1-A14F4CCA1606}">
      <dgm:prSet/>
      <dgm:spPr/>
      <dgm:t>
        <a:bodyPr/>
        <a:lstStyle/>
        <a:p>
          <a:endParaRPr lang="en-US"/>
        </a:p>
      </dgm:t>
    </dgm:pt>
    <dgm:pt modelId="{B4BD3991-2B64-436C-B017-BFA7D52CFC20}" type="sibTrans" cxnId="{69D57298-1F3A-44AD-BEC1-A14F4CCA1606}">
      <dgm:prSet/>
      <dgm:spPr/>
      <dgm:t>
        <a:bodyPr/>
        <a:lstStyle/>
        <a:p>
          <a:endParaRPr lang="en-US"/>
        </a:p>
      </dgm:t>
    </dgm:pt>
    <dgm:pt modelId="{0F26A4CC-6342-4EC8-9C27-BDEDCC4CEAAC}">
      <dgm:prSet phldrT="[Text]" custT="1"/>
      <dgm:spPr/>
      <dgm:t>
        <a:bodyPr/>
        <a:lstStyle/>
        <a:p>
          <a:r>
            <a:rPr lang="en-US" sz="1600" b="1" spc="20" dirty="0">
              <a:solidFill>
                <a:schemeClr val="bg1"/>
              </a:solidFill>
              <a:latin typeface="+mj-lt"/>
            </a:rPr>
            <a:t>Specializations</a:t>
          </a:r>
          <a:endParaRPr lang="en-US" sz="1600" dirty="0">
            <a:solidFill>
              <a:schemeClr val="bg1"/>
            </a:solidFill>
          </a:endParaRPr>
        </a:p>
      </dgm:t>
    </dgm:pt>
    <dgm:pt modelId="{3EC55F79-CE80-4F05-9EC8-C480976CF235}" type="parTrans" cxnId="{0E73C719-38DB-4AC6-9BFC-C292C37733F8}">
      <dgm:prSet/>
      <dgm:spPr/>
      <dgm:t>
        <a:bodyPr/>
        <a:lstStyle/>
        <a:p>
          <a:endParaRPr lang="en-US"/>
        </a:p>
      </dgm:t>
    </dgm:pt>
    <dgm:pt modelId="{F1F2E893-7C0D-4AD8-A2D5-70726F600546}" type="sibTrans" cxnId="{0E73C719-38DB-4AC6-9BFC-C292C37733F8}">
      <dgm:prSet/>
      <dgm:spPr/>
      <dgm:t>
        <a:bodyPr/>
        <a:lstStyle/>
        <a:p>
          <a:endParaRPr lang="en-US"/>
        </a:p>
      </dgm:t>
    </dgm:pt>
    <dgm:pt modelId="{03BE9436-2DA7-4824-AEB0-E880AEBC64A4}">
      <dgm:prSet phldrT="[Text]" custT="1"/>
      <dgm:spPr/>
      <dgm:t>
        <a:bodyPr/>
        <a:lstStyle/>
        <a:p>
          <a:r>
            <a:rPr lang="en-US" sz="1600" b="1" dirty="0"/>
            <a:t>Soft Skills </a:t>
          </a:r>
          <a:endParaRPr lang="en-US" sz="1600" dirty="0"/>
        </a:p>
      </dgm:t>
    </dgm:pt>
    <dgm:pt modelId="{42D391AD-E307-430B-98AF-0904B6E2B3CB}" type="parTrans" cxnId="{C61B0338-8E6B-42AB-8C48-C2468478E867}">
      <dgm:prSet/>
      <dgm:spPr/>
      <dgm:t>
        <a:bodyPr/>
        <a:lstStyle/>
        <a:p>
          <a:endParaRPr lang="en-US"/>
        </a:p>
      </dgm:t>
    </dgm:pt>
    <dgm:pt modelId="{9132EB88-91F6-4665-A6AE-431168DA8E64}" type="sibTrans" cxnId="{C61B0338-8E6B-42AB-8C48-C2468478E867}">
      <dgm:prSet/>
      <dgm:spPr/>
      <dgm:t>
        <a:bodyPr/>
        <a:lstStyle/>
        <a:p>
          <a:endParaRPr lang="en-US"/>
        </a:p>
      </dgm:t>
    </dgm:pt>
    <dgm:pt modelId="{3FFC7CFC-FB1E-453C-A200-6842F2674D2F}">
      <dgm:prSet custT="1"/>
      <dgm:spPr/>
      <dgm:t>
        <a:bodyPr/>
        <a:lstStyle/>
        <a:p>
          <a:r>
            <a:rPr lang="en-US" sz="1400" b="1" dirty="0">
              <a:solidFill>
                <a:schemeClr val="accent4"/>
              </a:solidFill>
              <a:latin typeface="+mn-lt"/>
              <a:ea typeface="+mn-ea"/>
              <a:cs typeface="+mn-cs"/>
            </a:rPr>
            <a:t>Masters in Computer Science</a:t>
          </a:r>
          <a:r>
            <a:rPr lang="en-US" sz="1400" dirty="0">
              <a:solidFill>
                <a:schemeClr val="accent4"/>
              </a:solidFill>
              <a:latin typeface="+mn-lt"/>
              <a:ea typeface="+mn-ea"/>
              <a:cs typeface="+mn-cs"/>
            </a:rPr>
            <a:t>, </a:t>
          </a:r>
          <a:r>
            <a:rPr lang="en-US" sz="1400" dirty="0"/>
            <a:t>From</a:t>
          </a:r>
          <a:r>
            <a:rPr lang="en-US" sz="1400" dirty="0">
              <a:solidFill>
                <a:schemeClr val="accent4"/>
              </a:solidFill>
              <a:latin typeface="+mn-lt"/>
              <a:ea typeface="+mn-ea"/>
              <a:cs typeface="+mn-cs"/>
            </a:rPr>
            <a:t> </a:t>
          </a:r>
          <a:r>
            <a:rPr lang="en-US" sz="1400" dirty="0"/>
            <a:t>Osmania UNI, India (2004)</a:t>
          </a:r>
        </a:p>
      </dgm:t>
    </dgm:pt>
    <dgm:pt modelId="{483237F3-8E8D-4490-B23A-EBD844A26974}" type="parTrans" cxnId="{453D31F7-CF98-4D57-BD91-EBE3A4D27630}">
      <dgm:prSet/>
      <dgm:spPr/>
      <dgm:t>
        <a:bodyPr/>
        <a:lstStyle/>
        <a:p>
          <a:endParaRPr lang="en-US"/>
        </a:p>
      </dgm:t>
    </dgm:pt>
    <dgm:pt modelId="{54A57C69-CA05-42D8-B83E-A94F8CC8E2F4}" type="sibTrans" cxnId="{453D31F7-CF98-4D57-BD91-EBE3A4D27630}">
      <dgm:prSet/>
      <dgm:spPr/>
      <dgm:t>
        <a:bodyPr/>
        <a:lstStyle/>
        <a:p>
          <a:endParaRPr lang="en-US"/>
        </a:p>
      </dgm:t>
    </dgm:pt>
    <dgm:pt modelId="{D131ED1D-B56C-4614-8099-AA2034C67EEA}">
      <dgm:prSet custT="1"/>
      <dgm:spPr/>
      <dgm:t>
        <a:bodyPr/>
        <a:lstStyle/>
        <a:p>
          <a:pPr rtl="0"/>
          <a:r>
            <a:rPr lang="fr-FR" sz="1400" dirty="0"/>
            <a:t>Enterprise Content Management</a:t>
          </a:r>
          <a:endParaRPr lang="en-US" sz="1400" dirty="0"/>
        </a:p>
      </dgm:t>
    </dgm:pt>
    <dgm:pt modelId="{1799C32A-4751-49D0-ABF3-6E94B65D3023}" type="parTrans" cxnId="{DD3F055B-3154-4A44-8D85-CCEB2969FA5F}">
      <dgm:prSet/>
      <dgm:spPr/>
      <dgm:t>
        <a:bodyPr/>
        <a:lstStyle/>
        <a:p>
          <a:endParaRPr lang="en-US"/>
        </a:p>
      </dgm:t>
    </dgm:pt>
    <dgm:pt modelId="{CC3699C5-19A7-4041-9E9D-C119F4BAAA6A}" type="sibTrans" cxnId="{DD3F055B-3154-4A44-8D85-CCEB2969FA5F}">
      <dgm:prSet/>
      <dgm:spPr/>
      <dgm:t>
        <a:bodyPr/>
        <a:lstStyle/>
        <a:p>
          <a:endParaRPr lang="en-US"/>
        </a:p>
      </dgm:t>
    </dgm:pt>
    <dgm:pt modelId="{F3B15491-36C6-43B2-A59C-C436B25A1EC2}">
      <dgm:prSet custT="1"/>
      <dgm:spPr/>
      <dgm:t>
        <a:bodyPr/>
        <a:lstStyle/>
        <a:p>
          <a:pPr rtl="0"/>
          <a:r>
            <a:rPr lang="fr-FR" sz="1400" dirty="0"/>
            <a:t>Content Management </a:t>
          </a:r>
          <a:r>
            <a:rPr lang="en-US" sz="1400" dirty="0"/>
            <a:t>Server Programming</a:t>
          </a:r>
        </a:p>
      </dgm:t>
    </dgm:pt>
    <dgm:pt modelId="{052EFD86-B350-42A8-AAF6-B01CAC4F374A}" type="parTrans" cxnId="{24C3C516-3AFB-4641-A414-BF66737C2B24}">
      <dgm:prSet/>
      <dgm:spPr/>
      <dgm:t>
        <a:bodyPr/>
        <a:lstStyle/>
        <a:p>
          <a:endParaRPr lang="en-US"/>
        </a:p>
      </dgm:t>
    </dgm:pt>
    <dgm:pt modelId="{6FABFC7E-1FF7-4A06-9909-0D1DCFB11AAD}" type="sibTrans" cxnId="{24C3C516-3AFB-4641-A414-BF66737C2B24}">
      <dgm:prSet/>
      <dgm:spPr/>
      <dgm:t>
        <a:bodyPr/>
        <a:lstStyle/>
        <a:p>
          <a:endParaRPr lang="en-US"/>
        </a:p>
      </dgm:t>
    </dgm:pt>
    <dgm:pt modelId="{5686BEE5-2F86-4B42-9D70-8680C2EF4A64}">
      <dgm:prSet custT="1"/>
      <dgm:spPr/>
      <dgm:t>
        <a:bodyPr/>
        <a:lstStyle/>
        <a:p>
          <a:pPr rtl="0"/>
          <a:r>
            <a:rPr lang="en-US" sz="1400" dirty="0"/>
            <a:t>IBM Applied Data Science (</a:t>
          </a:r>
          <a:r>
            <a:rPr lang="en-US" sz="1400" dirty="0" smtClean="0"/>
            <a:t>2019)</a:t>
          </a:r>
          <a:endParaRPr lang="en-US" sz="1400" dirty="0"/>
        </a:p>
      </dgm:t>
    </dgm:pt>
    <dgm:pt modelId="{163778F7-85F1-4775-84DF-FB5E67299A76}" type="parTrans" cxnId="{9F49090B-385D-4089-8909-C6DBD0A2CC77}">
      <dgm:prSet/>
      <dgm:spPr/>
      <dgm:t>
        <a:bodyPr/>
        <a:lstStyle/>
        <a:p>
          <a:endParaRPr lang="en-US"/>
        </a:p>
      </dgm:t>
    </dgm:pt>
    <dgm:pt modelId="{FB270A61-4404-4293-B59E-047BF66AB6C8}" type="sibTrans" cxnId="{9F49090B-385D-4089-8909-C6DBD0A2CC77}">
      <dgm:prSet/>
      <dgm:spPr/>
      <dgm:t>
        <a:bodyPr/>
        <a:lstStyle/>
        <a:p>
          <a:endParaRPr lang="en-US"/>
        </a:p>
      </dgm:t>
    </dgm:pt>
    <dgm:pt modelId="{FC5FC720-3BB0-40CF-87A3-A3295559B7D0}">
      <dgm:prSet custT="1"/>
      <dgm:spPr/>
      <dgm:t>
        <a:bodyPr/>
        <a:lstStyle/>
        <a:p>
          <a:pPr rtl="0"/>
          <a:r>
            <a:rPr lang="en-US" sz="1400" dirty="0"/>
            <a:t>IBM Applied AI (</a:t>
          </a:r>
          <a:r>
            <a:rPr lang="en-US" sz="1400" dirty="0" smtClean="0"/>
            <a:t>2020)</a:t>
          </a:r>
          <a:endParaRPr lang="en-US" sz="1400" dirty="0"/>
        </a:p>
      </dgm:t>
    </dgm:pt>
    <dgm:pt modelId="{9B02225A-0CE0-47BE-8B65-7A2E916AFE02}" type="parTrans" cxnId="{060F977C-6CED-4822-8F9E-AA911BB23848}">
      <dgm:prSet/>
      <dgm:spPr/>
      <dgm:t>
        <a:bodyPr/>
        <a:lstStyle/>
        <a:p>
          <a:endParaRPr lang="en-US"/>
        </a:p>
      </dgm:t>
    </dgm:pt>
    <dgm:pt modelId="{49346E7C-16E3-4E67-A453-4A6E142AA3EC}" type="sibTrans" cxnId="{060F977C-6CED-4822-8F9E-AA911BB23848}">
      <dgm:prSet/>
      <dgm:spPr/>
      <dgm:t>
        <a:bodyPr/>
        <a:lstStyle/>
        <a:p>
          <a:endParaRPr lang="en-US"/>
        </a:p>
      </dgm:t>
    </dgm:pt>
    <dgm:pt modelId="{8D1C11EA-2F6A-4068-B257-022F71BB7C64}">
      <dgm:prSet custT="1"/>
      <dgm:spPr/>
      <dgm:t>
        <a:bodyPr/>
        <a:lstStyle/>
        <a:p>
          <a:r>
            <a:rPr lang="en-US" sz="1400" dirty="0"/>
            <a:t>Enterprise Content Management (Documentum suite, Captiva Capture, SharePoint)</a:t>
          </a:r>
        </a:p>
      </dgm:t>
    </dgm:pt>
    <dgm:pt modelId="{CD08FD8C-7A94-4AD5-8E8A-C49E34C18F1F}" type="parTrans" cxnId="{36269C78-5271-426F-AC7A-714D6F1E0B43}">
      <dgm:prSet/>
      <dgm:spPr/>
      <dgm:t>
        <a:bodyPr/>
        <a:lstStyle/>
        <a:p>
          <a:endParaRPr lang="en-US"/>
        </a:p>
      </dgm:t>
    </dgm:pt>
    <dgm:pt modelId="{325EE971-60AA-4808-8375-39D48559E478}" type="sibTrans" cxnId="{36269C78-5271-426F-AC7A-714D6F1E0B43}">
      <dgm:prSet/>
      <dgm:spPr/>
      <dgm:t>
        <a:bodyPr/>
        <a:lstStyle/>
        <a:p>
          <a:endParaRPr lang="en-US"/>
        </a:p>
      </dgm:t>
    </dgm:pt>
    <dgm:pt modelId="{796F3798-0B04-4A73-BF06-81C385DE209C}">
      <dgm:prSet custT="1"/>
      <dgm:spPr/>
      <dgm:t>
        <a:bodyPr/>
        <a:lstStyle/>
        <a:p>
          <a:r>
            <a:rPr lang="en-US" sz="1400" dirty="0"/>
            <a:t>Communication Skills</a:t>
          </a:r>
        </a:p>
      </dgm:t>
    </dgm:pt>
    <dgm:pt modelId="{0D639046-E30F-4B9F-91ED-5599FC37FC93}" type="parTrans" cxnId="{D5D1D809-D775-4D1B-A4C6-6FF0472E9995}">
      <dgm:prSet/>
      <dgm:spPr/>
      <dgm:t>
        <a:bodyPr/>
        <a:lstStyle/>
        <a:p>
          <a:endParaRPr lang="en-US"/>
        </a:p>
      </dgm:t>
    </dgm:pt>
    <dgm:pt modelId="{C9DB4A19-8259-4D3B-9CD6-A4ADF6EA44F5}" type="sibTrans" cxnId="{D5D1D809-D775-4D1B-A4C6-6FF0472E9995}">
      <dgm:prSet/>
      <dgm:spPr/>
      <dgm:t>
        <a:bodyPr/>
        <a:lstStyle/>
        <a:p>
          <a:endParaRPr lang="en-US"/>
        </a:p>
      </dgm:t>
    </dgm:pt>
    <dgm:pt modelId="{4858A362-C15F-4A50-AF90-94788F96B34E}">
      <dgm:prSet custT="1"/>
      <dgm:spPr/>
      <dgm:t>
        <a:bodyPr/>
        <a:lstStyle/>
        <a:p>
          <a:r>
            <a:rPr lang="en-US" sz="1400" dirty="0"/>
            <a:t>Problem Solving Skills</a:t>
          </a:r>
        </a:p>
      </dgm:t>
    </dgm:pt>
    <dgm:pt modelId="{CC4F32A9-12DF-4904-BB01-72A452AD6E17}" type="parTrans" cxnId="{5330A111-7CBF-4E4E-88CA-2F3A4D602894}">
      <dgm:prSet/>
      <dgm:spPr/>
      <dgm:t>
        <a:bodyPr/>
        <a:lstStyle/>
        <a:p>
          <a:endParaRPr lang="en-US"/>
        </a:p>
      </dgm:t>
    </dgm:pt>
    <dgm:pt modelId="{9C4980C6-8FE4-439B-9DDC-88FC8E762FA2}" type="sibTrans" cxnId="{5330A111-7CBF-4E4E-88CA-2F3A4D602894}">
      <dgm:prSet/>
      <dgm:spPr/>
      <dgm:t>
        <a:bodyPr/>
        <a:lstStyle/>
        <a:p>
          <a:endParaRPr lang="en-US"/>
        </a:p>
      </dgm:t>
    </dgm:pt>
    <dgm:pt modelId="{E9095F23-A2DC-44E1-A273-E2FCD60E8F92}">
      <dgm:prSet custT="1"/>
      <dgm:spPr/>
      <dgm:t>
        <a:bodyPr/>
        <a:lstStyle/>
        <a:p>
          <a:r>
            <a:rPr lang="en-US" sz="1400" dirty="0"/>
            <a:t>Collaboration Skills</a:t>
          </a:r>
        </a:p>
      </dgm:t>
    </dgm:pt>
    <dgm:pt modelId="{36B351D4-7B7A-4173-AA9A-778C163F67D0}" type="parTrans" cxnId="{5A659F34-78D0-496A-9C20-5D55FE7DDDD7}">
      <dgm:prSet/>
      <dgm:spPr/>
      <dgm:t>
        <a:bodyPr/>
        <a:lstStyle/>
        <a:p>
          <a:endParaRPr lang="en-US"/>
        </a:p>
      </dgm:t>
    </dgm:pt>
    <dgm:pt modelId="{F7FDA6AE-8063-47BB-946B-534646040E7E}" type="sibTrans" cxnId="{5A659F34-78D0-496A-9C20-5D55FE7DDDD7}">
      <dgm:prSet/>
      <dgm:spPr/>
      <dgm:t>
        <a:bodyPr/>
        <a:lstStyle/>
        <a:p>
          <a:endParaRPr lang="en-US"/>
        </a:p>
      </dgm:t>
    </dgm:pt>
    <dgm:pt modelId="{03995392-9296-437C-8944-22EC6279363C}">
      <dgm:prSet custT="1"/>
      <dgm:spPr/>
      <dgm:t>
        <a:bodyPr/>
        <a:lstStyle/>
        <a:p>
          <a:pPr rtl="0"/>
          <a:r>
            <a:rPr lang="en-US" sz="1400" dirty="0"/>
            <a:t>Oracle Aconex – Project Collaboration</a:t>
          </a:r>
        </a:p>
      </dgm:t>
    </dgm:pt>
    <dgm:pt modelId="{1FEBAF60-EB99-4CD5-947A-6F7B739049BC}" type="parTrans" cxnId="{AD1A113B-3188-4FEB-89DF-59453AC828BB}">
      <dgm:prSet/>
      <dgm:spPr/>
      <dgm:t>
        <a:bodyPr/>
        <a:lstStyle/>
        <a:p>
          <a:endParaRPr lang="en-US"/>
        </a:p>
      </dgm:t>
    </dgm:pt>
    <dgm:pt modelId="{BBAFECE7-9CFF-4CEB-A744-423E1813860F}" type="sibTrans" cxnId="{AD1A113B-3188-4FEB-89DF-59453AC828BB}">
      <dgm:prSet/>
      <dgm:spPr/>
      <dgm:t>
        <a:bodyPr/>
        <a:lstStyle/>
        <a:p>
          <a:endParaRPr lang="en-US"/>
        </a:p>
      </dgm:t>
    </dgm:pt>
    <dgm:pt modelId="{86B0D279-9857-4CB5-9040-CACF58F0A5C2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Bachelor of Science, </a:t>
          </a:r>
          <a:r>
            <a:rPr lang="en-US" sz="1400" dirty="0" smtClean="0"/>
            <a:t>From</a:t>
          </a:r>
          <a:r>
            <a:rPr lang="en-US" sz="14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 </a:t>
          </a:r>
          <a:r>
            <a:rPr lang="en-US" sz="1400" dirty="0" smtClean="0"/>
            <a:t>Osmania UNI, India (2001)</a:t>
          </a:r>
          <a:endParaRPr lang="en-US" sz="1400" dirty="0"/>
        </a:p>
      </dgm:t>
    </dgm:pt>
    <dgm:pt modelId="{D00C45D2-281C-469D-B64A-BDE5045B2847}" type="parTrans" cxnId="{C4182DCC-2660-409D-A8B8-F20581657F6A}">
      <dgm:prSet/>
      <dgm:spPr/>
      <dgm:t>
        <a:bodyPr/>
        <a:lstStyle/>
        <a:p>
          <a:endParaRPr lang="en-US"/>
        </a:p>
      </dgm:t>
    </dgm:pt>
    <dgm:pt modelId="{72C50F8C-728E-478E-9740-601C40E40209}" type="sibTrans" cxnId="{C4182DCC-2660-409D-A8B8-F20581657F6A}">
      <dgm:prSet/>
      <dgm:spPr/>
      <dgm:t>
        <a:bodyPr/>
        <a:lstStyle/>
        <a:p>
          <a:endParaRPr lang="en-US"/>
        </a:p>
      </dgm:t>
    </dgm:pt>
    <dgm:pt modelId="{2375169F-7651-44A4-B372-7C9B14B92906}" type="pres">
      <dgm:prSet presAssocID="{B681F5A4-FD7C-4A2B-BDAD-3E2637C691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CC039D-749F-4F9B-B999-02382D4A9FC0}" type="pres">
      <dgm:prSet presAssocID="{07086A4A-8963-46B2-B4DB-06B1171E9EB4}" presName="linNode" presStyleCnt="0"/>
      <dgm:spPr/>
    </dgm:pt>
    <dgm:pt modelId="{67079F25-3598-400A-B62F-B90E952476E3}" type="pres">
      <dgm:prSet presAssocID="{07086A4A-8963-46B2-B4DB-06B1171E9EB4}" presName="parentText" presStyleLbl="node1" presStyleIdx="0" presStyleCnt="4" custScaleX="63493" custScaleY="77352" custLinFactNeighborX="149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5A9F0-8B5E-45ED-81F6-4E048BCDC59E}" type="pres">
      <dgm:prSet presAssocID="{07086A4A-8963-46B2-B4DB-06B1171E9EB4}" presName="descendantText" presStyleLbl="alignAccFollowNode1" presStyleIdx="0" presStyleCnt="4" custScaleX="114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53E6B-7334-43E4-893F-ACFAF8ACCC29}" type="pres">
      <dgm:prSet presAssocID="{878D2C52-42BE-4A4F-A347-B234DAFB8A9E}" presName="sp" presStyleCnt="0"/>
      <dgm:spPr/>
    </dgm:pt>
    <dgm:pt modelId="{97855552-8AB7-4471-A6A2-A49CEBAED95D}" type="pres">
      <dgm:prSet presAssocID="{AA6FC87C-E3E4-469C-85EF-5CEBB1CDC247}" presName="linNode" presStyleCnt="0"/>
      <dgm:spPr/>
    </dgm:pt>
    <dgm:pt modelId="{A60EB803-04E0-47B8-85B1-5DCA263E3B23}" type="pres">
      <dgm:prSet presAssocID="{AA6FC87C-E3E4-469C-85EF-5CEBB1CDC247}" presName="parentText" presStyleLbl="node1" presStyleIdx="1" presStyleCnt="4" custScaleX="63493" custScaleY="773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48661-25ED-4808-B362-BAAFF1B89375}" type="pres">
      <dgm:prSet presAssocID="{AA6FC87C-E3E4-469C-85EF-5CEBB1CDC247}" presName="descendantText" presStyleLbl="alignAccFollowNode1" presStyleIdx="1" presStyleCnt="4" custScaleX="114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298AD-FF10-4B3D-AB66-D5489485BBD9}" type="pres">
      <dgm:prSet presAssocID="{B4BD3991-2B64-436C-B017-BFA7D52CFC20}" presName="sp" presStyleCnt="0"/>
      <dgm:spPr/>
    </dgm:pt>
    <dgm:pt modelId="{2C33131B-6160-40B1-A888-6FB416C20CB0}" type="pres">
      <dgm:prSet presAssocID="{0F26A4CC-6342-4EC8-9C27-BDEDCC4CEAAC}" presName="linNode" presStyleCnt="0"/>
      <dgm:spPr/>
    </dgm:pt>
    <dgm:pt modelId="{61D07ACE-D528-449C-AB44-6110F136BB56}" type="pres">
      <dgm:prSet presAssocID="{0F26A4CC-6342-4EC8-9C27-BDEDCC4CEAAC}" presName="parentText" presStyleLbl="node1" presStyleIdx="2" presStyleCnt="4" custScaleX="63493" custScaleY="773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D38D6-9C23-4F82-ADAB-25BEB92C35F8}" type="pres">
      <dgm:prSet presAssocID="{0F26A4CC-6342-4EC8-9C27-BDEDCC4CEAAC}" presName="descendantText" presStyleLbl="alignAccFollowNode1" presStyleIdx="2" presStyleCnt="4" custScaleX="114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F3189-A73E-4107-A5EC-CBD6A9081928}" type="pres">
      <dgm:prSet presAssocID="{F1F2E893-7C0D-4AD8-A2D5-70726F600546}" presName="sp" presStyleCnt="0"/>
      <dgm:spPr/>
    </dgm:pt>
    <dgm:pt modelId="{26EA19AD-AD00-4148-8F1B-C7C08D608A0E}" type="pres">
      <dgm:prSet presAssocID="{03BE9436-2DA7-4824-AEB0-E880AEBC64A4}" presName="linNode" presStyleCnt="0"/>
      <dgm:spPr/>
    </dgm:pt>
    <dgm:pt modelId="{5BDA7AD9-215A-4484-BCF6-F758CCE03D28}" type="pres">
      <dgm:prSet presAssocID="{03BE9436-2DA7-4824-AEB0-E880AEBC64A4}" presName="parentText" presStyleLbl="node1" presStyleIdx="3" presStyleCnt="4" custScaleX="63493" custScaleY="773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A99A2-5A59-4ABC-9853-A50D12004790}" type="pres">
      <dgm:prSet presAssocID="{03BE9436-2DA7-4824-AEB0-E880AEBC64A4}" presName="descendantText" presStyleLbl="alignAccFollowNode1" presStyleIdx="3" presStyleCnt="4" custScaleX="114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9BC31D-F19A-4297-9A55-CA518751A65B}" type="presOf" srcId="{8D1C11EA-2F6A-4068-B257-022F71BB7C64}" destId="{97FD38D6-9C23-4F82-ADAB-25BEB92C35F8}" srcOrd="0" destOrd="0" presId="urn:microsoft.com/office/officeart/2005/8/layout/vList5"/>
    <dgm:cxn modelId="{59D06F31-34C4-421F-858A-0103062EDC9E}" type="presOf" srcId="{FC5FC720-3BB0-40CF-87A3-A3295559B7D0}" destId="{7C948661-25ED-4808-B362-BAAFF1B89375}" srcOrd="0" destOrd="3" presId="urn:microsoft.com/office/officeart/2005/8/layout/vList5"/>
    <dgm:cxn modelId="{B1AA6564-928F-4851-80E6-9B1C272DCE27}" type="presOf" srcId="{796F3798-0B04-4A73-BF06-81C385DE209C}" destId="{0BBA99A2-5A59-4ABC-9853-A50D12004790}" srcOrd="0" destOrd="0" presId="urn:microsoft.com/office/officeart/2005/8/layout/vList5"/>
    <dgm:cxn modelId="{BDBF3DA2-4E32-4A7B-BEF5-383D4FB9DEB7}" type="presOf" srcId="{03995392-9296-437C-8944-22EC6279363C}" destId="{97FD38D6-9C23-4F82-ADAB-25BEB92C35F8}" srcOrd="0" destOrd="1" presId="urn:microsoft.com/office/officeart/2005/8/layout/vList5"/>
    <dgm:cxn modelId="{69D57298-1F3A-44AD-BEC1-A14F4CCA1606}" srcId="{B681F5A4-FD7C-4A2B-BDAD-3E2637C6917A}" destId="{AA6FC87C-E3E4-469C-85EF-5CEBB1CDC247}" srcOrd="1" destOrd="0" parTransId="{A150CDB0-BBC1-4BBC-B250-530BEBD325AC}" sibTransId="{B4BD3991-2B64-436C-B017-BFA7D52CFC20}"/>
    <dgm:cxn modelId="{DD3F055B-3154-4A44-8D85-CCEB2969FA5F}" srcId="{AA6FC87C-E3E4-469C-85EF-5CEBB1CDC247}" destId="{D131ED1D-B56C-4614-8099-AA2034C67EEA}" srcOrd="0" destOrd="0" parTransId="{1799C32A-4751-49D0-ABF3-6E94B65D3023}" sibTransId="{CC3699C5-19A7-4041-9E9D-C119F4BAAA6A}"/>
    <dgm:cxn modelId="{36269C78-5271-426F-AC7A-714D6F1E0B43}" srcId="{0F26A4CC-6342-4EC8-9C27-BDEDCC4CEAAC}" destId="{8D1C11EA-2F6A-4068-B257-022F71BB7C64}" srcOrd="0" destOrd="0" parTransId="{CD08FD8C-7A94-4AD5-8E8A-C49E34C18F1F}" sibTransId="{325EE971-60AA-4808-8375-39D48559E478}"/>
    <dgm:cxn modelId="{DCE5F992-F6EE-4C95-AF77-12B5D4DE79E1}" type="presOf" srcId="{3FFC7CFC-FB1E-453C-A200-6842F2674D2F}" destId="{A325A9F0-8B5E-45ED-81F6-4E048BCDC59E}" srcOrd="0" destOrd="1" presId="urn:microsoft.com/office/officeart/2005/8/layout/vList5"/>
    <dgm:cxn modelId="{6B997997-6665-4663-BC1C-9D3DAC598B5C}" type="presOf" srcId="{D131ED1D-B56C-4614-8099-AA2034C67EEA}" destId="{7C948661-25ED-4808-B362-BAAFF1B89375}" srcOrd="0" destOrd="0" presId="urn:microsoft.com/office/officeart/2005/8/layout/vList5"/>
    <dgm:cxn modelId="{0E73C719-38DB-4AC6-9BFC-C292C37733F8}" srcId="{B681F5A4-FD7C-4A2B-BDAD-3E2637C6917A}" destId="{0F26A4CC-6342-4EC8-9C27-BDEDCC4CEAAC}" srcOrd="2" destOrd="0" parTransId="{3EC55F79-CE80-4F05-9EC8-C480976CF235}" sibTransId="{F1F2E893-7C0D-4AD8-A2D5-70726F600546}"/>
    <dgm:cxn modelId="{59D8AB43-133D-4415-A44A-41AABFE11788}" type="presOf" srcId="{F3B15491-36C6-43B2-A59C-C436B25A1EC2}" destId="{7C948661-25ED-4808-B362-BAAFF1B89375}" srcOrd="0" destOrd="1" presId="urn:microsoft.com/office/officeart/2005/8/layout/vList5"/>
    <dgm:cxn modelId="{B4B3A7F6-0F67-41E7-8568-47353B90A2A9}" srcId="{B681F5A4-FD7C-4A2B-BDAD-3E2637C6917A}" destId="{07086A4A-8963-46B2-B4DB-06B1171E9EB4}" srcOrd="0" destOrd="0" parTransId="{5974CC01-1735-4649-A57A-E83BDAB6E800}" sibTransId="{878D2C52-42BE-4A4F-A347-B234DAFB8A9E}"/>
    <dgm:cxn modelId="{C4182DCC-2660-409D-A8B8-F20581657F6A}" srcId="{07086A4A-8963-46B2-B4DB-06B1171E9EB4}" destId="{86B0D279-9857-4CB5-9040-CACF58F0A5C2}" srcOrd="0" destOrd="0" parTransId="{D00C45D2-281C-469D-B64A-BDE5045B2847}" sibTransId="{72C50F8C-728E-478E-9740-601C40E40209}"/>
    <dgm:cxn modelId="{24C3C516-3AFB-4641-A414-BF66737C2B24}" srcId="{AA6FC87C-E3E4-469C-85EF-5CEBB1CDC247}" destId="{F3B15491-36C6-43B2-A59C-C436B25A1EC2}" srcOrd="1" destOrd="0" parTransId="{052EFD86-B350-42A8-AAF6-B01CAC4F374A}" sibTransId="{6FABFC7E-1FF7-4A06-9909-0D1DCFB11AAD}"/>
    <dgm:cxn modelId="{060F977C-6CED-4822-8F9E-AA911BB23848}" srcId="{AA6FC87C-E3E4-469C-85EF-5CEBB1CDC247}" destId="{FC5FC720-3BB0-40CF-87A3-A3295559B7D0}" srcOrd="3" destOrd="0" parTransId="{9B02225A-0CE0-47BE-8B65-7A2E916AFE02}" sibTransId="{49346E7C-16E3-4E67-A453-4A6E142AA3EC}"/>
    <dgm:cxn modelId="{D5D1D809-D775-4D1B-A4C6-6FF0472E9995}" srcId="{03BE9436-2DA7-4824-AEB0-E880AEBC64A4}" destId="{796F3798-0B04-4A73-BF06-81C385DE209C}" srcOrd="0" destOrd="0" parTransId="{0D639046-E30F-4B9F-91ED-5599FC37FC93}" sibTransId="{C9DB4A19-8259-4D3B-9CD6-A4ADF6EA44F5}"/>
    <dgm:cxn modelId="{453D31F7-CF98-4D57-BD91-EBE3A4D27630}" srcId="{07086A4A-8963-46B2-B4DB-06B1171E9EB4}" destId="{3FFC7CFC-FB1E-453C-A200-6842F2674D2F}" srcOrd="1" destOrd="0" parTransId="{483237F3-8E8D-4490-B23A-EBD844A26974}" sibTransId="{54A57C69-CA05-42D8-B83E-A94F8CC8E2F4}"/>
    <dgm:cxn modelId="{09AB25D8-E985-478E-BBC7-36F406C2C1B7}" type="presOf" srcId="{03BE9436-2DA7-4824-AEB0-E880AEBC64A4}" destId="{5BDA7AD9-215A-4484-BCF6-F758CCE03D28}" srcOrd="0" destOrd="0" presId="urn:microsoft.com/office/officeart/2005/8/layout/vList5"/>
    <dgm:cxn modelId="{5A659F34-78D0-496A-9C20-5D55FE7DDDD7}" srcId="{03BE9436-2DA7-4824-AEB0-E880AEBC64A4}" destId="{E9095F23-A2DC-44E1-A273-E2FCD60E8F92}" srcOrd="2" destOrd="0" parTransId="{36B351D4-7B7A-4173-AA9A-778C163F67D0}" sibTransId="{F7FDA6AE-8063-47BB-946B-534646040E7E}"/>
    <dgm:cxn modelId="{53E08A71-8603-4DB3-8660-13807783160F}" type="presOf" srcId="{E9095F23-A2DC-44E1-A273-E2FCD60E8F92}" destId="{0BBA99A2-5A59-4ABC-9853-A50D12004790}" srcOrd="0" destOrd="2" presId="urn:microsoft.com/office/officeart/2005/8/layout/vList5"/>
    <dgm:cxn modelId="{DF5397C1-E8FF-44DA-B8FE-4B5BF484AF97}" type="presOf" srcId="{AA6FC87C-E3E4-469C-85EF-5CEBB1CDC247}" destId="{A60EB803-04E0-47B8-85B1-5DCA263E3B23}" srcOrd="0" destOrd="0" presId="urn:microsoft.com/office/officeart/2005/8/layout/vList5"/>
    <dgm:cxn modelId="{C1993946-4CD7-4D19-82E4-42A73076F525}" type="presOf" srcId="{86B0D279-9857-4CB5-9040-CACF58F0A5C2}" destId="{A325A9F0-8B5E-45ED-81F6-4E048BCDC59E}" srcOrd="0" destOrd="0" presId="urn:microsoft.com/office/officeart/2005/8/layout/vList5"/>
    <dgm:cxn modelId="{5330A111-7CBF-4E4E-88CA-2F3A4D602894}" srcId="{03BE9436-2DA7-4824-AEB0-E880AEBC64A4}" destId="{4858A362-C15F-4A50-AF90-94788F96B34E}" srcOrd="1" destOrd="0" parTransId="{CC4F32A9-12DF-4904-BB01-72A452AD6E17}" sibTransId="{9C4980C6-8FE4-439B-9DDC-88FC8E762FA2}"/>
    <dgm:cxn modelId="{7E14038F-67BD-4154-B94B-A762B541C861}" type="presOf" srcId="{B681F5A4-FD7C-4A2B-BDAD-3E2637C6917A}" destId="{2375169F-7651-44A4-B372-7C9B14B92906}" srcOrd="0" destOrd="0" presId="urn:microsoft.com/office/officeart/2005/8/layout/vList5"/>
    <dgm:cxn modelId="{6605D710-56A8-414D-97EA-5E49EDCEF119}" type="presOf" srcId="{5686BEE5-2F86-4B42-9D70-8680C2EF4A64}" destId="{7C948661-25ED-4808-B362-BAAFF1B89375}" srcOrd="0" destOrd="2" presId="urn:microsoft.com/office/officeart/2005/8/layout/vList5"/>
    <dgm:cxn modelId="{9F49090B-385D-4089-8909-C6DBD0A2CC77}" srcId="{AA6FC87C-E3E4-469C-85EF-5CEBB1CDC247}" destId="{5686BEE5-2F86-4B42-9D70-8680C2EF4A64}" srcOrd="2" destOrd="0" parTransId="{163778F7-85F1-4775-84DF-FB5E67299A76}" sibTransId="{FB270A61-4404-4293-B59E-047BF66AB6C8}"/>
    <dgm:cxn modelId="{C61B0338-8E6B-42AB-8C48-C2468478E867}" srcId="{B681F5A4-FD7C-4A2B-BDAD-3E2637C6917A}" destId="{03BE9436-2DA7-4824-AEB0-E880AEBC64A4}" srcOrd="3" destOrd="0" parTransId="{42D391AD-E307-430B-98AF-0904B6E2B3CB}" sibTransId="{9132EB88-91F6-4665-A6AE-431168DA8E64}"/>
    <dgm:cxn modelId="{F108B16B-6ADF-4082-A602-5FF71E6A165E}" type="presOf" srcId="{07086A4A-8963-46B2-B4DB-06B1171E9EB4}" destId="{67079F25-3598-400A-B62F-B90E952476E3}" srcOrd="0" destOrd="0" presId="urn:microsoft.com/office/officeart/2005/8/layout/vList5"/>
    <dgm:cxn modelId="{42CC7A4C-A322-4B08-B08D-F1517546A9E9}" type="presOf" srcId="{4858A362-C15F-4A50-AF90-94788F96B34E}" destId="{0BBA99A2-5A59-4ABC-9853-A50D12004790}" srcOrd="0" destOrd="1" presId="urn:microsoft.com/office/officeart/2005/8/layout/vList5"/>
    <dgm:cxn modelId="{EE324FCA-891E-4130-B2EC-2C96D2941836}" type="presOf" srcId="{0F26A4CC-6342-4EC8-9C27-BDEDCC4CEAAC}" destId="{61D07ACE-D528-449C-AB44-6110F136BB56}" srcOrd="0" destOrd="0" presId="urn:microsoft.com/office/officeart/2005/8/layout/vList5"/>
    <dgm:cxn modelId="{AD1A113B-3188-4FEB-89DF-59453AC828BB}" srcId="{0F26A4CC-6342-4EC8-9C27-BDEDCC4CEAAC}" destId="{03995392-9296-437C-8944-22EC6279363C}" srcOrd="1" destOrd="0" parTransId="{1FEBAF60-EB99-4CD5-947A-6F7B739049BC}" sibTransId="{BBAFECE7-9CFF-4CEB-A744-423E1813860F}"/>
    <dgm:cxn modelId="{C356D1D5-476C-4576-8054-D7E05D7FF6B8}" type="presParOf" srcId="{2375169F-7651-44A4-B372-7C9B14B92906}" destId="{92CC039D-749F-4F9B-B999-02382D4A9FC0}" srcOrd="0" destOrd="0" presId="urn:microsoft.com/office/officeart/2005/8/layout/vList5"/>
    <dgm:cxn modelId="{51811CF6-29AB-4137-8F9F-70155CA90A0A}" type="presParOf" srcId="{92CC039D-749F-4F9B-B999-02382D4A9FC0}" destId="{67079F25-3598-400A-B62F-B90E952476E3}" srcOrd="0" destOrd="0" presId="urn:microsoft.com/office/officeart/2005/8/layout/vList5"/>
    <dgm:cxn modelId="{05FC327B-6E3A-4205-9D34-844991508073}" type="presParOf" srcId="{92CC039D-749F-4F9B-B999-02382D4A9FC0}" destId="{A325A9F0-8B5E-45ED-81F6-4E048BCDC59E}" srcOrd="1" destOrd="0" presId="urn:microsoft.com/office/officeart/2005/8/layout/vList5"/>
    <dgm:cxn modelId="{9303983D-58D7-49DF-B3E4-57BE5A773FDE}" type="presParOf" srcId="{2375169F-7651-44A4-B372-7C9B14B92906}" destId="{4D453E6B-7334-43E4-893F-ACFAF8ACCC29}" srcOrd="1" destOrd="0" presId="urn:microsoft.com/office/officeart/2005/8/layout/vList5"/>
    <dgm:cxn modelId="{1F8E8A4F-0FE3-4BAB-AB08-65DBADB6C6AB}" type="presParOf" srcId="{2375169F-7651-44A4-B372-7C9B14B92906}" destId="{97855552-8AB7-4471-A6A2-A49CEBAED95D}" srcOrd="2" destOrd="0" presId="urn:microsoft.com/office/officeart/2005/8/layout/vList5"/>
    <dgm:cxn modelId="{01FE783E-D5C9-4495-A960-77AD482FB831}" type="presParOf" srcId="{97855552-8AB7-4471-A6A2-A49CEBAED95D}" destId="{A60EB803-04E0-47B8-85B1-5DCA263E3B23}" srcOrd="0" destOrd="0" presId="urn:microsoft.com/office/officeart/2005/8/layout/vList5"/>
    <dgm:cxn modelId="{5135A83D-EF85-4334-832F-E7E392B68466}" type="presParOf" srcId="{97855552-8AB7-4471-A6A2-A49CEBAED95D}" destId="{7C948661-25ED-4808-B362-BAAFF1B89375}" srcOrd="1" destOrd="0" presId="urn:microsoft.com/office/officeart/2005/8/layout/vList5"/>
    <dgm:cxn modelId="{BB364F8A-B185-42A1-8413-B8A4A7850336}" type="presParOf" srcId="{2375169F-7651-44A4-B372-7C9B14B92906}" destId="{F33298AD-FF10-4B3D-AB66-D5489485BBD9}" srcOrd="3" destOrd="0" presId="urn:microsoft.com/office/officeart/2005/8/layout/vList5"/>
    <dgm:cxn modelId="{C4911E8A-3F2F-4B23-A9E0-BF9C5E2841FB}" type="presParOf" srcId="{2375169F-7651-44A4-B372-7C9B14B92906}" destId="{2C33131B-6160-40B1-A888-6FB416C20CB0}" srcOrd="4" destOrd="0" presId="urn:microsoft.com/office/officeart/2005/8/layout/vList5"/>
    <dgm:cxn modelId="{E8E2801C-8E01-44DD-AD26-360F207D6F80}" type="presParOf" srcId="{2C33131B-6160-40B1-A888-6FB416C20CB0}" destId="{61D07ACE-D528-449C-AB44-6110F136BB56}" srcOrd="0" destOrd="0" presId="urn:microsoft.com/office/officeart/2005/8/layout/vList5"/>
    <dgm:cxn modelId="{BC30F711-8FAB-425E-B06C-23747111D149}" type="presParOf" srcId="{2C33131B-6160-40B1-A888-6FB416C20CB0}" destId="{97FD38D6-9C23-4F82-ADAB-25BEB92C35F8}" srcOrd="1" destOrd="0" presId="urn:microsoft.com/office/officeart/2005/8/layout/vList5"/>
    <dgm:cxn modelId="{A8518765-9AEF-44F4-97E4-D9C0E0FDEA9A}" type="presParOf" srcId="{2375169F-7651-44A4-B372-7C9B14B92906}" destId="{11EF3189-A73E-4107-A5EC-CBD6A9081928}" srcOrd="5" destOrd="0" presId="urn:microsoft.com/office/officeart/2005/8/layout/vList5"/>
    <dgm:cxn modelId="{B1BCF5DB-D4B3-4B35-9B63-ACD5CCEBAAC3}" type="presParOf" srcId="{2375169F-7651-44A4-B372-7C9B14B92906}" destId="{26EA19AD-AD00-4148-8F1B-C7C08D608A0E}" srcOrd="6" destOrd="0" presId="urn:microsoft.com/office/officeart/2005/8/layout/vList5"/>
    <dgm:cxn modelId="{1CF59906-F646-495C-9945-9BDD06D37872}" type="presParOf" srcId="{26EA19AD-AD00-4148-8F1B-C7C08D608A0E}" destId="{5BDA7AD9-215A-4484-BCF6-F758CCE03D28}" srcOrd="0" destOrd="0" presId="urn:microsoft.com/office/officeart/2005/8/layout/vList5"/>
    <dgm:cxn modelId="{4DD544B3-3A36-44FA-ACBD-B1C2C71E2F1B}" type="presParOf" srcId="{26EA19AD-AD00-4148-8F1B-C7C08D608A0E}" destId="{0BBA99A2-5A59-4ABC-9853-A50D120047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681F5A4-FD7C-4A2B-BDAD-3E2637C6917A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375169F-7651-44A4-B372-7C9B14B92906}" type="pres">
      <dgm:prSet presAssocID="{B681F5A4-FD7C-4A2B-BDAD-3E2637C691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E14038F-67BD-4154-B94B-A762B541C861}" type="presOf" srcId="{B681F5A4-FD7C-4A2B-BDAD-3E2637C6917A}" destId="{2375169F-7651-44A4-B372-7C9B14B9290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012EC8-97DA-463C-86CE-9DBA184B629F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A16B8450-2CF1-4E5C-891F-A85BD623ADA7}">
      <dgm:prSet phldrT="[Text]"/>
      <dgm:spPr/>
      <dgm:t>
        <a:bodyPr/>
        <a:lstStyle/>
        <a:p>
          <a:r>
            <a:rPr lang="en-US" dirty="0" smtClean="0"/>
            <a:t>Business Analysis</a:t>
          </a:r>
          <a:endParaRPr lang="en-US" dirty="0"/>
        </a:p>
      </dgm:t>
    </dgm:pt>
    <dgm:pt modelId="{CDF27C4E-EAB4-40F3-9E2C-0F2D271AEB57}" type="parTrans" cxnId="{F653AC13-EB31-48CB-9C91-CD4B4E0E1674}">
      <dgm:prSet/>
      <dgm:spPr/>
      <dgm:t>
        <a:bodyPr/>
        <a:lstStyle/>
        <a:p>
          <a:endParaRPr lang="en-US"/>
        </a:p>
      </dgm:t>
    </dgm:pt>
    <dgm:pt modelId="{EDD2A940-6237-440A-80EB-9BD66A2CB5CA}" type="sibTrans" cxnId="{F653AC13-EB31-48CB-9C91-CD4B4E0E1674}">
      <dgm:prSet/>
      <dgm:spPr/>
      <dgm:t>
        <a:bodyPr/>
        <a:lstStyle/>
        <a:p>
          <a:endParaRPr lang="en-US"/>
        </a:p>
      </dgm:t>
    </dgm:pt>
    <dgm:pt modelId="{E8EBFB37-97E1-46E7-95EC-993DCAFA7053}">
      <dgm:prSet/>
      <dgm:spPr/>
      <dgm:t>
        <a:bodyPr/>
        <a:lstStyle/>
        <a:p>
          <a:r>
            <a:rPr lang="en-US" dirty="0" smtClean="0"/>
            <a:t>Project Management </a:t>
          </a:r>
          <a:endParaRPr lang="en-US" dirty="0"/>
        </a:p>
      </dgm:t>
    </dgm:pt>
    <dgm:pt modelId="{A13084B3-C362-4592-9648-7DD3B64D73E8}" type="parTrans" cxnId="{BADEE948-DDFB-4560-8BBB-C79128B39129}">
      <dgm:prSet/>
      <dgm:spPr/>
      <dgm:t>
        <a:bodyPr/>
        <a:lstStyle/>
        <a:p>
          <a:endParaRPr lang="en-US"/>
        </a:p>
      </dgm:t>
    </dgm:pt>
    <dgm:pt modelId="{E9EA3384-2DD7-437F-8E37-5DD415086363}" type="sibTrans" cxnId="{BADEE948-DDFB-4560-8BBB-C79128B39129}">
      <dgm:prSet/>
      <dgm:spPr/>
      <dgm:t>
        <a:bodyPr/>
        <a:lstStyle/>
        <a:p>
          <a:endParaRPr lang="en-US"/>
        </a:p>
      </dgm:t>
    </dgm:pt>
    <dgm:pt modelId="{4065CEF3-D8E2-4BF6-89E4-3AD78830E1C5}">
      <dgm:prSet/>
      <dgm:spPr/>
      <dgm:t>
        <a:bodyPr/>
        <a:lstStyle/>
        <a:p>
          <a:r>
            <a:rPr lang="en-US" dirty="0" smtClean="0"/>
            <a:t>Solution Design and Development</a:t>
          </a:r>
          <a:endParaRPr lang="en-US" dirty="0"/>
        </a:p>
      </dgm:t>
    </dgm:pt>
    <dgm:pt modelId="{F265796C-5F95-4C19-96E0-8A4C4362C323}" type="parTrans" cxnId="{DB9F0BCA-DDD9-44A6-807C-1B7A57B59EF4}">
      <dgm:prSet/>
      <dgm:spPr/>
      <dgm:t>
        <a:bodyPr/>
        <a:lstStyle/>
        <a:p>
          <a:endParaRPr lang="en-US"/>
        </a:p>
      </dgm:t>
    </dgm:pt>
    <dgm:pt modelId="{EBCCC400-7382-4EFF-9A9E-57A5C66F309A}" type="sibTrans" cxnId="{DB9F0BCA-DDD9-44A6-807C-1B7A57B59EF4}">
      <dgm:prSet/>
      <dgm:spPr/>
      <dgm:t>
        <a:bodyPr/>
        <a:lstStyle/>
        <a:p>
          <a:endParaRPr lang="en-US"/>
        </a:p>
      </dgm:t>
    </dgm:pt>
    <dgm:pt modelId="{ACFE164E-31AE-4102-9C25-31AD00266F7A}">
      <dgm:prSet/>
      <dgm:spPr/>
      <dgm:t>
        <a:bodyPr/>
        <a:lstStyle/>
        <a:p>
          <a:r>
            <a:rPr lang="en-US" baseline="0" dirty="0" smtClean="0"/>
            <a:t>Ensure Standards Adherence </a:t>
          </a:r>
          <a:endParaRPr lang="en-US" dirty="0"/>
        </a:p>
      </dgm:t>
    </dgm:pt>
    <dgm:pt modelId="{65281962-CCB7-4C00-A27B-45EB7AF18B4D}" type="parTrans" cxnId="{FE976B71-489A-4A31-9037-A2A1E799D003}">
      <dgm:prSet/>
      <dgm:spPr/>
      <dgm:t>
        <a:bodyPr/>
        <a:lstStyle/>
        <a:p>
          <a:endParaRPr lang="en-US"/>
        </a:p>
      </dgm:t>
    </dgm:pt>
    <dgm:pt modelId="{0EC9995A-3ABE-4F44-ACE5-E24F0B6D6912}" type="sibTrans" cxnId="{FE976B71-489A-4A31-9037-A2A1E799D003}">
      <dgm:prSet/>
      <dgm:spPr/>
      <dgm:t>
        <a:bodyPr/>
        <a:lstStyle/>
        <a:p>
          <a:endParaRPr lang="en-US"/>
        </a:p>
      </dgm:t>
    </dgm:pt>
    <dgm:pt modelId="{367682A1-0246-4D95-94C2-669956264854}">
      <dgm:prSet/>
      <dgm:spPr/>
      <dgm:t>
        <a:bodyPr/>
        <a:lstStyle/>
        <a:p>
          <a:r>
            <a:rPr lang="en-US" dirty="0" smtClean="0"/>
            <a:t>People Development</a:t>
          </a:r>
          <a:endParaRPr lang="en-US" dirty="0"/>
        </a:p>
      </dgm:t>
    </dgm:pt>
    <dgm:pt modelId="{ECCCFF9C-B9A9-469B-B13C-F0CBB771E4CD}" type="parTrans" cxnId="{0950F556-0985-45A2-8DD5-40E07670D5CB}">
      <dgm:prSet/>
      <dgm:spPr/>
      <dgm:t>
        <a:bodyPr/>
        <a:lstStyle/>
        <a:p>
          <a:endParaRPr lang="en-US"/>
        </a:p>
      </dgm:t>
    </dgm:pt>
    <dgm:pt modelId="{1BCFDA24-08FF-48CA-8BC3-436CBD10A866}" type="sibTrans" cxnId="{0950F556-0985-45A2-8DD5-40E07670D5CB}">
      <dgm:prSet/>
      <dgm:spPr/>
      <dgm:t>
        <a:bodyPr/>
        <a:lstStyle/>
        <a:p>
          <a:endParaRPr lang="en-US"/>
        </a:p>
      </dgm:t>
    </dgm:pt>
    <dgm:pt modelId="{8EB7C50C-2B46-434B-AAF1-3D0631C3FE27}">
      <dgm:prSet/>
      <dgm:spPr/>
      <dgm:t>
        <a:bodyPr/>
        <a:lstStyle/>
        <a:p>
          <a:r>
            <a:rPr lang="en-US" dirty="0" smtClean="0"/>
            <a:t>Vendor Management</a:t>
          </a:r>
          <a:endParaRPr lang="en-US" dirty="0"/>
        </a:p>
      </dgm:t>
    </dgm:pt>
    <dgm:pt modelId="{165F5B74-BAC2-4F17-B2EB-F9FDFDB6F41B}" type="parTrans" cxnId="{695E5C02-9A0A-45A9-A6D9-C7D25AC2A00E}">
      <dgm:prSet/>
      <dgm:spPr/>
      <dgm:t>
        <a:bodyPr/>
        <a:lstStyle/>
        <a:p>
          <a:endParaRPr lang="en-US"/>
        </a:p>
      </dgm:t>
    </dgm:pt>
    <dgm:pt modelId="{F0A27CA9-62FA-4CB9-94B2-2510796FCFEF}" type="sibTrans" cxnId="{695E5C02-9A0A-45A9-A6D9-C7D25AC2A00E}">
      <dgm:prSet/>
      <dgm:spPr/>
      <dgm:t>
        <a:bodyPr/>
        <a:lstStyle/>
        <a:p>
          <a:endParaRPr lang="en-US"/>
        </a:p>
      </dgm:t>
    </dgm:pt>
    <dgm:pt modelId="{9FDD8488-389F-4BCD-B0DE-3EECE8B021CE}">
      <dgm:prSet/>
      <dgm:spPr/>
      <dgm:t>
        <a:bodyPr/>
        <a:lstStyle/>
        <a:p>
          <a:r>
            <a:rPr lang="en-US" baseline="0" dirty="0" smtClean="0"/>
            <a:t>Close Interaction with various IT Department</a:t>
          </a:r>
          <a:endParaRPr lang="en-US" dirty="0"/>
        </a:p>
      </dgm:t>
    </dgm:pt>
    <dgm:pt modelId="{7879BEB4-7C41-4BFD-AEE0-6AD82B8E758A}" type="parTrans" cxnId="{3759710A-AD62-48BA-BB13-2868D63D55CE}">
      <dgm:prSet/>
      <dgm:spPr/>
      <dgm:t>
        <a:bodyPr/>
        <a:lstStyle/>
        <a:p>
          <a:endParaRPr lang="en-US"/>
        </a:p>
      </dgm:t>
    </dgm:pt>
    <dgm:pt modelId="{48A1CF63-840B-45FB-B4EA-E42DE57EEC77}" type="sibTrans" cxnId="{3759710A-AD62-48BA-BB13-2868D63D55CE}">
      <dgm:prSet/>
      <dgm:spPr/>
      <dgm:t>
        <a:bodyPr/>
        <a:lstStyle/>
        <a:p>
          <a:endParaRPr lang="en-US"/>
        </a:p>
      </dgm:t>
    </dgm:pt>
    <dgm:pt modelId="{69FED885-89D5-422D-ABC4-B04D9AD3B34E}" type="pres">
      <dgm:prSet presAssocID="{36012EC8-97DA-463C-86CE-9DBA184B629F}" presName="linearFlow" presStyleCnt="0">
        <dgm:presLayoutVars>
          <dgm:dir/>
          <dgm:resizeHandles val="exact"/>
        </dgm:presLayoutVars>
      </dgm:prSet>
      <dgm:spPr/>
    </dgm:pt>
    <dgm:pt modelId="{E489612A-038D-4C62-B228-A2525131B64E}" type="pres">
      <dgm:prSet presAssocID="{A16B8450-2CF1-4E5C-891F-A85BD623ADA7}" presName="composite" presStyleCnt="0"/>
      <dgm:spPr/>
    </dgm:pt>
    <dgm:pt modelId="{A0771AB9-A671-48F8-A4A8-3D4A72D8F3E0}" type="pres">
      <dgm:prSet presAssocID="{A16B8450-2CF1-4E5C-891F-A85BD623ADA7}" presName="imgShp" presStyleLbl="fgImgPlac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3FF0A6-BA7E-449B-B6CD-04D94038CBAA}" type="pres">
      <dgm:prSet presAssocID="{A16B8450-2CF1-4E5C-891F-A85BD623ADA7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8F645B-F13C-4FF3-BBA2-8689CECE69A9}" type="pres">
      <dgm:prSet presAssocID="{EDD2A940-6237-440A-80EB-9BD66A2CB5CA}" presName="spacing" presStyleCnt="0"/>
      <dgm:spPr/>
    </dgm:pt>
    <dgm:pt modelId="{F891D224-E742-487C-AAD3-C3FD87EACCEE}" type="pres">
      <dgm:prSet presAssocID="{E8EBFB37-97E1-46E7-95EC-993DCAFA7053}" presName="composite" presStyleCnt="0"/>
      <dgm:spPr/>
    </dgm:pt>
    <dgm:pt modelId="{1DCEF517-2D86-4E88-8F04-340D112D88EF}" type="pres">
      <dgm:prSet presAssocID="{E8EBFB37-97E1-46E7-95EC-993DCAFA7053}" presName="imgShp" presStyleLbl="fgImgPlace1" presStyleIdx="1" presStyleCnt="7"/>
      <dgm:spPr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A44FDB5-1550-4611-9000-592BF85C9D48}" type="pres">
      <dgm:prSet presAssocID="{E8EBFB37-97E1-46E7-95EC-993DCAFA7053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B5380-67CB-4099-B0A5-14CB1F975A9A}" type="pres">
      <dgm:prSet presAssocID="{E9EA3384-2DD7-437F-8E37-5DD415086363}" presName="spacing" presStyleCnt="0"/>
      <dgm:spPr/>
    </dgm:pt>
    <dgm:pt modelId="{262068F5-E876-40E1-8233-6E09901AE7F8}" type="pres">
      <dgm:prSet presAssocID="{4065CEF3-D8E2-4BF6-89E4-3AD78830E1C5}" presName="composite" presStyleCnt="0"/>
      <dgm:spPr/>
    </dgm:pt>
    <dgm:pt modelId="{B536D954-DC63-4052-A8A3-C197CE234578}" type="pres">
      <dgm:prSet presAssocID="{4065CEF3-D8E2-4BF6-89E4-3AD78830E1C5}" presName="imgShp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904F07F-D9C1-41D9-840B-576673384FD1}" type="pres">
      <dgm:prSet presAssocID="{4065CEF3-D8E2-4BF6-89E4-3AD78830E1C5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D72AC-E21C-432A-A58F-7BB5EE894E8A}" type="pres">
      <dgm:prSet presAssocID="{EBCCC400-7382-4EFF-9A9E-57A5C66F309A}" presName="spacing" presStyleCnt="0"/>
      <dgm:spPr/>
    </dgm:pt>
    <dgm:pt modelId="{5CFB81DB-FDAC-4871-ADE4-C4B501ED218B}" type="pres">
      <dgm:prSet presAssocID="{ACFE164E-31AE-4102-9C25-31AD00266F7A}" presName="composite" presStyleCnt="0"/>
      <dgm:spPr/>
    </dgm:pt>
    <dgm:pt modelId="{86AFB278-B103-4807-B92C-D59235C9212E}" type="pres">
      <dgm:prSet presAssocID="{ACFE164E-31AE-4102-9C25-31AD00266F7A}" presName="imgShp" presStyleLbl="fgImgPlace1" presStyleIdx="3" presStyleCnt="7"/>
      <dgm:spPr>
        <a:blipFill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5578A0BA-92F0-4BAF-B12F-726785B2A967}" type="pres">
      <dgm:prSet presAssocID="{ACFE164E-31AE-4102-9C25-31AD00266F7A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8D7C0-1BAD-46F7-B397-626E9DC00760}" type="pres">
      <dgm:prSet presAssocID="{0EC9995A-3ABE-4F44-ACE5-E24F0B6D6912}" presName="spacing" presStyleCnt="0"/>
      <dgm:spPr/>
    </dgm:pt>
    <dgm:pt modelId="{61354540-0257-44D4-A058-DAE36190DBCC}" type="pres">
      <dgm:prSet presAssocID="{367682A1-0246-4D95-94C2-669956264854}" presName="composite" presStyleCnt="0"/>
      <dgm:spPr/>
    </dgm:pt>
    <dgm:pt modelId="{56CF925C-C2E1-4E0E-83F1-416BB1AF56C5}" type="pres">
      <dgm:prSet presAssocID="{367682A1-0246-4D95-94C2-669956264854}" presName="imgShp" presStyleLbl="fgImgPlace1" presStyleIdx="4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249E1028-5497-40EF-8764-B0E806A7C3E0}" type="pres">
      <dgm:prSet presAssocID="{367682A1-0246-4D95-94C2-669956264854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DFDF6-0278-49C0-A65B-DCC62F0372F8}" type="pres">
      <dgm:prSet presAssocID="{1BCFDA24-08FF-48CA-8BC3-436CBD10A866}" presName="spacing" presStyleCnt="0"/>
      <dgm:spPr/>
    </dgm:pt>
    <dgm:pt modelId="{CD9A1996-A4FE-4CEB-BC03-3D5881CAD911}" type="pres">
      <dgm:prSet presAssocID="{8EB7C50C-2B46-434B-AAF1-3D0631C3FE27}" presName="composite" presStyleCnt="0"/>
      <dgm:spPr/>
    </dgm:pt>
    <dgm:pt modelId="{BBBCA34E-884B-4273-8139-769FBE6B86B6}" type="pres">
      <dgm:prSet presAssocID="{8EB7C50C-2B46-434B-AAF1-3D0631C3FE27}" presName="imgShp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DC950D2-CE0E-46A1-BD47-3437045CA738}" type="pres">
      <dgm:prSet presAssocID="{8EB7C50C-2B46-434B-AAF1-3D0631C3FE27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F7037-42B5-4029-B2E3-E78C98CA9471}" type="pres">
      <dgm:prSet presAssocID="{F0A27CA9-62FA-4CB9-94B2-2510796FCFEF}" presName="spacing" presStyleCnt="0"/>
      <dgm:spPr/>
    </dgm:pt>
    <dgm:pt modelId="{DDA1D955-4AB4-458E-80A7-E0A8E1450A07}" type="pres">
      <dgm:prSet presAssocID="{9FDD8488-389F-4BCD-B0DE-3EECE8B021CE}" presName="composite" presStyleCnt="0"/>
      <dgm:spPr/>
    </dgm:pt>
    <dgm:pt modelId="{EBCA7EA9-BF11-496E-AD96-C263777B99F8}" type="pres">
      <dgm:prSet presAssocID="{9FDD8488-389F-4BCD-B0DE-3EECE8B021CE}" presName="imgShp" presStyleLbl="fgImgPlace1" presStyleIdx="6" presStyleCnt="7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07834437-0F53-403C-AD10-FBE713D58BD0}" type="pres">
      <dgm:prSet presAssocID="{9FDD8488-389F-4BCD-B0DE-3EECE8B021CE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3A25C8-D386-4635-9E50-EF5F0FF48075}" type="presOf" srcId="{8EB7C50C-2B46-434B-AAF1-3D0631C3FE27}" destId="{2DC950D2-CE0E-46A1-BD47-3437045CA738}" srcOrd="0" destOrd="0" presId="urn:microsoft.com/office/officeart/2005/8/layout/vList3"/>
    <dgm:cxn modelId="{695E5C02-9A0A-45A9-A6D9-C7D25AC2A00E}" srcId="{36012EC8-97DA-463C-86CE-9DBA184B629F}" destId="{8EB7C50C-2B46-434B-AAF1-3D0631C3FE27}" srcOrd="5" destOrd="0" parTransId="{165F5B74-BAC2-4F17-B2EB-F9FDFDB6F41B}" sibTransId="{F0A27CA9-62FA-4CB9-94B2-2510796FCFEF}"/>
    <dgm:cxn modelId="{10ACB6FD-2109-45F6-8FD6-45DF58F9A200}" type="presOf" srcId="{E8EBFB37-97E1-46E7-95EC-993DCAFA7053}" destId="{DA44FDB5-1550-4611-9000-592BF85C9D48}" srcOrd="0" destOrd="0" presId="urn:microsoft.com/office/officeart/2005/8/layout/vList3"/>
    <dgm:cxn modelId="{98959A5B-343D-45E8-8F76-FF3C048031B5}" type="presOf" srcId="{9FDD8488-389F-4BCD-B0DE-3EECE8B021CE}" destId="{07834437-0F53-403C-AD10-FBE713D58BD0}" srcOrd="0" destOrd="0" presId="urn:microsoft.com/office/officeart/2005/8/layout/vList3"/>
    <dgm:cxn modelId="{CAFB3D17-7A35-44A0-B753-3841D29A5353}" type="presOf" srcId="{36012EC8-97DA-463C-86CE-9DBA184B629F}" destId="{69FED885-89D5-422D-ABC4-B04D9AD3B34E}" srcOrd="0" destOrd="0" presId="urn:microsoft.com/office/officeart/2005/8/layout/vList3"/>
    <dgm:cxn modelId="{FE976B71-489A-4A31-9037-A2A1E799D003}" srcId="{36012EC8-97DA-463C-86CE-9DBA184B629F}" destId="{ACFE164E-31AE-4102-9C25-31AD00266F7A}" srcOrd="3" destOrd="0" parTransId="{65281962-CCB7-4C00-A27B-45EB7AF18B4D}" sibTransId="{0EC9995A-3ABE-4F44-ACE5-E24F0B6D6912}"/>
    <dgm:cxn modelId="{3759710A-AD62-48BA-BB13-2868D63D55CE}" srcId="{36012EC8-97DA-463C-86CE-9DBA184B629F}" destId="{9FDD8488-389F-4BCD-B0DE-3EECE8B021CE}" srcOrd="6" destOrd="0" parTransId="{7879BEB4-7C41-4BFD-AEE0-6AD82B8E758A}" sibTransId="{48A1CF63-840B-45FB-B4EA-E42DE57EEC77}"/>
    <dgm:cxn modelId="{F653AC13-EB31-48CB-9C91-CD4B4E0E1674}" srcId="{36012EC8-97DA-463C-86CE-9DBA184B629F}" destId="{A16B8450-2CF1-4E5C-891F-A85BD623ADA7}" srcOrd="0" destOrd="0" parTransId="{CDF27C4E-EAB4-40F3-9E2C-0F2D271AEB57}" sibTransId="{EDD2A940-6237-440A-80EB-9BD66A2CB5CA}"/>
    <dgm:cxn modelId="{BADEE948-DDFB-4560-8BBB-C79128B39129}" srcId="{36012EC8-97DA-463C-86CE-9DBA184B629F}" destId="{E8EBFB37-97E1-46E7-95EC-993DCAFA7053}" srcOrd="1" destOrd="0" parTransId="{A13084B3-C362-4592-9648-7DD3B64D73E8}" sibTransId="{E9EA3384-2DD7-437F-8E37-5DD415086363}"/>
    <dgm:cxn modelId="{27B6CCDB-581E-48B8-B2DB-A33940825B0F}" type="presOf" srcId="{4065CEF3-D8E2-4BF6-89E4-3AD78830E1C5}" destId="{3904F07F-D9C1-41D9-840B-576673384FD1}" srcOrd="0" destOrd="0" presId="urn:microsoft.com/office/officeart/2005/8/layout/vList3"/>
    <dgm:cxn modelId="{87F0AA4F-6E22-45C9-A2EB-976B5FF21AC9}" type="presOf" srcId="{A16B8450-2CF1-4E5C-891F-A85BD623ADA7}" destId="{603FF0A6-BA7E-449B-B6CD-04D94038CBAA}" srcOrd="0" destOrd="0" presId="urn:microsoft.com/office/officeart/2005/8/layout/vList3"/>
    <dgm:cxn modelId="{C3F04BCC-E397-4AD8-9D1F-26FDFE6B5402}" type="presOf" srcId="{ACFE164E-31AE-4102-9C25-31AD00266F7A}" destId="{5578A0BA-92F0-4BAF-B12F-726785B2A967}" srcOrd="0" destOrd="0" presId="urn:microsoft.com/office/officeart/2005/8/layout/vList3"/>
    <dgm:cxn modelId="{EBDDF84E-F65B-4EAA-8E45-E8DB8A5B4532}" type="presOf" srcId="{367682A1-0246-4D95-94C2-669956264854}" destId="{249E1028-5497-40EF-8764-B0E806A7C3E0}" srcOrd="0" destOrd="0" presId="urn:microsoft.com/office/officeart/2005/8/layout/vList3"/>
    <dgm:cxn modelId="{DB9F0BCA-DDD9-44A6-807C-1B7A57B59EF4}" srcId="{36012EC8-97DA-463C-86CE-9DBA184B629F}" destId="{4065CEF3-D8E2-4BF6-89E4-3AD78830E1C5}" srcOrd="2" destOrd="0" parTransId="{F265796C-5F95-4C19-96E0-8A4C4362C323}" sibTransId="{EBCCC400-7382-4EFF-9A9E-57A5C66F309A}"/>
    <dgm:cxn modelId="{0950F556-0985-45A2-8DD5-40E07670D5CB}" srcId="{36012EC8-97DA-463C-86CE-9DBA184B629F}" destId="{367682A1-0246-4D95-94C2-669956264854}" srcOrd="4" destOrd="0" parTransId="{ECCCFF9C-B9A9-469B-B13C-F0CBB771E4CD}" sibTransId="{1BCFDA24-08FF-48CA-8BC3-436CBD10A866}"/>
    <dgm:cxn modelId="{7135C472-BC6D-4EC7-9C42-7D1A3DE9ADB1}" type="presParOf" srcId="{69FED885-89D5-422D-ABC4-B04D9AD3B34E}" destId="{E489612A-038D-4C62-B228-A2525131B64E}" srcOrd="0" destOrd="0" presId="urn:microsoft.com/office/officeart/2005/8/layout/vList3"/>
    <dgm:cxn modelId="{FD0D66E0-EE5E-4015-A4F3-2936E9D6F7D6}" type="presParOf" srcId="{E489612A-038D-4C62-B228-A2525131B64E}" destId="{A0771AB9-A671-48F8-A4A8-3D4A72D8F3E0}" srcOrd="0" destOrd="0" presId="urn:microsoft.com/office/officeart/2005/8/layout/vList3"/>
    <dgm:cxn modelId="{BBA90517-2900-47E1-BF60-064109EF4E47}" type="presParOf" srcId="{E489612A-038D-4C62-B228-A2525131B64E}" destId="{603FF0A6-BA7E-449B-B6CD-04D94038CBAA}" srcOrd="1" destOrd="0" presId="urn:microsoft.com/office/officeart/2005/8/layout/vList3"/>
    <dgm:cxn modelId="{AB13018E-18D5-47C4-ACAA-595E201509C8}" type="presParOf" srcId="{69FED885-89D5-422D-ABC4-B04D9AD3B34E}" destId="{068F645B-F13C-4FF3-BBA2-8689CECE69A9}" srcOrd="1" destOrd="0" presId="urn:microsoft.com/office/officeart/2005/8/layout/vList3"/>
    <dgm:cxn modelId="{13065A93-A2D0-431A-8F6B-FD9779A8E6F6}" type="presParOf" srcId="{69FED885-89D5-422D-ABC4-B04D9AD3B34E}" destId="{F891D224-E742-487C-AAD3-C3FD87EACCEE}" srcOrd="2" destOrd="0" presId="urn:microsoft.com/office/officeart/2005/8/layout/vList3"/>
    <dgm:cxn modelId="{B07F0EEE-FB75-4EDC-A7F0-B9B1E3713169}" type="presParOf" srcId="{F891D224-E742-487C-AAD3-C3FD87EACCEE}" destId="{1DCEF517-2D86-4E88-8F04-340D112D88EF}" srcOrd="0" destOrd="0" presId="urn:microsoft.com/office/officeart/2005/8/layout/vList3"/>
    <dgm:cxn modelId="{44D54265-2CB9-4EFB-947F-2832527661AA}" type="presParOf" srcId="{F891D224-E742-487C-AAD3-C3FD87EACCEE}" destId="{DA44FDB5-1550-4611-9000-592BF85C9D48}" srcOrd="1" destOrd="0" presId="urn:microsoft.com/office/officeart/2005/8/layout/vList3"/>
    <dgm:cxn modelId="{D2CA8678-F80F-47D7-AD9C-F3B9EDF421AA}" type="presParOf" srcId="{69FED885-89D5-422D-ABC4-B04D9AD3B34E}" destId="{4C2B5380-67CB-4099-B0A5-14CB1F975A9A}" srcOrd="3" destOrd="0" presId="urn:microsoft.com/office/officeart/2005/8/layout/vList3"/>
    <dgm:cxn modelId="{857AA7A2-2E11-4867-937A-A9C1B78B52EF}" type="presParOf" srcId="{69FED885-89D5-422D-ABC4-B04D9AD3B34E}" destId="{262068F5-E876-40E1-8233-6E09901AE7F8}" srcOrd="4" destOrd="0" presId="urn:microsoft.com/office/officeart/2005/8/layout/vList3"/>
    <dgm:cxn modelId="{540DAC19-0360-4A68-9157-ECF6739E1393}" type="presParOf" srcId="{262068F5-E876-40E1-8233-6E09901AE7F8}" destId="{B536D954-DC63-4052-A8A3-C197CE234578}" srcOrd="0" destOrd="0" presId="urn:microsoft.com/office/officeart/2005/8/layout/vList3"/>
    <dgm:cxn modelId="{80D7D367-CBDB-491F-AC67-644D1E775669}" type="presParOf" srcId="{262068F5-E876-40E1-8233-6E09901AE7F8}" destId="{3904F07F-D9C1-41D9-840B-576673384FD1}" srcOrd="1" destOrd="0" presId="urn:microsoft.com/office/officeart/2005/8/layout/vList3"/>
    <dgm:cxn modelId="{9EDE9C28-6C61-414B-97D3-B2E206BE5137}" type="presParOf" srcId="{69FED885-89D5-422D-ABC4-B04D9AD3B34E}" destId="{832D72AC-E21C-432A-A58F-7BB5EE894E8A}" srcOrd="5" destOrd="0" presId="urn:microsoft.com/office/officeart/2005/8/layout/vList3"/>
    <dgm:cxn modelId="{07E5FEF6-91D0-40D6-B3FC-21B40775C3C9}" type="presParOf" srcId="{69FED885-89D5-422D-ABC4-B04D9AD3B34E}" destId="{5CFB81DB-FDAC-4871-ADE4-C4B501ED218B}" srcOrd="6" destOrd="0" presId="urn:microsoft.com/office/officeart/2005/8/layout/vList3"/>
    <dgm:cxn modelId="{7BC7EEFC-7AD7-4FA3-8312-43081CFF8F98}" type="presParOf" srcId="{5CFB81DB-FDAC-4871-ADE4-C4B501ED218B}" destId="{86AFB278-B103-4807-B92C-D59235C9212E}" srcOrd="0" destOrd="0" presId="urn:microsoft.com/office/officeart/2005/8/layout/vList3"/>
    <dgm:cxn modelId="{6B495AC3-60F1-4796-9307-57AE52476D6C}" type="presParOf" srcId="{5CFB81DB-FDAC-4871-ADE4-C4B501ED218B}" destId="{5578A0BA-92F0-4BAF-B12F-726785B2A967}" srcOrd="1" destOrd="0" presId="urn:microsoft.com/office/officeart/2005/8/layout/vList3"/>
    <dgm:cxn modelId="{C54EDD76-E498-4CAF-8ACA-E7850534BDFF}" type="presParOf" srcId="{69FED885-89D5-422D-ABC4-B04D9AD3B34E}" destId="{1AE8D7C0-1BAD-46F7-B397-626E9DC00760}" srcOrd="7" destOrd="0" presId="urn:microsoft.com/office/officeart/2005/8/layout/vList3"/>
    <dgm:cxn modelId="{08DA0B23-423D-4A6A-B75B-F55AAD4854F8}" type="presParOf" srcId="{69FED885-89D5-422D-ABC4-B04D9AD3B34E}" destId="{61354540-0257-44D4-A058-DAE36190DBCC}" srcOrd="8" destOrd="0" presId="urn:microsoft.com/office/officeart/2005/8/layout/vList3"/>
    <dgm:cxn modelId="{4A8A047F-BA21-4D2B-AFDA-5110ED31C156}" type="presParOf" srcId="{61354540-0257-44D4-A058-DAE36190DBCC}" destId="{56CF925C-C2E1-4E0E-83F1-416BB1AF56C5}" srcOrd="0" destOrd="0" presId="urn:microsoft.com/office/officeart/2005/8/layout/vList3"/>
    <dgm:cxn modelId="{EDF84538-4DE2-477B-A26E-E2FE9C042DF5}" type="presParOf" srcId="{61354540-0257-44D4-A058-DAE36190DBCC}" destId="{249E1028-5497-40EF-8764-B0E806A7C3E0}" srcOrd="1" destOrd="0" presId="urn:microsoft.com/office/officeart/2005/8/layout/vList3"/>
    <dgm:cxn modelId="{AB0F6C0C-09A9-49F4-874B-546BDBA715BB}" type="presParOf" srcId="{69FED885-89D5-422D-ABC4-B04D9AD3B34E}" destId="{FE9DFDF6-0278-49C0-A65B-DCC62F0372F8}" srcOrd="9" destOrd="0" presId="urn:microsoft.com/office/officeart/2005/8/layout/vList3"/>
    <dgm:cxn modelId="{AA13CA85-D5A7-46FE-8926-75D53724843A}" type="presParOf" srcId="{69FED885-89D5-422D-ABC4-B04D9AD3B34E}" destId="{CD9A1996-A4FE-4CEB-BC03-3D5881CAD911}" srcOrd="10" destOrd="0" presId="urn:microsoft.com/office/officeart/2005/8/layout/vList3"/>
    <dgm:cxn modelId="{0137573E-A513-4358-8109-B3D9DC601545}" type="presParOf" srcId="{CD9A1996-A4FE-4CEB-BC03-3D5881CAD911}" destId="{BBBCA34E-884B-4273-8139-769FBE6B86B6}" srcOrd="0" destOrd="0" presId="urn:microsoft.com/office/officeart/2005/8/layout/vList3"/>
    <dgm:cxn modelId="{F652427C-E7C6-4BB7-8128-18DF37313A8B}" type="presParOf" srcId="{CD9A1996-A4FE-4CEB-BC03-3D5881CAD911}" destId="{2DC950D2-CE0E-46A1-BD47-3437045CA738}" srcOrd="1" destOrd="0" presId="urn:microsoft.com/office/officeart/2005/8/layout/vList3"/>
    <dgm:cxn modelId="{775236A4-D2B4-44BD-BF40-8FFDF6C6EDC8}" type="presParOf" srcId="{69FED885-89D5-422D-ABC4-B04D9AD3B34E}" destId="{4D0F7037-42B5-4029-B2E3-E78C98CA9471}" srcOrd="11" destOrd="0" presId="urn:microsoft.com/office/officeart/2005/8/layout/vList3"/>
    <dgm:cxn modelId="{F13CE7BB-4A97-44C8-9DCC-F619C4F43319}" type="presParOf" srcId="{69FED885-89D5-422D-ABC4-B04D9AD3B34E}" destId="{DDA1D955-4AB4-458E-80A7-E0A8E1450A07}" srcOrd="12" destOrd="0" presId="urn:microsoft.com/office/officeart/2005/8/layout/vList3"/>
    <dgm:cxn modelId="{0D51447B-860D-499B-9F91-8A7A05026F35}" type="presParOf" srcId="{DDA1D955-4AB4-458E-80A7-E0A8E1450A07}" destId="{EBCA7EA9-BF11-496E-AD96-C263777B99F8}" srcOrd="0" destOrd="0" presId="urn:microsoft.com/office/officeart/2005/8/layout/vList3"/>
    <dgm:cxn modelId="{51162E24-CF77-442F-A2E8-7831A06FB994}" type="presParOf" srcId="{DDA1D955-4AB4-458E-80A7-E0A8E1450A07}" destId="{07834437-0F53-403C-AD10-FBE713D58B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C2F9B3-1721-4DD9-9743-5604C96A905A}" type="doc">
      <dgm:prSet loTypeId="urn:microsoft.com/office/officeart/2005/8/layout/hList2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8E2A8-3DB6-47C7-A0CA-7A0003DC0342}">
      <dgm:prSet/>
      <dgm:spPr/>
      <dgm:t>
        <a:bodyPr/>
        <a:lstStyle/>
        <a:p>
          <a:r>
            <a:rPr lang="en-US" dirty="0"/>
            <a:t>Business Value</a:t>
          </a:r>
          <a:endParaRPr lang="en-GB" dirty="0"/>
        </a:p>
      </dgm:t>
    </dgm:pt>
    <dgm:pt modelId="{3AF8855C-C8C9-4944-8BC0-710DA185E844}" type="parTrans" cxnId="{B5FF23EB-5471-41EE-A8D2-D870C248222D}">
      <dgm:prSet/>
      <dgm:spPr/>
      <dgm:t>
        <a:bodyPr/>
        <a:lstStyle/>
        <a:p>
          <a:endParaRPr lang="en-GB"/>
        </a:p>
      </dgm:t>
    </dgm:pt>
    <dgm:pt modelId="{AEAC987C-2D3C-4396-980E-A07F978B9DF1}" type="sibTrans" cxnId="{B5FF23EB-5471-41EE-A8D2-D870C248222D}">
      <dgm:prSet/>
      <dgm:spPr/>
      <dgm:t>
        <a:bodyPr/>
        <a:lstStyle/>
        <a:p>
          <a:endParaRPr lang="en-GB"/>
        </a:p>
      </dgm:t>
    </dgm:pt>
    <dgm:pt modelId="{1DFEF819-1978-4C79-9927-63CBAF1BD67E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Enabled Field Operations to quickly access right version of As-Built Drawings (P&amp;ID, PLOT PLANS etc.)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42621AF8-2169-4F12-976C-CAF895CDE626}" type="parTrans" cxnId="{86C6A52B-C175-4B65-87C5-4140C8DADA1B}">
      <dgm:prSet/>
      <dgm:spPr/>
      <dgm:t>
        <a:bodyPr/>
        <a:lstStyle/>
        <a:p>
          <a:endParaRPr lang="en-GB"/>
        </a:p>
      </dgm:t>
    </dgm:pt>
    <dgm:pt modelId="{35B0DAB3-59A5-4C5F-8B98-9CF2862111D3}" type="sibTrans" cxnId="{86C6A52B-C175-4B65-87C5-4140C8DADA1B}">
      <dgm:prSet/>
      <dgm:spPr/>
      <dgm:t>
        <a:bodyPr/>
        <a:lstStyle/>
        <a:p>
          <a:endParaRPr lang="en-GB"/>
        </a:p>
      </dgm:t>
    </dgm:pt>
    <dgm:pt modelId="{7500CB25-E524-46F5-8DDF-DEBB6FC13748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sz="1200" dirty="0"/>
        </a:p>
      </dgm:t>
    </dgm:pt>
    <dgm:pt modelId="{64585AFF-98E1-48E2-96B8-41313CDEB209}" type="parTrans" cxnId="{E1C8EADC-2C89-45E1-8DB4-AD7ADC675C91}">
      <dgm:prSet/>
      <dgm:spPr/>
      <dgm:t>
        <a:bodyPr/>
        <a:lstStyle/>
        <a:p>
          <a:endParaRPr lang="en-GB"/>
        </a:p>
      </dgm:t>
    </dgm:pt>
    <dgm:pt modelId="{AB6073F8-610D-49AF-982B-BB11066F3E42}" type="sibTrans" cxnId="{E1C8EADC-2C89-45E1-8DB4-AD7ADC675C91}">
      <dgm:prSet/>
      <dgm:spPr/>
      <dgm:t>
        <a:bodyPr/>
        <a:lstStyle/>
        <a:p>
          <a:endParaRPr lang="en-GB"/>
        </a:p>
      </dgm:t>
    </dgm:pt>
    <dgm:pt modelId="{80FC8FC0-4111-46E9-BA95-737AAEE20748}">
      <dgm:prSet/>
      <dgm:spPr/>
      <dgm:t>
        <a:bodyPr/>
        <a:lstStyle/>
        <a:p>
          <a:r>
            <a:rPr lang="en-US" dirty="0"/>
            <a:t>Role </a:t>
          </a:r>
        </a:p>
      </dgm:t>
    </dgm:pt>
    <dgm:pt modelId="{28E24355-676A-4238-AA5F-0ACEE0CA3DDC}" type="parTrans" cxnId="{99F629BE-B086-4555-9AC8-03471EFD2EB8}">
      <dgm:prSet/>
      <dgm:spPr/>
      <dgm:t>
        <a:bodyPr/>
        <a:lstStyle/>
        <a:p>
          <a:endParaRPr lang="en-GB"/>
        </a:p>
      </dgm:t>
    </dgm:pt>
    <dgm:pt modelId="{E8D7C12E-29EA-4C00-848F-B4CDA7112E1C}" type="sibTrans" cxnId="{99F629BE-B086-4555-9AC8-03471EFD2EB8}">
      <dgm:prSet/>
      <dgm:spPr/>
      <dgm:t>
        <a:bodyPr/>
        <a:lstStyle/>
        <a:p>
          <a:endParaRPr lang="en-GB"/>
        </a:p>
      </dgm:t>
    </dgm:pt>
    <dgm:pt modelId="{50F9E1A7-471B-46A9-999C-1B48AFAC5663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200" dirty="0"/>
            <a:t>Solution Design and Development</a:t>
          </a:r>
        </a:p>
      </dgm:t>
    </dgm:pt>
    <dgm:pt modelId="{02577E69-B6B2-47A1-9DF1-5781273F3F83}" type="parTrans" cxnId="{2431EDD4-FB77-4F49-8090-40CCCCBE4C95}">
      <dgm:prSet/>
      <dgm:spPr/>
      <dgm:t>
        <a:bodyPr/>
        <a:lstStyle/>
        <a:p>
          <a:endParaRPr lang="en-GB"/>
        </a:p>
      </dgm:t>
    </dgm:pt>
    <dgm:pt modelId="{C4872D64-74C9-465A-8A70-528AE5684B01}" type="sibTrans" cxnId="{2431EDD4-FB77-4F49-8090-40CCCCBE4C95}">
      <dgm:prSet/>
      <dgm:spPr/>
      <dgm:t>
        <a:bodyPr/>
        <a:lstStyle/>
        <a:p>
          <a:endParaRPr lang="en-GB"/>
        </a:p>
      </dgm:t>
    </dgm:pt>
    <dgm:pt modelId="{EBBC78BD-3CA5-4F89-AB74-49D2C0C6CD19}">
      <dgm:prSet/>
      <dgm:spPr/>
      <dgm:t>
        <a:bodyPr/>
        <a:lstStyle/>
        <a:p>
          <a:r>
            <a:rPr lang="en-US" dirty="0"/>
            <a:t>Challenges and Risks </a:t>
          </a:r>
        </a:p>
      </dgm:t>
    </dgm:pt>
    <dgm:pt modelId="{56D02B1D-0C97-4E41-BB06-B03831152840}" type="parTrans" cxnId="{6F60D640-6977-4287-90F2-DF2E5202406D}">
      <dgm:prSet/>
      <dgm:spPr/>
      <dgm:t>
        <a:bodyPr/>
        <a:lstStyle/>
        <a:p>
          <a:endParaRPr lang="en-GB"/>
        </a:p>
      </dgm:t>
    </dgm:pt>
    <dgm:pt modelId="{45A16946-00B9-46CD-A8B0-A4A5A0B82CF4}" type="sibTrans" cxnId="{6F60D640-6977-4287-90F2-DF2E5202406D}">
      <dgm:prSet/>
      <dgm:spPr/>
      <dgm:t>
        <a:bodyPr/>
        <a:lstStyle/>
        <a:p>
          <a:endParaRPr lang="en-GB"/>
        </a:p>
      </dgm:t>
    </dgm:pt>
    <dgm:pt modelId="{1F5BAFE6-99A4-455B-A5A6-A54C7E69ACAC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Migration of 3TB from Documentum v5.3 to v6.5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701F02F3-4930-442E-8193-E188F8C43493}" type="parTrans" cxnId="{11102506-64BD-4B5F-ACB5-36B17A01BB5A}">
      <dgm:prSet/>
      <dgm:spPr/>
      <dgm:t>
        <a:bodyPr/>
        <a:lstStyle/>
        <a:p>
          <a:endParaRPr lang="en-GB"/>
        </a:p>
      </dgm:t>
    </dgm:pt>
    <dgm:pt modelId="{06A22364-1610-4D81-A55D-FB85DC5571F9}" type="sibTrans" cxnId="{11102506-64BD-4B5F-ACB5-36B17A01BB5A}">
      <dgm:prSet/>
      <dgm:spPr/>
      <dgm:t>
        <a:bodyPr/>
        <a:lstStyle/>
        <a:p>
          <a:endParaRPr lang="en-GB"/>
        </a:p>
      </dgm:t>
    </dgm:pt>
    <dgm:pt modelId="{BFDEF628-8871-44E9-A746-319B441282F2}">
      <dgm:prSet/>
      <dgm:spPr/>
      <dgm:t>
        <a:bodyPr/>
        <a:lstStyle/>
        <a:p>
          <a:r>
            <a:rPr lang="en-US" dirty="0"/>
            <a:t>Achievements</a:t>
          </a:r>
        </a:p>
      </dgm:t>
    </dgm:pt>
    <dgm:pt modelId="{53E5EF73-AD10-404E-ADD2-385B6898DE81}" type="parTrans" cxnId="{1B9531A2-403B-4E2B-BA49-9539298B2B27}">
      <dgm:prSet/>
      <dgm:spPr/>
      <dgm:t>
        <a:bodyPr/>
        <a:lstStyle/>
        <a:p>
          <a:endParaRPr lang="en-GB"/>
        </a:p>
      </dgm:t>
    </dgm:pt>
    <dgm:pt modelId="{8541FFBE-28AB-4736-98CC-0D8F313AFD78}" type="sibTrans" cxnId="{1B9531A2-403B-4E2B-BA49-9539298B2B27}">
      <dgm:prSet/>
      <dgm:spPr/>
      <dgm:t>
        <a:bodyPr/>
        <a:lstStyle/>
        <a:p>
          <a:endParaRPr lang="en-GB"/>
        </a:p>
      </dgm:t>
    </dgm:pt>
    <dgm:pt modelId="{9A6A5769-9C60-417B-9A97-796A89859A66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Common repository for EDMS and eTransmittal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3C6CF099-BEEF-44F2-B6A1-966D0D61DE40}" type="parTrans" cxnId="{493919B6-5E72-47F1-9700-26E4044D1547}">
      <dgm:prSet/>
      <dgm:spPr/>
      <dgm:t>
        <a:bodyPr/>
        <a:lstStyle/>
        <a:p>
          <a:endParaRPr lang="en-GB"/>
        </a:p>
      </dgm:t>
    </dgm:pt>
    <dgm:pt modelId="{09D77997-A6EF-4147-827B-E91F18F264B0}" type="sibTrans" cxnId="{493919B6-5E72-47F1-9700-26E4044D1547}">
      <dgm:prSet/>
      <dgm:spPr/>
      <dgm:t>
        <a:bodyPr/>
        <a:lstStyle/>
        <a:p>
          <a:endParaRPr lang="en-GB"/>
        </a:p>
      </dgm:t>
    </dgm:pt>
    <dgm:pt modelId="{D82E90CD-89EF-42A0-BB46-EECC8585B39D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sz="1400" dirty="0"/>
        </a:p>
      </dgm:t>
    </dgm:pt>
    <dgm:pt modelId="{94A18774-BDCC-4FEE-8C43-21AD903F131C}" type="parTrans" cxnId="{B246B5EB-3767-4AC6-BEEA-2A4BFD3289CD}">
      <dgm:prSet/>
      <dgm:spPr/>
      <dgm:t>
        <a:bodyPr/>
        <a:lstStyle/>
        <a:p>
          <a:endParaRPr lang="en-GB"/>
        </a:p>
      </dgm:t>
    </dgm:pt>
    <dgm:pt modelId="{48DA0AE4-749F-4584-8A9D-66A2871501BE}" type="sibTrans" cxnId="{B246B5EB-3767-4AC6-BEEA-2A4BFD3289CD}">
      <dgm:prSet/>
      <dgm:spPr/>
      <dgm:t>
        <a:bodyPr/>
        <a:lstStyle/>
        <a:p>
          <a:endParaRPr lang="en-GB"/>
        </a:p>
      </dgm:t>
    </dgm:pt>
    <dgm:pt modelId="{6A684175-53C0-48EE-B083-4959A9B21ACB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GIS-EDMS Integration (Geo Technical Report, SSSP)</a:t>
          </a:r>
          <a:endParaRPr lang="en-US" sz="1200" dirty="0">
            <a:solidFill>
              <a:schemeClr val="bg1"/>
            </a:solidFill>
            <a:latin typeface="+mn-lt"/>
          </a:endParaRPr>
        </a:p>
      </dgm:t>
    </dgm:pt>
    <dgm:pt modelId="{B7131311-AE53-46AE-A38C-5B71C10DD324}" type="parTrans" cxnId="{650EFA2D-CB93-4441-B0D1-B8DA16EFF184}">
      <dgm:prSet/>
      <dgm:spPr/>
      <dgm:t>
        <a:bodyPr/>
        <a:lstStyle/>
        <a:p>
          <a:endParaRPr lang="en-US"/>
        </a:p>
      </dgm:t>
    </dgm:pt>
    <dgm:pt modelId="{C706604D-202E-457C-8F02-7F9DA2FF6DEF}" type="sibTrans" cxnId="{650EFA2D-CB93-4441-B0D1-B8DA16EFF184}">
      <dgm:prSet/>
      <dgm:spPr/>
      <dgm:t>
        <a:bodyPr/>
        <a:lstStyle/>
        <a:p>
          <a:endParaRPr lang="en-US"/>
        </a:p>
      </dgm:t>
    </dgm:pt>
    <dgm:pt modelId="{83FCB559-9067-4027-BC5D-822514CC4AA1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Reduce variations and project delays, better review quality</a:t>
          </a:r>
          <a:endParaRPr lang="en-US" sz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F3DD0DD7-62D4-44CC-89DD-0AD0880ABAB8}" type="parTrans" cxnId="{460D41A8-2B10-4331-9BD0-64A71415C8C6}">
      <dgm:prSet/>
      <dgm:spPr/>
      <dgm:t>
        <a:bodyPr/>
        <a:lstStyle/>
        <a:p>
          <a:endParaRPr lang="en-US"/>
        </a:p>
      </dgm:t>
    </dgm:pt>
    <dgm:pt modelId="{2FFEFBB2-BFE0-4A70-A95D-5BF71CF05662}" type="sibTrans" cxnId="{460D41A8-2B10-4331-9BD0-64A71415C8C6}">
      <dgm:prSet/>
      <dgm:spPr/>
      <dgm:t>
        <a:bodyPr/>
        <a:lstStyle/>
        <a:p>
          <a:endParaRPr lang="en-US"/>
        </a:p>
      </dgm:t>
    </dgm:pt>
    <dgm:pt modelId="{183FD62E-799C-4503-A865-A91D74AE11F6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Approved deliverable are automatically available in EDMS</a:t>
          </a:r>
          <a:endParaRPr lang="en-US" sz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A9DD4601-1AB6-4AEE-B860-3B7126E79F35}" type="parTrans" cxnId="{436D04D4-561D-41D7-B9B5-7E75DFBF6D66}">
      <dgm:prSet/>
      <dgm:spPr/>
      <dgm:t>
        <a:bodyPr/>
        <a:lstStyle/>
        <a:p>
          <a:endParaRPr lang="en-US"/>
        </a:p>
      </dgm:t>
    </dgm:pt>
    <dgm:pt modelId="{767DCBD0-F191-42C7-84C5-FB2F7182603E}" type="sibTrans" cxnId="{436D04D4-561D-41D7-B9B5-7E75DFBF6D66}">
      <dgm:prSet/>
      <dgm:spPr/>
      <dgm:t>
        <a:bodyPr/>
        <a:lstStyle/>
        <a:p>
          <a:endParaRPr lang="en-US"/>
        </a:p>
      </dgm:t>
    </dgm:pt>
    <dgm:pt modelId="{65E82909-0FAD-4BC9-8397-D3E5386686FD}">
      <dgm:prSet custT="1"/>
      <dgm:spPr/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Common Brava! viewer for both the EDMS and eTransmittal</a:t>
          </a:r>
          <a:endParaRPr lang="en-US" sz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A4693B0F-6385-4543-83FC-7BB8D543AF46}" type="parTrans" cxnId="{B4FFC75F-86D1-40D7-9C5B-8DB388C42DA6}">
      <dgm:prSet/>
      <dgm:spPr/>
      <dgm:t>
        <a:bodyPr/>
        <a:lstStyle/>
        <a:p>
          <a:endParaRPr lang="en-US"/>
        </a:p>
      </dgm:t>
    </dgm:pt>
    <dgm:pt modelId="{E06DBE33-2907-4C0A-8A41-7D8181AFB925}" type="sibTrans" cxnId="{B4FFC75F-86D1-40D7-9C5B-8DB388C42DA6}">
      <dgm:prSet/>
      <dgm:spPr/>
      <dgm:t>
        <a:bodyPr/>
        <a:lstStyle/>
        <a:p>
          <a:endParaRPr lang="en-US"/>
        </a:p>
      </dgm:t>
    </dgm:pt>
    <dgm:pt modelId="{8022B6EC-B11C-420B-9121-840AB18EA755}">
      <dgm:prSet custT="1"/>
      <dgm:spPr/>
      <dgm:t>
        <a:bodyPr/>
        <a:lstStyle/>
        <a:p>
          <a:r>
            <a:rPr lang="en-US" sz="1200" b="1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80</a:t>
          </a:r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Projects are live and using the system (60-EPC, 20-MASTER)</a:t>
          </a:r>
          <a:endParaRPr lang="en-US" sz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C3ACF145-73A7-4B4F-A022-0E8DF6C751D4}" type="parTrans" cxnId="{48895716-A9A1-457B-B786-04469E6E5709}">
      <dgm:prSet/>
      <dgm:spPr/>
      <dgm:t>
        <a:bodyPr/>
        <a:lstStyle/>
        <a:p>
          <a:endParaRPr lang="en-US"/>
        </a:p>
      </dgm:t>
    </dgm:pt>
    <dgm:pt modelId="{CFAF282E-C39B-4A55-B09C-CE8DCB88B0D2}" type="sibTrans" cxnId="{48895716-A9A1-457B-B786-04469E6E5709}">
      <dgm:prSet/>
      <dgm:spPr/>
      <dgm:t>
        <a:bodyPr/>
        <a:lstStyle/>
        <a:p>
          <a:endParaRPr lang="en-US"/>
        </a:p>
      </dgm:t>
    </dgm:pt>
    <dgm:pt modelId="{7FBDBCCA-0FBB-4E2E-87B9-4BE3C4FE6ED0}">
      <dgm:prSet custT="1"/>
      <dgm:spPr/>
      <dgm:t>
        <a:bodyPr/>
        <a:lstStyle/>
        <a:p>
          <a:r>
            <a:rPr lang="en-US" sz="1200" b="1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125,000+</a:t>
          </a:r>
          <a:r>
            <a: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documents are reviewed using eTransmittal system</a:t>
          </a:r>
          <a:endParaRPr lang="en-US" sz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F3B3D4E0-986F-40DF-9845-E9C3E0E70A0F}" type="parTrans" cxnId="{723238BF-85B5-4F58-B2F3-1541FAAF489C}">
      <dgm:prSet/>
      <dgm:spPr/>
      <dgm:t>
        <a:bodyPr/>
        <a:lstStyle/>
        <a:p>
          <a:endParaRPr lang="en-US"/>
        </a:p>
      </dgm:t>
    </dgm:pt>
    <dgm:pt modelId="{352CC021-C399-4649-8F7B-6D52E3912937}" type="sibTrans" cxnId="{723238BF-85B5-4F58-B2F3-1541FAAF489C}">
      <dgm:prSet/>
      <dgm:spPr/>
      <dgm:t>
        <a:bodyPr/>
        <a:lstStyle/>
        <a:p>
          <a:endParaRPr lang="en-US"/>
        </a:p>
      </dgm:t>
    </dgm:pt>
    <dgm:pt modelId="{77535858-B35F-4A3E-A392-044E30361602}" type="pres">
      <dgm:prSet presAssocID="{E5C2F9B3-1721-4DD9-9743-5604C96A905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999475-EF66-4A01-A146-803F2B4D1049}" type="pres">
      <dgm:prSet presAssocID="{B808E2A8-3DB6-47C7-A0CA-7A0003DC0342}" presName="compositeNode" presStyleCnt="0">
        <dgm:presLayoutVars>
          <dgm:bulletEnabled val="1"/>
        </dgm:presLayoutVars>
      </dgm:prSet>
      <dgm:spPr/>
    </dgm:pt>
    <dgm:pt modelId="{2AD15EAB-B350-40B6-90DD-73FE34E8D3D9}" type="pres">
      <dgm:prSet presAssocID="{B808E2A8-3DB6-47C7-A0CA-7A0003DC0342}" presName="image" presStyleLbl="fgImgPlace1" presStyleIdx="0" presStyleCnt="4" custLinFactNeighborX="56" custLinFactNeighborY="-12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551BA2E-2B9E-44ED-A283-1A0BE154D3FE}" type="pres">
      <dgm:prSet presAssocID="{B808E2A8-3DB6-47C7-A0CA-7A0003DC034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40613-159A-4FAC-B6B0-543E86391522}" type="pres">
      <dgm:prSet presAssocID="{B808E2A8-3DB6-47C7-A0CA-7A0003DC034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912E5-3C55-4B00-BEDB-5D5AE3EF0DD2}" type="pres">
      <dgm:prSet presAssocID="{AEAC987C-2D3C-4396-980E-A07F978B9DF1}" presName="sibTrans" presStyleCnt="0"/>
      <dgm:spPr/>
    </dgm:pt>
    <dgm:pt modelId="{7F9B2537-F0D3-4CF0-9F7E-8A5E5A9E9945}" type="pres">
      <dgm:prSet presAssocID="{80FC8FC0-4111-46E9-BA95-737AAEE20748}" presName="compositeNode" presStyleCnt="0">
        <dgm:presLayoutVars>
          <dgm:bulletEnabled val="1"/>
        </dgm:presLayoutVars>
      </dgm:prSet>
      <dgm:spPr/>
    </dgm:pt>
    <dgm:pt modelId="{14CEDE7A-4DC0-4076-A57F-6B7B57A03F41}" type="pres">
      <dgm:prSet presAssocID="{80FC8FC0-4111-46E9-BA95-737AAEE20748}" presName="image" presStyleLbl="fgImgPlace1" presStyleIdx="1" presStyleCnt="4" custLinFactNeighborX="1633" custLinFactNeighborY="-12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F646687-6270-4429-BC86-901075711010}" type="pres">
      <dgm:prSet presAssocID="{80FC8FC0-4111-46E9-BA95-737AAEE207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F495-3D9E-46CB-BE33-826C6147AF1D}" type="pres">
      <dgm:prSet presAssocID="{80FC8FC0-4111-46E9-BA95-737AAEE2074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DB3CD-9A0B-4BB8-9010-5A66FEE7BB87}" type="pres">
      <dgm:prSet presAssocID="{E8D7C12E-29EA-4C00-848F-B4CDA7112E1C}" presName="sibTrans" presStyleCnt="0"/>
      <dgm:spPr/>
    </dgm:pt>
    <dgm:pt modelId="{F4243694-2E35-4191-BF3C-7474AE813A11}" type="pres">
      <dgm:prSet presAssocID="{EBBC78BD-3CA5-4F89-AB74-49D2C0C6CD19}" presName="compositeNode" presStyleCnt="0">
        <dgm:presLayoutVars>
          <dgm:bulletEnabled val="1"/>
        </dgm:presLayoutVars>
      </dgm:prSet>
      <dgm:spPr/>
    </dgm:pt>
    <dgm:pt modelId="{2E0ADD8B-FF35-435D-98EA-FE5136EEC292}" type="pres">
      <dgm:prSet presAssocID="{EBBC78BD-3CA5-4F89-AB74-49D2C0C6CD19}" presName="image" presStyleLbl="fgImgPlace1" presStyleIdx="2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0DE9767F-FC60-4E7B-86D0-118BAF06EE53}" type="pres">
      <dgm:prSet presAssocID="{EBBC78BD-3CA5-4F89-AB74-49D2C0C6CD1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A136D-9951-4053-AE0C-1186E22D7014}" type="pres">
      <dgm:prSet presAssocID="{EBBC78BD-3CA5-4F89-AB74-49D2C0C6CD19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1FFAB-7216-4896-AAF4-B02F69E7F0E1}" type="pres">
      <dgm:prSet presAssocID="{45A16946-00B9-46CD-A8B0-A4A5A0B82CF4}" presName="sibTrans" presStyleCnt="0"/>
      <dgm:spPr/>
    </dgm:pt>
    <dgm:pt modelId="{7AC54157-1138-42FA-9EDC-72383502C7A6}" type="pres">
      <dgm:prSet presAssocID="{BFDEF628-8871-44E9-A746-319B441282F2}" presName="compositeNode" presStyleCnt="0">
        <dgm:presLayoutVars>
          <dgm:bulletEnabled val="1"/>
        </dgm:presLayoutVars>
      </dgm:prSet>
      <dgm:spPr/>
    </dgm:pt>
    <dgm:pt modelId="{90301A38-C6C1-4DCD-830E-10EBCF63538F}" type="pres">
      <dgm:prSet presAssocID="{BFDEF628-8871-44E9-A746-319B441282F2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  <dgm:extLst/>
    </dgm:pt>
    <dgm:pt modelId="{5801AD42-775F-4EF5-AC42-1F3CF258FA24}" type="pres">
      <dgm:prSet presAssocID="{BFDEF628-8871-44E9-A746-319B441282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19CE-F148-409D-B1DA-6548CDC75C99}" type="pres">
      <dgm:prSet presAssocID="{BFDEF628-8871-44E9-A746-319B441282F2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31EDD4-FB77-4F49-8090-40CCCCBE4C95}" srcId="{80FC8FC0-4111-46E9-BA95-737AAEE20748}" destId="{50F9E1A7-471B-46A9-999C-1B48AFAC5663}" srcOrd="0" destOrd="0" parTransId="{02577E69-B6B2-47A1-9DF1-5781273F3F83}" sibTransId="{C4872D64-74C9-465A-8A70-528AE5684B01}"/>
    <dgm:cxn modelId="{11102506-64BD-4B5F-ACB5-36B17A01BB5A}" srcId="{EBBC78BD-3CA5-4F89-AB74-49D2C0C6CD19}" destId="{1F5BAFE6-99A4-455B-A5A6-A54C7E69ACAC}" srcOrd="0" destOrd="0" parTransId="{701F02F3-4930-442E-8193-E188F8C43493}" sibTransId="{06A22364-1610-4D81-A55D-FB85DC5571F9}"/>
    <dgm:cxn modelId="{67941BEB-8769-45D3-9E0A-83A7512F1290}" type="presOf" srcId="{8022B6EC-B11C-420B-9121-840AB18EA755}" destId="{5801AD42-775F-4EF5-AC42-1F3CF258FA24}" srcOrd="0" destOrd="1" presId="urn:microsoft.com/office/officeart/2005/8/layout/hList2"/>
    <dgm:cxn modelId="{19518C66-C41F-4F73-8B80-AAA2F171CD64}" type="presOf" srcId="{183FD62E-799C-4503-A865-A91D74AE11F6}" destId="{3551BA2E-2B9E-44ED-A283-1A0BE154D3FE}" srcOrd="0" destOrd="3" presId="urn:microsoft.com/office/officeart/2005/8/layout/hList2"/>
    <dgm:cxn modelId="{E1C8EADC-2C89-45E1-8DB4-AD7ADC675C91}" srcId="{B808E2A8-3DB6-47C7-A0CA-7A0003DC0342}" destId="{7500CB25-E524-46F5-8DDF-DEBB6FC13748}" srcOrd="4" destOrd="0" parTransId="{64585AFF-98E1-48E2-96B8-41313CDEB209}" sibTransId="{AB6073F8-610D-49AF-982B-BB11066F3E42}"/>
    <dgm:cxn modelId="{945DF5CD-6A75-499F-AF1A-00F1FB284DB6}" type="presOf" srcId="{BFDEF628-8871-44E9-A746-319B441282F2}" destId="{378019CE-F148-409D-B1DA-6548CDC75C99}" srcOrd="0" destOrd="0" presId="urn:microsoft.com/office/officeart/2005/8/layout/hList2"/>
    <dgm:cxn modelId="{4B06D9E2-05F6-459F-B592-7BF62E77D607}" type="presOf" srcId="{65E82909-0FAD-4BC9-8397-D3E5386686FD}" destId="{0DE9767F-FC60-4E7B-86D0-118BAF06EE53}" srcOrd="0" destOrd="1" presId="urn:microsoft.com/office/officeart/2005/8/layout/hList2"/>
    <dgm:cxn modelId="{B5FF23EB-5471-41EE-A8D2-D870C248222D}" srcId="{E5C2F9B3-1721-4DD9-9743-5604C96A905A}" destId="{B808E2A8-3DB6-47C7-A0CA-7A0003DC0342}" srcOrd="0" destOrd="0" parTransId="{3AF8855C-C8C9-4944-8BC0-710DA185E844}" sibTransId="{AEAC987C-2D3C-4396-980E-A07F978B9DF1}"/>
    <dgm:cxn modelId="{650EFA2D-CB93-4441-B0D1-B8DA16EFF184}" srcId="{B808E2A8-3DB6-47C7-A0CA-7A0003DC0342}" destId="{6A684175-53C0-48EE-B083-4959A9B21ACB}" srcOrd="1" destOrd="0" parTransId="{B7131311-AE53-46AE-A38C-5B71C10DD324}" sibTransId="{C706604D-202E-457C-8F02-7F9DA2FF6DEF}"/>
    <dgm:cxn modelId="{1CFA78D8-6D1C-4F9E-AE96-372307FF83CE}" type="presOf" srcId="{EBBC78BD-3CA5-4F89-AB74-49D2C0C6CD19}" destId="{B46A136D-9951-4053-AE0C-1186E22D7014}" srcOrd="0" destOrd="0" presId="urn:microsoft.com/office/officeart/2005/8/layout/hList2"/>
    <dgm:cxn modelId="{74FC1AD7-0EDE-457C-B045-7C78359C1187}" type="presOf" srcId="{B808E2A8-3DB6-47C7-A0CA-7A0003DC0342}" destId="{C7440613-159A-4FAC-B6B0-543E86391522}" srcOrd="0" destOrd="0" presId="urn:microsoft.com/office/officeart/2005/8/layout/hList2"/>
    <dgm:cxn modelId="{87C0B555-80A2-45D1-917C-3DD5BE68A8EB}" type="presOf" srcId="{1DFEF819-1978-4C79-9927-63CBAF1BD67E}" destId="{3551BA2E-2B9E-44ED-A283-1A0BE154D3FE}" srcOrd="0" destOrd="0" presId="urn:microsoft.com/office/officeart/2005/8/layout/hList2"/>
    <dgm:cxn modelId="{6F60D640-6977-4287-90F2-DF2E5202406D}" srcId="{E5C2F9B3-1721-4DD9-9743-5604C96A905A}" destId="{EBBC78BD-3CA5-4F89-AB74-49D2C0C6CD19}" srcOrd="2" destOrd="0" parTransId="{56D02B1D-0C97-4E41-BB06-B03831152840}" sibTransId="{45A16946-00B9-46CD-A8B0-A4A5A0B82CF4}"/>
    <dgm:cxn modelId="{631B3C41-715F-4A2D-94EF-BA5C78A01ACC}" type="presOf" srcId="{6A684175-53C0-48EE-B083-4959A9B21ACB}" destId="{3551BA2E-2B9E-44ED-A283-1A0BE154D3FE}" srcOrd="0" destOrd="1" presId="urn:microsoft.com/office/officeart/2005/8/layout/hList2"/>
    <dgm:cxn modelId="{B246B5EB-3767-4AC6-BEEA-2A4BFD3289CD}" srcId="{BFDEF628-8871-44E9-A746-319B441282F2}" destId="{D82E90CD-89EF-42A0-BB46-EECC8585B39D}" srcOrd="3" destOrd="0" parTransId="{94A18774-BDCC-4FEE-8C43-21AD903F131C}" sibTransId="{48DA0AE4-749F-4584-8A9D-66A2871501BE}"/>
    <dgm:cxn modelId="{1B9531A2-403B-4E2B-BA49-9539298B2B27}" srcId="{E5C2F9B3-1721-4DD9-9743-5604C96A905A}" destId="{BFDEF628-8871-44E9-A746-319B441282F2}" srcOrd="3" destOrd="0" parTransId="{53E5EF73-AD10-404E-ADD2-385B6898DE81}" sibTransId="{8541FFBE-28AB-4736-98CC-0D8F313AFD78}"/>
    <dgm:cxn modelId="{A3A688C5-ADD8-4868-B12D-9B884CB11DA1}" type="presOf" srcId="{9A6A5769-9C60-417B-9A97-796A89859A66}" destId="{5801AD42-775F-4EF5-AC42-1F3CF258FA24}" srcOrd="0" destOrd="0" presId="urn:microsoft.com/office/officeart/2005/8/layout/hList2"/>
    <dgm:cxn modelId="{497F3BB8-9297-46C3-B7CF-9FAF0421FA5B}" type="presOf" srcId="{7500CB25-E524-46F5-8DDF-DEBB6FC13748}" destId="{3551BA2E-2B9E-44ED-A283-1A0BE154D3FE}" srcOrd="0" destOrd="4" presId="urn:microsoft.com/office/officeart/2005/8/layout/hList2"/>
    <dgm:cxn modelId="{86C6A52B-C175-4B65-87C5-4140C8DADA1B}" srcId="{B808E2A8-3DB6-47C7-A0CA-7A0003DC0342}" destId="{1DFEF819-1978-4C79-9927-63CBAF1BD67E}" srcOrd="0" destOrd="0" parTransId="{42621AF8-2169-4F12-976C-CAF895CDE626}" sibTransId="{35B0DAB3-59A5-4C5F-8B98-9CF2862111D3}"/>
    <dgm:cxn modelId="{460D41A8-2B10-4331-9BD0-64A71415C8C6}" srcId="{B808E2A8-3DB6-47C7-A0CA-7A0003DC0342}" destId="{83FCB559-9067-4027-BC5D-822514CC4AA1}" srcOrd="2" destOrd="0" parTransId="{F3DD0DD7-62D4-44CC-89DD-0AD0880ABAB8}" sibTransId="{2FFEFBB2-BFE0-4A70-A95D-5BF71CF05662}"/>
    <dgm:cxn modelId="{E84275A3-095F-4C32-B430-8615912766B4}" type="presOf" srcId="{1F5BAFE6-99A4-455B-A5A6-A54C7E69ACAC}" destId="{0DE9767F-FC60-4E7B-86D0-118BAF06EE53}" srcOrd="0" destOrd="0" presId="urn:microsoft.com/office/officeart/2005/8/layout/hList2"/>
    <dgm:cxn modelId="{53921275-66FE-4383-9735-757A2F6D700C}" type="presOf" srcId="{E5C2F9B3-1721-4DD9-9743-5604C96A905A}" destId="{77535858-B35F-4A3E-A392-044E30361602}" srcOrd="0" destOrd="0" presId="urn:microsoft.com/office/officeart/2005/8/layout/hList2"/>
    <dgm:cxn modelId="{084E7EF0-E17E-46E8-9F49-B67DBB3C3299}" type="presOf" srcId="{7FBDBCCA-0FBB-4E2E-87B9-4BE3C4FE6ED0}" destId="{5801AD42-775F-4EF5-AC42-1F3CF258FA24}" srcOrd="0" destOrd="2" presId="urn:microsoft.com/office/officeart/2005/8/layout/hList2"/>
    <dgm:cxn modelId="{48E9A4FB-FD5C-49FB-B277-A579945876C5}" type="presOf" srcId="{83FCB559-9067-4027-BC5D-822514CC4AA1}" destId="{3551BA2E-2B9E-44ED-A283-1A0BE154D3FE}" srcOrd="0" destOrd="2" presId="urn:microsoft.com/office/officeart/2005/8/layout/hList2"/>
    <dgm:cxn modelId="{DAD17A7D-BB21-4992-A584-8810168CCF48}" type="presOf" srcId="{80FC8FC0-4111-46E9-BA95-737AAEE20748}" destId="{FE20F495-3D9E-46CB-BE33-826C6147AF1D}" srcOrd="0" destOrd="0" presId="urn:microsoft.com/office/officeart/2005/8/layout/hList2"/>
    <dgm:cxn modelId="{48895716-A9A1-457B-B786-04469E6E5709}" srcId="{BFDEF628-8871-44E9-A746-319B441282F2}" destId="{8022B6EC-B11C-420B-9121-840AB18EA755}" srcOrd="1" destOrd="0" parTransId="{C3ACF145-73A7-4B4F-A022-0E8DF6C751D4}" sibTransId="{CFAF282E-C39B-4A55-B09C-CE8DCB88B0D2}"/>
    <dgm:cxn modelId="{CDBA2044-F3A9-49AC-AB74-1C94EA8F9206}" type="presOf" srcId="{D82E90CD-89EF-42A0-BB46-EECC8585B39D}" destId="{5801AD42-775F-4EF5-AC42-1F3CF258FA24}" srcOrd="0" destOrd="3" presId="urn:microsoft.com/office/officeart/2005/8/layout/hList2"/>
    <dgm:cxn modelId="{B4FFC75F-86D1-40D7-9C5B-8DB388C42DA6}" srcId="{EBBC78BD-3CA5-4F89-AB74-49D2C0C6CD19}" destId="{65E82909-0FAD-4BC9-8397-D3E5386686FD}" srcOrd="1" destOrd="0" parTransId="{A4693B0F-6385-4543-83FC-7BB8D543AF46}" sibTransId="{E06DBE33-2907-4C0A-8A41-7D8181AFB925}"/>
    <dgm:cxn modelId="{436D04D4-561D-41D7-B9B5-7E75DFBF6D66}" srcId="{B808E2A8-3DB6-47C7-A0CA-7A0003DC0342}" destId="{183FD62E-799C-4503-A865-A91D74AE11F6}" srcOrd="3" destOrd="0" parTransId="{A9DD4601-1AB6-4AEE-B860-3B7126E79F35}" sibTransId="{767DCBD0-F191-42C7-84C5-FB2F7182603E}"/>
    <dgm:cxn modelId="{493919B6-5E72-47F1-9700-26E4044D1547}" srcId="{BFDEF628-8871-44E9-A746-319B441282F2}" destId="{9A6A5769-9C60-417B-9A97-796A89859A66}" srcOrd="0" destOrd="0" parTransId="{3C6CF099-BEEF-44F2-B6A1-966D0D61DE40}" sibTransId="{09D77997-A6EF-4147-827B-E91F18F264B0}"/>
    <dgm:cxn modelId="{71090974-437A-4080-8062-3A3E5B8CE735}" type="presOf" srcId="{50F9E1A7-471B-46A9-999C-1B48AFAC5663}" destId="{3F646687-6270-4429-BC86-901075711010}" srcOrd="0" destOrd="0" presId="urn:microsoft.com/office/officeart/2005/8/layout/hList2"/>
    <dgm:cxn modelId="{723238BF-85B5-4F58-B2F3-1541FAAF489C}" srcId="{BFDEF628-8871-44E9-A746-319B441282F2}" destId="{7FBDBCCA-0FBB-4E2E-87B9-4BE3C4FE6ED0}" srcOrd="2" destOrd="0" parTransId="{F3B3D4E0-986F-40DF-9845-E9C3E0E70A0F}" sibTransId="{352CC021-C399-4649-8F7B-6D52E3912937}"/>
    <dgm:cxn modelId="{99F629BE-B086-4555-9AC8-03471EFD2EB8}" srcId="{E5C2F9B3-1721-4DD9-9743-5604C96A905A}" destId="{80FC8FC0-4111-46E9-BA95-737AAEE20748}" srcOrd="1" destOrd="0" parTransId="{28E24355-676A-4238-AA5F-0ACEE0CA3DDC}" sibTransId="{E8D7C12E-29EA-4C00-848F-B4CDA7112E1C}"/>
    <dgm:cxn modelId="{F44C631C-2AE6-47AC-A587-E74772ED79E9}" type="presParOf" srcId="{77535858-B35F-4A3E-A392-044E30361602}" destId="{99999475-EF66-4A01-A146-803F2B4D1049}" srcOrd="0" destOrd="0" presId="urn:microsoft.com/office/officeart/2005/8/layout/hList2"/>
    <dgm:cxn modelId="{13717EA6-0FA1-4DCD-9528-4A6CE27A1CAE}" type="presParOf" srcId="{99999475-EF66-4A01-A146-803F2B4D1049}" destId="{2AD15EAB-B350-40B6-90DD-73FE34E8D3D9}" srcOrd="0" destOrd="0" presId="urn:microsoft.com/office/officeart/2005/8/layout/hList2"/>
    <dgm:cxn modelId="{15922B58-FC69-435E-8B2D-4C46EBB23F87}" type="presParOf" srcId="{99999475-EF66-4A01-A146-803F2B4D1049}" destId="{3551BA2E-2B9E-44ED-A283-1A0BE154D3FE}" srcOrd="1" destOrd="0" presId="urn:microsoft.com/office/officeart/2005/8/layout/hList2"/>
    <dgm:cxn modelId="{3D176F48-7631-4633-90BD-8085177650F5}" type="presParOf" srcId="{99999475-EF66-4A01-A146-803F2B4D1049}" destId="{C7440613-159A-4FAC-B6B0-543E86391522}" srcOrd="2" destOrd="0" presId="urn:microsoft.com/office/officeart/2005/8/layout/hList2"/>
    <dgm:cxn modelId="{4B4324A2-A6EB-4DA9-99E7-D910EE3D3B34}" type="presParOf" srcId="{77535858-B35F-4A3E-A392-044E30361602}" destId="{D89912E5-3C55-4B00-BEDB-5D5AE3EF0DD2}" srcOrd="1" destOrd="0" presId="urn:microsoft.com/office/officeart/2005/8/layout/hList2"/>
    <dgm:cxn modelId="{C4C3DDAD-352D-4A76-A6DF-3A9BE94142BD}" type="presParOf" srcId="{77535858-B35F-4A3E-A392-044E30361602}" destId="{7F9B2537-F0D3-4CF0-9F7E-8A5E5A9E9945}" srcOrd="2" destOrd="0" presId="urn:microsoft.com/office/officeart/2005/8/layout/hList2"/>
    <dgm:cxn modelId="{CF38DEF1-959B-4C1A-995A-8EDCAA501A76}" type="presParOf" srcId="{7F9B2537-F0D3-4CF0-9F7E-8A5E5A9E9945}" destId="{14CEDE7A-4DC0-4076-A57F-6B7B57A03F41}" srcOrd="0" destOrd="0" presId="urn:microsoft.com/office/officeart/2005/8/layout/hList2"/>
    <dgm:cxn modelId="{3FDCCC0D-A1EF-419E-A39D-24360A8ED203}" type="presParOf" srcId="{7F9B2537-F0D3-4CF0-9F7E-8A5E5A9E9945}" destId="{3F646687-6270-4429-BC86-901075711010}" srcOrd="1" destOrd="0" presId="urn:microsoft.com/office/officeart/2005/8/layout/hList2"/>
    <dgm:cxn modelId="{33BE40D6-E5F0-49CD-A2E3-E5365B9426B3}" type="presParOf" srcId="{7F9B2537-F0D3-4CF0-9F7E-8A5E5A9E9945}" destId="{FE20F495-3D9E-46CB-BE33-826C6147AF1D}" srcOrd="2" destOrd="0" presId="urn:microsoft.com/office/officeart/2005/8/layout/hList2"/>
    <dgm:cxn modelId="{DD5A38A0-209E-4B01-90B2-3A14353DE04B}" type="presParOf" srcId="{77535858-B35F-4A3E-A392-044E30361602}" destId="{FCFDB3CD-9A0B-4BB8-9010-5A66FEE7BB87}" srcOrd="3" destOrd="0" presId="urn:microsoft.com/office/officeart/2005/8/layout/hList2"/>
    <dgm:cxn modelId="{8073C1A3-6005-4FBD-A01A-3AEA03FB14D4}" type="presParOf" srcId="{77535858-B35F-4A3E-A392-044E30361602}" destId="{F4243694-2E35-4191-BF3C-7474AE813A11}" srcOrd="4" destOrd="0" presId="urn:microsoft.com/office/officeart/2005/8/layout/hList2"/>
    <dgm:cxn modelId="{EC8BB4A0-CE26-4B2D-B2B4-A397907DBDA6}" type="presParOf" srcId="{F4243694-2E35-4191-BF3C-7474AE813A11}" destId="{2E0ADD8B-FF35-435D-98EA-FE5136EEC292}" srcOrd="0" destOrd="0" presId="urn:microsoft.com/office/officeart/2005/8/layout/hList2"/>
    <dgm:cxn modelId="{EAC10B03-DB57-4551-9EEA-F74602585E1F}" type="presParOf" srcId="{F4243694-2E35-4191-BF3C-7474AE813A11}" destId="{0DE9767F-FC60-4E7B-86D0-118BAF06EE53}" srcOrd="1" destOrd="0" presId="urn:microsoft.com/office/officeart/2005/8/layout/hList2"/>
    <dgm:cxn modelId="{8E636E4E-3C5C-4B44-A592-BFF446023595}" type="presParOf" srcId="{F4243694-2E35-4191-BF3C-7474AE813A11}" destId="{B46A136D-9951-4053-AE0C-1186E22D7014}" srcOrd="2" destOrd="0" presId="urn:microsoft.com/office/officeart/2005/8/layout/hList2"/>
    <dgm:cxn modelId="{13268240-8088-4115-9FD5-EF371FC04DA3}" type="presParOf" srcId="{77535858-B35F-4A3E-A392-044E30361602}" destId="{ACB1FFAB-7216-4896-AAF4-B02F69E7F0E1}" srcOrd="5" destOrd="0" presId="urn:microsoft.com/office/officeart/2005/8/layout/hList2"/>
    <dgm:cxn modelId="{82ABF6B2-56E3-4B11-BE98-41EDC60D6634}" type="presParOf" srcId="{77535858-B35F-4A3E-A392-044E30361602}" destId="{7AC54157-1138-42FA-9EDC-72383502C7A6}" srcOrd="6" destOrd="0" presId="urn:microsoft.com/office/officeart/2005/8/layout/hList2"/>
    <dgm:cxn modelId="{28C052FA-636F-4191-9B60-FBE79A0547A8}" type="presParOf" srcId="{7AC54157-1138-42FA-9EDC-72383502C7A6}" destId="{90301A38-C6C1-4DCD-830E-10EBCF63538F}" srcOrd="0" destOrd="0" presId="urn:microsoft.com/office/officeart/2005/8/layout/hList2"/>
    <dgm:cxn modelId="{36A1204F-B0D3-4005-AF3A-DB0F1662475C}" type="presParOf" srcId="{7AC54157-1138-42FA-9EDC-72383502C7A6}" destId="{5801AD42-775F-4EF5-AC42-1F3CF258FA24}" srcOrd="1" destOrd="0" presId="urn:microsoft.com/office/officeart/2005/8/layout/hList2"/>
    <dgm:cxn modelId="{61258031-3F89-42B4-AD11-F39B71D0E1E7}" type="presParOf" srcId="{7AC54157-1138-42FA-9EDC-72383502C7A6}" destId="{378019CE-F148-409D-B1DA-6548CDC75C9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2F9B3-1721-4DD9-9743-5604C96A905A}" type="doc">
      <dgm:prSet loTypeId="urn:microsoft.com/office/officeart/2005/8/layout/hList2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8E2A8-3DB6-47C7-A0CA-7A0003DC0342}">
      <dgm:prSet/>
      <dgm:spPr/>
      <dgm:t>
        <a:bodyPr/>
        <a:lstStyle/>
        <a:p>
          <a:r>
            <a:rPr lang="en-US" dirty="0"/>
            <a:t>Business Value</a:t>
          </a:r>
          <a:endParaRPr lang="en-GB" dirty="0"/>
        </a:p>
      </dgm:t>
    </dgm:pt>
    <dgm:pt modelId="{3AF8855C-C8C9-4944-8BC0-710DA185E844}" type="parTrans" cxnId="{B5FF23EB-5471-41EE-A8D2-D870C248222D}">
      <dgm:prSet/>
      <dgm:spPr/>
      <dgm:t>
        <a:bodyPr/>
        <a:lstStyle/>
        <a:p>
          <a:endParaRPr lang="en-GB"/>
        </a:p>
      </dgm:t>
    </dgm:pt>
    <dgm:pt modelId="{AEAC987C-2D3C-4396-980E-A07F978B9DF1}" type="sibTrans" cxnId="{B5FF23EB-5471-41EE-A8D2-D870C248222D}">
      <dgm:prSet/>
      <dgm:spPr/>
      <dgm:t>
        <a:bodyPr/>
        <a:lstStyle/>
        <a:p>
          <a:endParaRPr lang="en-GB"/>
        </a:p>
      </dgm:t>
    </dgm:pt>
    <dgm:pt modelId="{1DFEF819-1978-4C79-9927-63CBAF1BD67E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Centralized Well File Repository and easily accessible to Drilling team,  Asset teams, ADNOC and Shareholders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42621AF8-2169-4F12-976C-CAF895CDE626}" type="parTrans" cxnId="{86C6A52B-C175-4B65-87C5-4140C8DADA1B}">
      <dgm:prSet/>
      <dgm:spPr/>
      <dgm:t>
        <a:bodyPr/>
        <a:lstStyle/>
        <a:p>
          <a:endParaRPr lang="en-GB"/>
        </a:p>
      </dgm:t>
    </dgm:pt>
    <dgm:pt modelId="{35B0DAB3-59A5-4C5F-8B98-9CF2862111D3}" type="sibTrans" cxnId="{86C6A52B-C175-4B65-87C5-4140C8DADA1B}">
      <dgm:prSet/>
      <dgm:spPr/>
      <dgm:t>
        <a:bodyPr/>
        <a:lstStyle/>
        <a:p>
          <a:endParaRPr lang="en-GB"/>
        </a:p>
      </dgm:t>
    </dgm:pt>
    <dgm:pt modelId="{7500CB25-E524-46F5-8DDF-DEBB6FC13748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dirty="0"/>
        </a:p>
      </dgm:t>
    </dgm:pt>
    <dgm:pt modelId="{64585AFF-98E1-48E2-96B8-41313CDEB209}" type="parTrans" cxnId="{E1C8EADC-2C89-45E1-8DB4-AD7ADC675C91}">
      <dgm:prSet/>
      <dgm:spPr/>
      <dgm:t>
        <a:bodyPr/>
        <a:lstStyle/>
        <a:p>
          <a:endParaRPr lang="en-GB"/>
        </a:p>
      </dgm:t>
    </dgm:pt>
    <dgm:pt modelId="{AB6073F8-610D-49AF-982B-BB11066F3E42}" type="sibTrans" cxnId="{E1C8EADC-2C89-45E1-8DB4-AD7ADC675C91}">
      <dgm:prSet/>
      <dgm:spPr/>
      <dgm:t>
        <a:bodyPr/>
        <a:lstStyle/>
        <a:p>
          <a:endParaRPr lang="en-GB"/>
        </a:p>
      </dgm:t>
    </dgm:pt>
    <dgm:pt modelId="{80FC8FC0-4111-46E9-BA95-737AAEE20748}">
      <dgm:prSet/>
      <dgm:spPr/>
      <dgm:t>
        <a:bodyPr/>
        <a:lstStyle/>
        <a:p>
          <a:r>
            <a:rPr lang="en-US" dirty="0"/>
            <a:t>Role </a:t>
          </a:r>
        </a:p>
      </dgm:t>
    </dgm:pt>
    <dgm:pt modelId="{28E24355-676A-4238-AA5F-0ACEE0CA3DDC}" type="parTrans" cxnId="{99F629BE-B086-4555-9AC8-03471EFD2EB8}">
      <dgm:prSet/>
      <dgm:spPr/>
      <dgm:t>
        <a:bodyPr/>
        <a:lstStyle/>
        <a:p>
          <a:endParaRPr lang="en-GB"/>
        </a:p>
      </dgm:t>
    </dgm:pt>
    <dgm:pt modelId="{E8D7C12E-29EA-4C00-848F-B4CDA7112E1C}" type="sibTrans" cxnId="{99F629BE-B086-4555-9AC8-03471EFD2EB8}">
      <dgm:prSet/>
      <dgm:spPr/>
      <dgm:t>
        <a:bodyPr/>
        <a:lstStyle/>
        <a:p>
          <a:endParaRPr lang="en-GB"/>
        </a:p>
      </dgm:t>
    </dgm:pt>
    <dgm:pt modelId="{50F9E1A7-471B-46A9-999C-1B48AFAC5663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/>
            <a:t>Solution Design and Development</a:t>
          </a:r>
        </a:p>
      </dgm:t>
    </dgm:pt>
    <dgm:pt modelId="{02577E69-B6B2-47A1-9DF1-5781273F3F83}" type="parTrans" cxnId="{2431EDD4-FB77-4F49-8090-40CCCCBE4C95}">
      <dgm:prSet/>
      <dgm:spPr/>
      <dgm:t>
        <a:bodyPr/>
        <a:lstStyle/>
        <a:p>
          <a:endParaRPr lang="en-GB"/>
        </a:p>
      </dgm:t>
    </dgm:pt>
    <dgm:pt modelId="{C4872D64-74C9-465A-8A70-528AE5684B01}" type="sibTrans" cxnId="{2431EDD4-FB77-4F49-8090-40CCCCBE4C95}">
      <dgm:prSet/>
      <dgm:spPr/>
      <dgm:t>
        <a:bodyPr/>
        <a:lstStyle/>
        <a:p>
          <a:endParaRPr lang="en-GB"/>
        </a:p>
      </dgm:t>
    </dgm:pt>
    <dgm:pt modelId="{EBBC78BD-3CA5-4F89-AB74-49D2C0C6CD19}">
      <dgm:prSet/>
      <dgm:spPr/>
      <dgm:t>
        <a:bodyPr/>
        <a:lstStyle/>
        <a:p>
          <a:r>
            <a:rPr lang="en-US" dirty="0"/>
            <a:t>Challenges and Risks </a:t>
          </a:r>
        </a:p>
      </dgm:t>
    </dgm:pt>
    <dgm:pt modelId="{56D02B1D-0C97-4E41-BB06-B03831152840}" type="parTrans" cxnId="{6F60D640-6977-4287-90F2-DF2E5202406D}">
      <dgm:prSet/>
      <dgm:spPr/>
      <dgm:t>
        <a:bodyPr/>
        <a:lstStyle/>
        <a:p>
          <a:endParaRPr lang="en-GB"/>
        </a:p>
      </dgm:t>
    </dgm:pt>
    <dgm:pt modelId="{45A16946-00B9-46CD-A8B0-A4A5A0B82CF4}" type="sibTrans" cxnId="{6F60D640-6977-4287-90F2-DF2E5202406D}">
      <dgm:prSet/>
      <dgm:spPr/>
      <dgm:t>
        <a:bodyPr/>
        <a:lstStyle/>
        <a:p>
          <a:endParaRPr lang="en-GB"/>
        </a:p>
      </dgm:t>
    </dgm:pt>
    <dgm:pt modelId="{1F5BAFE6-99A4-455B-A5A6-A54C7E69ACAC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Digitize hardcopy of the </a:t>
          </a:r>
          <a:r>
            <a:rPr lang="en-US" dirty="0" err="1" smtClean="0">
              <a:solidFill>
                <a:schemeClr val="bg1"/>
              </a:solidFill>
              <a:latin typeface="+mn-lt"/>
              <a:ea typeface="+mn-ea"/>
              <a:cs typeface="+mn-cs"/>
            </a:rPr>
            <a:t>WellFile</a:t>
          </a: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document from different locations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701F02F3-4930-442E-8193-E188F8C43493}" type="parTrans" cxnId="{11102506-64BD-4B5F-ACB5-36B17A01BB5A}">
      <dgm:prSet/>
      <dgm:spPr/>
      <dgm:t>
        <a:bodyPr/>
        <a:lstStyle/>
        <a:p>
          <a:endParaRPr lang="en-GB"/>
        </a:p>
      </dgm:t>
    </dgm:pt>
    <dgm:pt modelId="{06A22364-1610-4D81-A55D-FB85DC5571F9}" type="sibTrans" cxnId="{11102506-64BD-4B5F-ACB5-36B17A01BB5A}">
      <dgm:prSet/>
      <dgm:spPr/>
      <dgm:t>
        <a:bodyPr/>
        <a:lstStyle/>
        <a:p>
          <a:endParaRPr lang="en-GB"/>
        </a:p>
      </dgm:t>
    </dgm:pt>
    <dgm:pt modelId="{BFDEF628-8871-44E9-A746-319B441282F2}">
      <dgm:prSet/>
      <dgm:spPr/>
      <dgm:t>
        <a:bodyPr/>
        <a:lstStyle/>
        <a:p>
          <a:r>
            <a:rPr lang="en-US" dirty="0"/>
            <a:t>Achievements</a:t>
          </a:r>
        </a:p>
      </dgm:t>
    </dgm:pt>
    <dgm:pt modelId="{53E5EF73-AD10-404E-ADD2-385B6898DE81}" type="parTrans" cxnId="{1B9531A2-403B-4E2B-BA49-9539298B2B27}">
      <dgm:prSet/>
      <dgm:spPr/>
      <dgm:t>
        <a:bodyPr/>
        <a:lstStyle/>
        <a:p>
          <a:endParaRPr lang="en-GB"/>
        </a:p>
      </dgm:t>
    </dgm:pt>
    <dgm:pt modelId="{8541FFBE-28AB-4736-98CC-0D8F313AFD78}" type="sibTrans" cxnId="{1B9531A2-403B-4E2B-BA49-9539298B2B27}">
      <dgm:prSet/>
      <dgm:spPr/>
      <dgm:t>
        <a:bodyPr/>
        <a:lstStyle/>
        <a:p>
          <a:endParaRPr lang="en-GB"/>
        </a:p>
      </dgm:t>
    </dgm:pt>
    <dgm:pt modelId="{9A6A5769-9C60-417B-9A97-796A89859A66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Digitized </a:t>
          </a:r>
          <a:r>
            <a:rPr lang="en-US" b="1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5 million </a:t>
          </a: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pages with the help of UAE Nationals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3C6CF099-BEEF-44F2-B6A1-966D0D61DE40}" type="parTrans" cxnId="{493919B6-5E72-47F1-9700-26E4044D1547}">
      <dgm:prSet/>
      <dgm:spPr/>
      <dgm:t>
        <a:bodyPr/>
        <a:lstStyle/>
        <a:p>
          <a:endParaRPr lang="en-GB"/>
        </a:p>
      </dgm:t>
    </dgm:pt>
    <dgm:pt modelId="{09D77997-A6EF-4147-827B-E91F18F264B0}" type="sibTrans" cxnId="{493919B6-5E72-47F1-9700-26E4044D1547}">
      <dgm:prSet/>
      <dgm:spPr/>
      <dgm:t>
        <a:bodyPr/>
        <a:lstStyle/>
        <a:p>
          <a:endParaRPr lang="en-GB"/>
        </a:p>
      </dgm:t>
    </dgm:pt>
    <dgm:pt modelId="{D82E90CD-89EF-42A0-BB46-EECC8585B39D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dirty="0"/>
        </a:p>
      </dgm:t>
    </dgm:pt>
    <dgm:pt modelId="{94A18774-BDCC-4FEE-8C43-21AD903F131C}" type="parTrans" cxnId="{B246B5EB-3767-4AC6-BEEA-2A4BFD3289CD}">
      <dgm:prSet/>
      <dgm:spPr/>
      <dgm:t>
        <a:bodyPr/>
        <a:lstStyle/>
        <a:p>
          <a:endParaRPr lang="en-GB"/>
        </a:p>
      </dgm:t>
    </dgm:pt>
    <dgm:pt modelId="{48DA0AE4-749F-4584-8A9D-66A2871501BE}" type="sibTrans" cxnId="{B246B5EB-3767-4AC6-BEEA-2A4BFD3289CD}">
      <dgm:prSet/>
      <dgm:spPr/>
      <dgm:t>
        <a:bodyPr/>
        <a:lstStyle/>
        <a:p>
          <a:endParaRPr lang="en-GB"/>
        </a:p>
      </dgm:t>
    </dgm:pt>
    <dgm:pt modelId="{09BA1C85-D06A-45DB-B7F4-38550B8E0760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Auto Classifying the documents</a:t>
          </a:r>
          <a:endParaRPr lang="en-US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CFB05157-AA8A-4E54-905B-6F6DFBF64C02}" type="parTrans" cxnId="{51719068-49AC-427C-9827-2DEFEDABF364}">
      <dgm:prSet/>
      <dgm:spPr/>
      <dgm:t>
        <a:bodyPr/>
        <a:lstStyle/>
        <a:p>
          <a:endParaRPr lang="en-US"/>
        </a:p>
      </dgm:t>
    </dgm:pt>
    <dgm:pt modelId="{FB14A9B2-4658-4377-9603-9582CD5FCD9B}" type="sibTrans" cxnId="{51719068-49AC-427C-9827-2DEFEDABF364}">
      <dgm:prSet/>
      <dgm:spPr/>
      <dgm:t>
        <a:bodyPr/>
        <a:lstStyle/>
        <a:p>
          <a:endParaRPr lang="en-US"/>
        </a:p>
      </dgm:t>
    </dgm:pt>
    <dgm:pt modelId="{B12B44B2-B1EA-42FE-BF69-74DDF6223A79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Training national team to do the digitization </a:t>
          </a:r>
          <a:endParaRPr lang="en-US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35B3CA62-FCB3-49BE-894F-898226BA5AC0}" type="parTrans" cxnId="{FA61B024-ABA8-4315-89CC-F1E82F1279BA}">
      <dgm:prSet/>
      <dgm:spPr/>
      <dgm:t>
        <a:bodyPr/>
        <a:lstStyle/>
        <a:p>
          <a:endParaRPr lang="en-US"/>
        </a:p>
      </dgm:t>
    </dgm:pt>
    <dgm:pt modelId="{F60658E6-CF18-4C97-B56C-82106D39BF38}" type="sibTrans" cxnId="{FA61B024-ABA8-4315-89CC-F1E82F1279BA}">
      <dgm:prSet/>
      <dgm:spPr/>
      <dgm:t>
        <a:bodyPr/>
        <a:lstStyle/>
        <a:p>
          <a:endParaRPr lang="en-US"/>
        </a:p>
      </dgm:t>
    </dgm:pt>
    <dgm:pt modelId="{677F8F53-83C7-42BC-B8E8-7EC7939A4F48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Integrations with GIS, DWS &amp; </a:t>
          </a:r>
          <a:r>
            <a:rPr lang="en-US" dirty="0" err="1" smtClean="0">
              <a:solidFill>
                <a:schemeClr val="bg1"/>
              </a:solidFill>
              <a:latin typeface="+mn-lt"/>
              <a:ea typeface="+mn-ea"/>
              <a:cs typeface="+mn-cs"/>
            </a:rPr>
            <a:t>eWDP</a:t>
          </a: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, EXPRIS (PROSOURCE)</a:t>
          </a:r>
          <a:endParaRPr lang="en-US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02AC5797-F39E-4B2C-9711-2041E0E8F6B1}" type="parTrans" cxnId="{77BB5E98-A9FB-47F1-B6D1-5EB87FC480E4}">
      <dgm:prSet/>
      <dgm:spPr/>
      <dgm:t>
        <a:bodyPr/>
        <a:lstStyle/>
        <a:p>
          <a:endParaRPr lang="en-US"/>
        </a:p>
      </dgm:t>
    </dgm:pt>
    <dgm:pt modelId="{D06E414C-EFC2-4DF5-B1C2-59DAC2106038}" type="sibTrans" cxnId="{77BB5E98-A9FB-47F1-B6D1-5EB87FC480E4}">
      <dgm:prSet/>
      <dgm:spPr/>
      <dgm:t>
        <a:bodyPr/>
        <a:lstStyle/>
        <a:p>
          <a:endParaRPr lang="en-US"/>
        </a:p>
      </dgm:t>
    </dgm:pt>
    <dgm:pt modelId="{4483F86F-DC8B-4477-8956-200D75A338A4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Centralized </a:t>
          </a:r>
          <a:r>
            <a:rPr lang="en-US" dirty="0" err="1" smtClean="0">
              <a:solidFill>
                <a:schemeClr val="bg1"/>
              </a:solidFill>
              <a:latin typeface="+mn-lt"/>
              <a:ea typeface="+mn-ea"/>
              <a:cs typeface="+mn-cs"/>
            </a:rPr>
            <a:t>WellFile</a:t>
          </a:r>
          <a:r>
            <a:rPr lang="en-US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documents and Technical library for easy access by different stakeholders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5B39E3D7-7465-4719-95B9-AE028595E1CA}" type="parTrans" cxnId="{D5152E20-58B3-4835-A28F-015C375F7706}">
      <dgm:prSet/>
      <dgm:spPr/>
    </dgm:pt>
    <dgm:pt modelId="{E117D6E8-C622-4379-82B0-3402006B73D2}" type="sibTrans" cxnId="{D5152E20-58B3-4835-A28F-015C375F7706}">
      <dgm:prSet/>
      <dgm:spPr/>
    </dgm:pt>
    <dgm:pt modelId="{77535858-B35F-4A3E-A392-044E30361602}" type="pres">
      <dgm:prSet presAssocID="{E5C2F9B3-1721-4DD9-9743-5604C96A905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999475-EF66-4A01-A146-803F2B4D1049}" type="pres">
      <dgm:prSet presAssocID="{B808E2A8-3DB6-47C7-A0CA-7A0003DC0342}" presName="compositeNode" presStyleCnt="0">
        <dgm:presLayoutVars>
          <dgm:bulletEnabled val="1"/>
        </dgm:presLayoutVars>
      </dgm:prSet>
      <dgm:spPr/>
    </dgm:pt>
    <dgm:pt modelId="{2AD15EAB-B350-40B6-90DD-73FE34E8D3D9}" type="pres">
      <dgm:prSet presAssocID="{B808E2A8-3DB6-47C7-A0CA-7A0003DC0342}" presName="image" presStyleLbl="fgImgPlace1" presStyleIdx="0" presStyleCnt="4" custLinFactNeighborX="56" custLinFactNeighborY="-12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551BA2E-2B9E-44ED-A283-1A0BE154D3FE}" type="pres">
      <dgm:prSet presAssocID="{B808E2A8-3DB6-47C7-A0CA-7A0003DC034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40613-159A-4FAC-B6B0-543E86391522}" type="pres">
      <dgm:prSet presAssocID="{B808E2A8-3DB6-47C7-A0CA-7A0003DC034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912E5-3C55-4B00-BEDB-5D5AE3EF0DD2}" type="pres">
      <dgm:prSet presAssocID="{AEAC987C-2D3C-4396-980E-A07F978B9DF1}" presName="sibTrans" presStyleCnt="0"/>
      <dgm:spPr/>
    </dgm:pt>
    <dgm:pt modelId="{7F9B2537-F0D3-4CF0-9F7E-8A5E5A9E9945}" type="pres">
      <dgm:prSet presAssocID="{80FC8FC0-4111-46E9-BA95-737AAEE20748}" presName="compositeNode" presStyleCnt="0">
        <dgm:presLayoutVars>
          <dgm:bulletEnabled val="1"/>
        </dgm:presLayoutVars>
      </dgm:prSet>
      <dgm:spPr/>
    </dgm:pt>
    <dgm:pt modelId="{14CEDE7A-4DC0-4076-A57F-6B7B57A03F41}" type="pres">
      <dgm:prSet presAssocID="{80FC8FC0-4111-46E9-BA95-737AAEE20748}" presName="image" presStyleLbl="fgImgPlace1" presStyleIdx="1" presStyleCnt="4" custLinFactNeighborX="1633" custLinFactNeighborY="-12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F646687-6270-4429-BC86-901075711010}" type="pres">
      <dgm:prSet presAssocID="{80FC8FC0-4111-46E9-BA95-737AAEE207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F495-3D9E-46CB-BE33-826C6147AF1D}" type="pres">
      <dgm:prSet presAssocID="{80FC8FC0-4111-46E9-BA95-737AAEE2074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DB3CD-9A0B-4BB8-9010-5A66FEE7BB87}" type="pres">
      <dgm:prSet presAssocID="{E8D7C12E-29EA-4C00-848F-B4CDA7112E1C}" presName="sibTrans" presStyleCnt="0"/>
      <dgm:spPr/>
    </dgm:pt>
    <dgm:pt modelId="{F4243694-2E35-4191-BF3C-7474AE813A11}" type="pres">
      <dgm:prSet presAssocID="{EBBC78BD-3CA5-4F89-AB74-49D2C0C6CD19}" presName="compositeNode" presStyleCnt="0">
        <dgm:presLayoutVars>
          <dgm:bulletEnabled val="1"/>
        </dgm:presLayoutVars>
      </dgm:prSet>
      <dgm:spPr/>
    </dgm:pt>
    <dgm:pt modelId="{2E0ADD8B-FF35-435D-98EA-FE5136EEC292}" type="pres">
      <dgm:prSet presAssocID="{EBBC78BD-3CA5-4F89-AB74-49D2C0C6CD19}" presName="image" presStyleLbl="fgImgPlace1" presStyleIdx="2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0DE9767F-FC60-4E7B-86D0-118BAF06EE53}" type="pres">
      <dgm:prSet presAssocID="{EBBC78BD-3CA5-4F89-AB74-49D2C0C6CD1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A136D-9951-4053-AE0C-1186E22D7014}" type="pres">
      <dgm:prSet presAssocID="{EBBC78BD-3CA5-4F89-AB74-49D2C0C6CD19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1FFAB-7216-4896-AAF4-B02F69E7F0E1}" type="pres">
      <dgm:prSet presAssocID="{45A16946-00B9-46CD-A8B0-A4A5A0B82CF4}" presName="sibTrans" presStyleCnt="0"/>
      <dgm:spPr/>
    </dgm:pt>
    <dgm:pt modelId="{7AC54157-1138-42FA-9EDC-72383502C7A6}" type="pres">
      <dgm:prSet presAssocID="{BFDEF628-8871-44E9-A746-319B441282F2}" presName="compositeNode" presStyleCnt="0">
        <dgm:presLayoutVars>
          <dgm:bulletEnabled val="1"/>
        </dgm:presLayoutVars>
      </dgm:prSet>
      <dgm:spPr/>
    </dgm:pt>
    <dgm:pt modelId="{90301A38-C6C1-4DCD-830E-10EBCF63538F}" type="pres">
      <dgm:prSet presAssocID="{BFDEF628-8871-44E9-A746-319B441282F2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  <dgm:extLst/>
    </dgm:pt>
    <dgm:pt modelId="{5801AD42-775F-4EF5-AC42-1F3CF258FA24}" type="pres">
      <dgm:prSet presAssocID="{BFDEF628-8871-44E9-A746-319B441282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19CE-F148-409D-B1DA-6548CDC75C99}" type="pres">
      <dgm:prSet presAssocID="{BFDEF628-8871-44E9-A746-319B441282F2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31EDD4-FB77-4F49-8090-40CCCCBE4C95}" srcId="{80FC8FC0-4111-46E9-BA95-737AAEE20748}" destId="{50F9E1A7-471B-46A9-999C-1B48AFAC5663}" srcOrd="0" destOrd="0" parTransId="{02577E69-B6B2-47A1-9DF1-5781273F3F83}" sibTransId="{C4872D64-74C9-465A-8A70-528AE5684B01}"/>
    <dgm:cxn modelId="{8468EA4D-15F4-49CB-A64F-2506837242D7}" type="presOf" srcId="{B12B44B2-B1EA-42FE-BF69-74DDF6223A79}" destId="{0DE9767F-FC60-4E7B-86D0-118BAF06EE53}" srcOrd="0" destOrd="2" presId="urn:microsoft.com/office/officeart/2005/8/layout/hList2"/>
    <dgm:cxn modelId="{11102506-64BD-4B5F-ACB5-36B17A01BB5A}" srcId="{EBBC78BD-3CA5-4F89-AB74-49D2C0C6CD19}" destId="{1F5BAFE6-99A4-455B-A5A6-A54C7E69ACAC}" srcOrd="0" destOrd="0" parTransId="{701F02F3-4930-442E-8193-E188F8C43493}" sibTransId="{06A22364-1610-4D81-A55D-FB85DC5571F9}"/>
    <dgm:cxn modelId="{E1C8EADC-2C89-45E1-8DB4-AD7ADC675C91}" srcId="{B808E2A8-3DB6-47C7-A0CA-7A0003DC0342}" destId="{7500CB25-E524-46F5-8DDF-DEBB6FC13748}" srcOrd="1" destOrd="0" parTransId="{64585AFF-98E1-48E2-96B8-41313CDEB209}" sibTransId="{AB6073F8-610D-49AF-982B-BB11066F3E42}"/>
    <dgm:cxn modelId="{945DF5CD-6A75-499F-AF1A-00F1FB284DB6}" type="presOf" srcId="{BFDEF628-8871-44E9-A746-319B441282F2}" destId="{378019CE-F148-409D-B1DA-6548CDC75C99}" srcOrd="0" destOrd="0" presId="urn:microsoft.com/office/officeart/2005/8/layout/hList2"/>
    <dgm:cxn modelId="{A154BAAB-CAB9-48AE-B721-F157E76810A2}" type="presOf" srcId="{677F8F53-83C7-42BC-B8E8-7EC7939A4F48}" destId="{5801AD42-775F-4EF5-AC42-1F3CF258FA24}" srcOrd="0" destOrd="2" presId="urn:microsoft.com/office/officeart/2005/8/layout/hList2"/>
    <dgm:cxn modelId="{67F79CDB-5370-4EDB-A71E-0619666E2C41}" type="presOf" srcId="{09BA1C85-D06A-45DB-B7F4-38550B8E0760}" destId="{0DE9767F-FC60-4E7B-86D0-118BAF06EE53}" srcOrd="0" destOrd="1" presId="urn:microsoft.com/office/officeart/2005/8/layout/hList2"/>
    <dgm:cxn modelId="{B5FF23EB-5471-41EE-A8D2-D870C248222D}" srcId="{E5C2F9B3-1721-4DD9-9743-5604C96A905A}" destId="{B808E2A8-3DB6-47C7-A0CA-7A0003DC0342}" srcOrd="0" destOrd="0" parTransId="{3AF8855C-C8C9-4944-8BC0-710DA185E844}" sibTransId="{AEAC987C-2D3C-4396-980E-A07F978B9DF1}"/>
    <dgm:cxn modelId="{1CFA78D8-6D1C-4F9E-AE96-372307FF83CE}" type="presOf" srcId="{EBBC78BD-3CA5-4F89-AB74-49D2C0C6CD19}" destId="{B46A136D-9951-4053-AE0C-1186E22D7014}" srcOrd="0" destOrd="0" presId="urn:microsoft.com/office/officeart/2005/8/layout/hList2"/>
    <dgm:cxn modelId="{74FC1AD7-0EDE-457C-B045-7C78359C1187}" type="presOf" srcId="{B808E2A8-3DB6-47C7-A0CA-7A0003DC0342}" destId="{C7440613-159A-4FAC-B6B0-543E86391522}" srcOrd="0" destOrd="0" presId="urn:microsoft.com/office/officeart/2005/8/layout/hList2"/>
    <dgm:cxn modelId="{77BB5E98-A9FB-47F1-B6D1-5EB87FC480E4}" srcId="{BFDEF628-8871-44E9-A746-319B441282F2}" destId="{677F8F53-83C7-42BC-B8E8-7EC7939A4F48}" srcOrd="2" destOrd="0" parTransId="{02AC5797-F39E-4B2C-9711-2041E0E8F6B1}" sibTransId="{D06E414C-EFC2-4DF5-B1C2-59DAC2106038}"/>
    <dgm:cxn modelId="{D5152E20-58B3-4835-A28F-015C375F7706}" srcId="{BFDEF628-8871-44E9-A746-319B441282F2}" destId="{4483F86F-DC8B-4477-8956-200D75A338A4}" srcOrd="1" destOrd="0" parTransId="{5B39E3D7-7465-4719-95B9-AE028595E1CA}" sibTransId="{E117D6E8-C622-4379-82B0-3402006B73D2}"/>
    <dgm:cxn modelId="{87C0B555-80A2-45D1-917C-3DD5BE68A8EB}" type="presOf" srcId="{1DFEF819-1978-4C79-9927-63CBAF1BD67E}" destId="{3551BA2E-2B9E-44ED-A283-1A0BE154D3FE}" srcOrd="0" destOrd="0" presId="urn:microsoft.com/office/officeart/2005/8/layout/hList2"/>
    <dgm:cxn modelId="{6F60D640-6977-4287-90F2-DF2E5202406D}" srcId="{E5C2F9B3-1721-4DD9-9743-5604C96A905A}" destId="{EBBC78BD-3CA5-4F89-AB74-49D2C0C6CD19}" srcOrd="2" destOrd="0" parTransId="{56D02B1D-0C97-4E41-BB06-B03831152840}" sibTransId="{45A16946-00B9-46CD-A8B0-A4A5A0B82CF4}"/>
    <dgm:cxn modelId="{B246B5EB-3767-4AC6-BEEA-2A4BFD3289CD}" srcId="{BFDEF628-8871-44E9-A746-319B441282F2}" destId="{D82E90CD-89EF-42A0-BB46-EECC8585B39D}" srcOrd="3" destOrd="0" parTransId="{94A18774-BDCC-4FEE-8C43-21AD903F131C}" sibTransId="{48DA0AE4-749F-4584-8A9D-66A2871501BE}"/>
    <dgm:cxn modelId="{1B9531A2-403B-4E2B-BA49-9539298B2B27}" srcId="{E5C2F9B3-1721-4DD9-9743-5604C96A905A}" destId="{BFDEF628-8871-44E9-A746-319B441282F2}" srcOrd="3" destOrd="0" parTransId="{53E5EF73-AD10-404E-ADD2-385B6898DE81}" sibTransId="{8541FFBE-28AB-4736-98CC-0D8F313AFD78}"/>
    <dgm:cxn modelId="{A3A688C5-ADD8-4868-B12D-9B884CB11DA1}" type="presOf" srcId="{9A6A5769-9C60-417B-9A97-796A89859A66}" destId="{5801AD42-775F-4EF5-AC42-1F3CF258FA24}" srcOrd="0" destOrd="0" presId="urn:microsoft.com/office/officeart/2005/8/layout/hList2"/>
    <dgm:cxn modelId="{5605AC31-468C-4D13-853C-4BA6301F3700}" type="presOf" srcId="{4483F86F-DC8B-4477-8956-200D75A338A4}" destId="{5801AD42-775F-4EF5-AC42-1F3CF258FA24}" srcOrd="0" destOrd="1" presId="urn:microsoft.com/office/officeart/2005/8/layout/hList2"/>
    <dgm:cxn modelId="{497F3BB8-9297-46C3-B7CF-9FAF0421FA5B}" type="presOf" srcId="{7500CB25-E524-46F5-8DDF-DEBB6FC13748}" destId="{3551BA2E-2B9E-44ED-A283-1A0BE154D3FE}" srcOrd="0" destOrd="1" presId="urn:microsoft.com/office/officeart/2005/8/layout/hList2"/>
    <dgm:cxn modelId="{86C6A52B-C175-4B65-87C5-4140C8DADA1B}" srcId="{B808E2A8-3DB6-47C7-A0CA-7A0003DC0342}" destId="{1DFEF819-1978-4C79-9927-63CBAF1BD67E}" srcOrd="0" destOrd="0" parTransId="{42621AF8-2169-4F12-976C-CAF895CDE626}" sibTransId="{35B0DAB3-59A5-4C5F-8B98-9CF2862111D3}"/>
    <dgm:cxn modelId="{FA61B024-ABA8-4315-89CC-F1E82F1279BA}" srcId="{EBBC78BD-3CA5-4F89-AB74-49D2C0C6CD19}" destId="{B12B44B2-B1EA-42FE-BF69-74DDF6223A79}" srcOrd="2" destOrd="0" parTransId="{35B3CA62-FCB3-49BE-894F-898226BA5AC0}" sibTransId="{F60658E6-CF18-4C97-B56C-82106D39BF38}"/>
    <dgm:cxn modelId="{E84275A3-095F-4C32-B430-8615912766B4}" type="presOf" srcId="{1F5BAFE6-99A4-455B-A5A6-A54C7E69ACAC}" destId="{0DE9767F-FC60-4E7B-86D0-118BAF06EE53}" srcOrd="0" destOrd="0" presId="urn:microsoft.com/office/officeart/2005/8/layout/hList2"/>
    <dgm:cxn modelId="{53921275-66FE-4383-9735-757A2F6D700C}" type="presOf" srcId="{E5C2F9B3-1721-4DD9-9743-5604C96A905A}" destId="{77535858-B35F-4A3E-A392-044E30361602}" srcOrd="0" destOrd="0" presId="urn:microsoft.com/office/officeart/2005/8/layout/hList2"/>
    <dgm:cxn modelId="{DAD17A7D-BB21-4992-A584-8810168CCF48}" type="presOf" srcId="{80FC8FC0-4111-46E9-BA95-737AAEE20748}" destId="{FE20F495-3D9E-46CB-BE33-826C6147AF1D}" srcOrd="0" destOrd="0" presId="urn:microsoft.com/office/officeart/2005/8/layout/hList2"/>
    <dgm:cxn modelId="{51719068-49AC-427C-9827-2DEFEDABF364}" srcId="{EBBC78BD-3CA5-4F89-AB74-49D2C0C6CD19}" destId="{09BA1C85-D06A-45DB-B7F4-38550B8E0760}" srcOrd="1" destOrd="0" parTransId="{CFB05157-AA8A-4E54-905B-6F6DFBF64C02}" sibTransId="{FB14A9B2-4658-4377-9603-9582CD5FCD9B}"/>
    <dgm:cxn modelId="{CDBA2044-F3A9-49AC-AB74-1C94EA8F9206}" type="presOf" srcId="{D82E90CD-89EF-42A0-BB46-EECC8585B39D}" destId="{5801AD42-775F-4EF5-AC42-1F3CF258FA24}" srcOrd="0" destOrd="3" presId="urn:microsoft.com/office/officeart/2005/8/layout/hList2"/>
    <dgm:cxn modelId="{493919B6-5E72-47F1-9700-26E4044D1547}" srcId="{BFDEF628-8871-44E9-A746-319B441282F2}" destId="{9A6A5769-9C60-417B-9A97-796A89859A66}" srcOrd="0" destOrd="0" parTransId="{3C6CF099-BEEF-44F2-B6A1-966D0D61DE40}" sibTransId="{09D77997-A6EF-4147-827B-E91F18F264B0}"/>
    <dgm:cxn modelId="{71090974-437A-4080-8062-3A3E5B8CE735}" type="presOf" srcId="{50F9E1A7-471B-46A9-999C-1B48AFAC5663}" destId="{3F646687-6270-4429-BC86-901075711010}" srcOrd="0" destOrd="0" presId="urn:microsoft.com/office/officeart/2005/8/layout/hList2"/>
    <dgm:cxn modelId="{99F629BE-B086-4555-9AC8-03471EFD2EB8}" srcId="{E5C2F9B3-1721-4DD9-9743-5604C96A905A}" destId="{80FC8FC0-4111-46E9-BA95-737AAEE20748}" srcOrd="1" destOrd="0" parTransId="{28E24355-676A-4238-AA5F-0ACEE0CA3DDC}" sibTransId="{E8D7C12E-29EA-4C00-848F-B4CDA7112E1C}"/>
    <dgm:cxn modelId="{F44C631C-2AE6-47AC-A587-E74772ED79E9}" type="presParOf" srcId="{77535858-B35F-4A3E-A392-044E30361602}" destId="{99999475-EF66-4A01-A146-803F2B4D1049}" srcOrd="0" destOrd="0" presId="urn:microsoft.com/office/officeart/2005/8/layout/hList2"/>
    <dgm:cxn modelId="{13717EA6-0FA1-4DCD-9528-4A6CE27A1CAE}" type="presParOf" srcId="{99999475-EF66-4A01-A146-803F2B4D1049}" destId="{2AD15EAB-B350-40B6-90DD-73FE34E8D3D9}" srcOrd="0" destOrd="0" presId="urn:microsoft.com/office/officeart/2005/8/layout/hList2"/>
    <dgm:cxn modelId="{15922B58-FC69-435E-8B2D-4C46EBB23F87}" type="presParOf" srcId="{99999475-EF66-4A01-A146-803F2B4D1049}" destId="{3551BA2E-2B9E-44ED-A283-1A0BE154D3FE}" srcOrd="1" destOrd="0" presId="urn:microsoft.com/office/officeart/2005/8/layout/hList2"/>
    <dgm:cxn modelId="{3D176F48-7631-4633-90BD-8085177650F5}" type="presParOf" srcId="{99999475-EF66-4A01-A146-803F2B4D1049}" destId="{C7440613-159A-4FAC-B6B0-543E86391522}" srcOrd="2" destOrd="0" presId="urn:microsoft.com/office/officeart/2005/8/layout/hList2"/>
    <dgm:cxn modelId="{4B4324A2-A6EB-4DA9-99E7-D910EE3D3B34}" type="presParOf" srcId="{77535858-B35F-4A3E-A392-044E30361602}" destId="{D89912E5-3C55-4B00-BEDB-5D5AE3EF0DD2}" srcOrd="1" destOrd="0" presId="urn:microsoft.com/office/officeart/2005/8/layout/hList2"/>
    <dgm:cxn modelId="{C4C3DDAD-352D-4A76-A6DF-3A9BE94142BD}" type="presParOf" srcId="{77535858-B35F-4A3E-A392-044E30361602}" destId="{7F9B2537-F0D3-4CF0-9F7E-8A5E5A9E9945}" srcOrd="2" destOrd="0" presId="urn:microsoft.com/office/officeart/2005/8/layout/hList2"/>
    <dgm:cxn modelId="{CF38DEF1-959B-4C1A-995A-8EDCAA501A76}" type="presParOf" srcId="{7F9B2537-F0D3-4CF0-9F7E-8A5E5A9E9945}" destId="{14CEDE7A-4DC0-4076-A57F-6B7B57A03F41}" srcOrd="0" destOrd="0" presId="urn:microsoft.com/office/officeart/2005/8/layout/hList2"/>
    <dgm:cxn modelId="{3FDCCC0D-A1EF-419E-A39D-24360A8ED203}" type="presParOf" srcId="{7F9B2537-F0D3-4CF0-9F7E-8A5E5A9E9945}" destId="{3F646687-6270-4429-BC86-901075711010}" srcOrd="1" destOrd="0" presId="urn:microsoft.com/office/officeart/2005/8/layout/hList2"/>
    <dgm:cxn modelId="{33BE40D6-E5F0-49CD-A2E3-E5365B9426B3}" type="presParOf" srcId="{7F9B2537-F0D3-4CF0-9F7E-8A5E5A9E9945}" destId="{FE20F495-3D9E-46CB-BE33-826C6147AF1D}" srcOrd="2" destOrd="0" presId="urn:microsoft.com/office/officeart/2005/8/layout/hList2"/>
    <dgm:cxn modelId="{DD5A38A0-209E-4B01-90B2-3A14353DE04B}" type="presParOf" srcId="{77535858-B35F-4A3E-A392-044E30361602}" destId="{FCFDB3CD-9A0B-4BB8-9010-5A66FEE7BB87}" srcOrd="3" destOrd="0" presId="urn:microsoft.com/office/officeart/2005/8/layout/hList2"/>
    <dgm:cxn modelId="{8073C1A3-6005-4FBD-A01A-3AEA03FB14D4}" type="presParOf" srcId="{77535858-B35F-4A3E-A392-044E30361602}" destId="{F4243694-2E35-4191-BF3C-7474AE813A11}" srcOrd="4" destOrd="0" presId="urn:microsoft.com/office/officeart/2005/8/layout/hList2"/>
    <dgm:cxn modelId="{EC8BB4A0-CE26-4B2D-B2B4-A397907DBDA6}" type="presParOf" srcId="{F4243694-2E35-4191-BF3C-7474AE813A11}" destId="{2E0ADD8B-FF35-435D-98EA-FE5136EEC292}" srcOrd="0" destOrd="0" presId="urn:microsoft.com/office/officeart/2005/8/layout/hList2"/>
    <dgm:cxn modelId="{EAC10B03-DB57-4551-9EEA-F74602585E1F}" type="presParOf" srcId="{F4243694-2E35-4191-BF3C-7474AE813A11}" destId="{0DE9767F-FC60-4E7B-86D0-118BAF06EE53}" srcOrd="1" destOrd="0" presId="urn:microsoft.com/office/officeart/2005/8/layout/hList2"/>
    <dgm:cxn modelId="{8E636E4E-3C5C-4B44-A592-BFF446023595}" type="presParOf" srcId="{F4243694-2E35-4191-BF3C-7474AE813A11}" destId="{B46A136D-9951-4053-AE0C-1186E22D7014}" srcOrd="2" destOrd="0" presId="urn:microsoft.com/office/officeart/2005/8/layout/hList2"/>
    <dgm:cxn modelId="{13268240-8088-4115-9FD5-EF371FC04DA3}" type="presParOf" srcId="{77535858-B35F-4A3E-A392-044E30361602}" destId="{ACB1FFAB-7216-4896-AAF4-B02F69E7F0E1}" srcOrd="5" destOrd="0" presId="urn:microsoft.com/office/officeart/2005/8/layout/hList2"/>
    <dgm:cxn modelId="{82ABF6B2-56E3-4B11-BE98-41EDC60D6634}" type="presParOf" srcId="{77535858-B35F-4A3E-A392-044E30361602}" destId="{7AC54157-1138-42FA-9EDC-72383502C7A6}" srcOrd="6" destOrd="0" presId="urn:microsoft.com/office/officeart/2005/8/layout/hList2"/>
    <dgm:cxn modelId="{28C052FA-636F-4191-9B60-FBE79A0547A8}" type="presParOf" srcId="{7AC54157-1138-42FA-9EDC-72383502C7A6}" destId="{90301A38-C6C1-4DCD-830E-10EBCF63538F}" srcOrd="0" destOrd="0" presId="urn:microsoft.com/office/officeart/2005/8/layout/hList2"/>
    <dgm:cxn modelId="{36A1204F-B0D3-4005-AF3A-DB0F1662475C}" type="presParOf" srcId="{7AC54157-1138-42FA-9EDC-72383502C7A6}" destId="{5801AD42-775F-4EF5-AC42-1F3CF258FA24}" srcOrd="1" destOrd="0" presId="urn:microsoft.com/office/officeart/2005/8/layout/hList2"/>
    <dgm:cxn modelId="{61258031-3F89-42B4-AD11-F39B71D0E1E7}" type="presParOf" srcId="{7AC54157-1138-42FA-9EDC-72383502C7A6}" destId="{378019CE-F148-409D-B1DA-6548CDC75C9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C2F9B3-1721-4DD9-9743-5604C96A905A}" type="doc">
      <dgm:prSet loTypeId="urn:microsoft.com/office/officeart/2005/8/layout/hList2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8E2A8-3DB6-47C7-A0CA-7A0003DC0342}">
      <dgm:prSet/>
      <dgm:spPr/>
      <dgm:t>
        <a:bodyPr/>
        <a:lstStyle/>
        <a:p>
          <a:r>
            <a:rPr lang="en-US" dirty="0"/>
            <a:t>Business Value</a:t>
          </a:r>
          <a:endParaRPr lang="en-GB" dirty="0"/>
        </a:p>
      </dgm:t>
    </dgm:pt>
    <dgm:pt modelId="{3AF8855C-C8C9-4944-8BC0-710DA185E844}" type="parTrans" cxnId="{B5FF23EB-5471-41EE-A8D2-D870C248222D}">
      <dgm:prSet/>
      <dgm:spPr/>
      <dgm:t>
        <a:bodyPr/>
        <a:lstStyle/>
        <a:p>
          <a:endParaRPr lang="en-GB"/>
        </a:p>
      </dgm:t>
    </dgm:pt>
    <dgm:pt modelId="{AEAC987C-2D3C-4396-980E-A07F978B9DF1}" type="sibTrans" cxnId="{B5FF23EB-5471-41EE-A8D2-D870C248222D}">
      <dgm:prSet/>
      <dgm:spPr/>
      <dgm:t>
        <a:bodyPr/>
        <a:lstStyle/>
        <a:p>
          <a:endParaRPr lang="en-GB"/>
        </a:p>
      </dgm:t>
    </dgm:pt>
    <dgm:pt modelId="{1DFEF819-1978-4C79-9927-63CBAF1BD67E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Faster and more accurate invoice processing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42621AF8-2169-4F12-976C-CAF895CDE626}" type="parTrans" cxnId="{86C6A52B-C175-4B65-87C5-4140C8DADA1B}">
      <dgm:prSet/>
      <dgm:spPr/>
      <dgm:t>
        <a:bodyPr/>
        <a:lstStyle/>
        <a:p>
          <a:endParaRPr lang="en-GB"/>
        </a:p>
      </dgm:t>
    </dgm:pt>
    <dgm:pt modelId="{35B0DAB3-59A5-4C5F-8B98-9CF2862111D3}" type="sibTrans" cxnId="{86C6A52B-C175-4B65-87C5-4140C8DADA1B}">
      <dgm:prSet/>
      <dgm:spPr/>
      <dgm:t>
        <a:bodyPr/>
        <a:lstStyle/>
        <a:p>
          <a:endParaRPr lang="en-GB"/>
        </a:p>
      </dgm:t>
    </dgm:pt>
    <dgm:pt modelId="{7500CB25-E524-46F5-8DDF-DEBB6FC13748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sz="1300" dirty="0"/>
        </a:p>
      </dgm:t>
    </dgm:pt>
    <dgm:pt modelId="{64585AFF-98E1-48E2-96B8-41313CDEB209}" type="parTrans" cxnId="{E1C8EADC-2C89-45E1-8DB4-AD7ADC675C91}">
      <dgm:prSet/>
      <dgm:spPr/>
      <dgm:t>
        <a:bodyPr/>
        <a:lstStyle/>
        <a:p>
          <a:endParaRPr lang="en-GB"/>
        </a:p>
      </dgm:t>
    </dgm:pt>
    <dgm:pt modelId="{AB6073F8-610D-49AF-982B-BB11066F3E42}" type="sibTrans" cxnId="{E1C8EADC-2C89-45E1-8DB4-AD7ADC675C91}">
      <dgm:prSet/>
      <dgm:spPr/>
      <dgm:t>
        <a:bodyPr/>
        <a:lstStyle/>
        <a:p>
          <a:endParaRPr lang="en-GB"/>
        </a:p>
      </dgm:t>
    </dgm:pt>
    <dgm:pt modelId="{80FC8FC0-4111-46E9-BA95-737AAEE20748}">
      <dgm:prSet/>
      <dgm:spPr/>
      <dgm:t>
        <a:bodyPr/>
        <a:lstStyle/>
        <a:p>
          <a:r>
            <a:rPr lang="en-US" dirty="0"/>
            <a:t>Role </a:t>
          </a:r>
        </a:p>
      </dgm:t>
    </dgm:pt>
    <dgm:pt modelId="{28E24355-676A-4238-AA5F-0ACEE0CA3DDC}" type="parTrans" cxnId="{99F629BE-B086-4555-9AC8-03471EFD2EB8}">
      <dgm:prSet/>
      <dgm:spPr/>
      <dgm:t>
        <a:bodyPr/>
        <a:lstStyle/>
        <a:p>
          <a:endParaRPr lang="en-GB"/>
        </a:p>
      </dgm:t>
    </dgm:pt>
    <dgm:pt modelId="{E8D7C12E-29EA-4C00-848F-B4CDA7112E1C}" type="sibTrans" cxnId="{99F629BE-B086-4555-9AC8-03471EFD2EB8}">
      <dgm:prSet/>
      <dgm:spPr/>
      <dgm:t>
        <a:bodyPr/>
        <a:lstStyle/>
        <a:p>
          <a:endParaRPr lang="en-GB"/>
        </a:p>
      </dgm:t>
    </dgm:pt>
    <dgm:pt modelId="{50F9E1A7-471B-46A9-999C-1B48AFAC5663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/>
            <a:t>Solution Design and Development</a:t>
          </a:r>
        </a:p>
      </dgm:t>
    </dgm:pt>
    <dgm:pt modelId="{02577E69-B6B2-47A1-9DF1-5781273F3F83}" type="parTrans" cxnId="{2431EDD4-FB77-4F49-8090-40CCCCBE4C95}">
      <dgm:prSet/>
      <dgm:spPr/>
      <dgm:t>
        <a:bodyPr/>
        <a:lstStyle/>
        <a:p>
          <a:endParaRPr lang="en-GB"/>
        </a:p>
      </dgm:t>
    </dgm:pt>
    <dgm:pt modelId="{C4872D64-74C9-465A-8A70-528AE5684B01}" type="sibTrans" cxnId="{2431EDD4-FB77-4F49-8090-40CCCCBE4C95}">
      <dgm:prSet/>
      <dgm:spPr/>
      <dgm:t>
        <a:bodyPr/>
        <a:lstStyle/>
        <a:p>
          <a:endParaRPr lang="en-GB"/>
        </a:p>
      </dgm:t>
    </dgm:pt>
    <dgm:pt modelId="{EBBC78BD-3CA5-4F89-AB74-49D2C0C6CD19}">
      <dgm:prSet/>
      <dgm:spPr/>
      <dgm:t>
        <a:bodyPr/>
        <a:lstStyle/>
        <a:p>
          <a:r>
            <a:rPr lang="en-US" dirty="0"/>
            <a:t>Challenges and Risks </a:t>
          </a:r>
        </a:p>
      </dgm:t>
    </dgm:pt>
    <dgm:pt modelId="{56D02B1D-0C97-4E41-BB06-B03831152840}" type="parTrans" cxnId="{6F60D640-6977-4287-90F2-DF2E5202406D}">
      <dgm:prSet/>
      <dgm:spPr/>
      <dgm:t>
        <a:bodyPr/>
        <a:lstStyle/>
        <a:p>
          <a:endParaRPr lang="en-GB"/>
        </a:p>
      </dgm:t>
    </dgm:pt>
    <dgm:pt modelId="{45A16946-00B9-46CD-A8B0-A4A5A0B82CF4}" type="sibTrans" cxnId="{6F60D640-6977-4287-90F2-DF2E5202406D}">
      <dgm:prSet/>
      <dgm:spPr/>
      <dgm:t>
        <a:bodyPr/>
        <a:lstStyle/>
        <a:p>
          <a:endParaRPr lang="en-GB"/>
        </a:p>
      </dgm:t>
    </dgm:pt>
    <dgm:pt modelId="{1F5BAFE6-99A4-455B-A5A6-A54C7E69ACAC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Digitize hardcopy </a:t>
          </a:r>
          <a:r>
            <a: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1300</a:t>
          </a:r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Awarded Contracts document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701F02F3-4930-442E-8193-E188F8C43493}" type="parTrans" cxnId="{11102506-64BD-4B5F-ACB5-36B17A01BB5A}">
      <dgm:prSet/>
      <dgm:spPr/>
      <dgm:t>
        <a:bodyPr/>
        <a:lstStyle/>
        <a:p>
          <a:endParaRPr lang="en-GB"/>
        </a:p>
      </dgm:t>
    </dgm:pt>
    <dgm:pt modelId="{06A22364-1610-4D81-A55D-FB85DC5571F9}" type="sibTrans" cxnId="{11102506-64BD-4B5F-ACB5-36B17A01BB5A}">
      <dgm:prSet/>
      <dgm:spPr/>
      <dgm:t>
        <a:bodyPr/>
        <a:lstStyle/>
        <a:p>
          <a:endParaRPr lang="en-GB"/>
        </a:p>
      </dgm:t>
    </dgm:pt>
    <dgm:pt modelId="{BFDEF628-8871-44E9-A746-319B441282F2}">
      <dgm:prSet/>
      <dgm:spPr/>
      <dgm:t>
        <a:bodyPr/>
        <a:lstStyle/>
        <a:p>
          <a:r>
            <a:rPr lang="en-US" dirty="0"/>
            <a:t>Achievements</a:t>
          </a:r>
        </a:p>
      </dgm:t>
    </dgm:pt>
    <dgm:pt modelId="{53E5EF73-AD10-404E-ADD2-385B6898DE81}" type="parTrans" cxnId="{1B9531A2-403B-4E2B-BA49-9539298B2B27}">
      <dgm:prSet/>
      <dgm:spPr/>
      <dgm:t>
        <a:bodyPr/>
        <a:lstStyle/>
        <a:p>
          <a:endParaRPr lang="en-GB"/>
        </a:p>
      </dgm:t>
    </dgm:pt>
    <dgm:pt modelId="{8541FFBE-28AB-4736-98CC-0D8F313AFD78}" type="sibTrans" cxnId="{1B9531A2-403B-4E2B-BA49-9539298B2B27}">
      <dgm:prSet/>
      <dgm:spPr/>
      <dgm:t>
        <a:bodyPr/>
        <a:lstStyle/>
        <a:p>
          <a:endParaRPr lang="en-GB"/>
        </a:p>
      </dgm:t>
    </dgm:pt>
    <dgm:pt modelId="{9A6A5769-9C60-417B-9A97-796A89859A66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Invoice Auto registration in the Maximo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C6CF099-BEEF-44F2-B6A1-966D0D61DE40}" type="parTrans" cxnId="{493919B6-5E72-47F1-9700-26E4044D1547}">
      <dgm:prSet/>
      <dgm:spPr/>
      <dgm:t>
        <a:bodyPr/>
        <a:lstStyle/>
        <a:p>
          <a:endParaRPr lang="en-GB"/>
        </a:p>
      </dgm:t>
    </dgm:pt>
    <dgm:pt modelId="{09D77997-A6EF-4147-827B-E91F18F264B0}" type="sibTrans" cxnId="{493919B6-5E72-47F1-9700-26E4044D1547}">
      <dgm:prSet/>
      <dgm:spPr/>
      <dgm:t>
        <a:bodyPr/>
        <a:lstStyle/>
        <a:p>
          <a:endParaRPr lang="en-GB"/>
        </a:p>
      </dgm:t>
    </dgm:pt>
    <dgm:pt modelId="{D82E90CD-89EF-42A0-BB46-EECC8585B39D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sz="1500" dirty="0"/>
        </a:p>
      </dgm:t>
    </dgm:pt>
    <dgm:pt modelId="{94A18774-BDCC-4FEE-8C43-21AD903F131C}" type="parTrans" cxnId="{B246B5EB-3767-4AC6-BEEA-2A4BFD3289CD}">
      <dgm:prSet/>
      <dgm:spPr/>
      <dgm:t>
        <a:bodyPr/>
        <a:lstStyle/>
        <a:p>
          <a:endParaRPr lang="en-GB"/>
        </a:p>
      </dgm:t>
    </dgm:pt>
    <dgm:pt modelId="{48DA0AE4-749F-4584-8A9D-66A2871501BE}" type="sibTrans" cxnId="{B246B5EB-3767-4AC6-BEEA-2A4BFD3289CD}">
      <dgm:prSet/>
      <dgm:spPr/>
      <dgm:t>
        <a:bodyPr/>
        <a:lstStyle/>
        <a:p>
          <a:endParaRPr lang="en-GB"/>
        </a:p>
      </dgm:t>
    </dgm:pt>
    <dgm:pt modelId="{13224FD8-8FA9-4ED6-AA12-3D50EFA05C2C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Maintenance Procedures controlled with version control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6B9C4CCD-71B3-4C50-832E-5C8239C01978}" type="parTrans" cxnId="{042DCF9E-680B-494B-BB9C-A0310611EE7F}">
      <dgm:prSet/>
      <dgm:spPr/>
      <dgm:t>
        <a:bodyPr/>
        <a:lstStyle/>
        <a:p>
          <a:endParaRPr lang="en-US"/>
        </a:p>
      </dgm:t>
    </dgm:pt>
    <dgm:pt modelId="{EA599049-A71F-4AC5-86E1-DF552597A695}" type="sibTrans" cxnId="{042DCF9E-680B-494B-BB9C-A0310611EE7F}">
      <dgm:prSet/>
      <dgm:spPr/>
      <dgm:t>
        <a:bodyPr/>
        <a:lstStyle/>
        <a:p>
          <a:endParaRPr lang="en-US"/>
        </a:p>
      </dgm:t>
    </dgm:pt>
    <dgm:pt modelId="{DA7E9AAB-96E8-4F29-A4E3-46211CA69A00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Automatic de-duplication of documents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24D0195A-7BA8-4293-A202-B19A13591E9C}" type="parTrans" cxnId="{0EE2C13B-682B-464D-9667-C8292D8C623E}">
      <dgm:prSet/>
      <dgm:spPr/>
      <dgm:t>
        <a:bodyPr/>
        <a:lstStyle/>
        <a:p>
          <a:endParaRPr lang="en-US"/>
        </a:p>
      </dgm:t>
    </dgm:pt>
    <dgm:pt modelId="{B158A134-A30D-487A-9E69-6B9CBF718DA9}" type="sibTrans" cxnId="{0EE2C13B-682B-464D-9667-C8292D8C623E}">
      <dgm:prSet/>
      <dgm:spPr/>
      <dgm:t>
        <a:bodyPr/>
        <a:lstStyle/>
        <a:p>
          <a:endParaRPr lang="en-US"/>
        </a:p>
      </dgm:t>
    </dgm:pt>
    <dgm:pt modelId="{AD969E89-2E18-4601-B47E-B012C8105AB4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Controlled access to awarded contracts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40E9AA49-CC8B-41EE-AE36-0575458DA5C3}" type="parTrans" cxnId="{5FF6B490-C660-4C6A-BD82-18F9A4FC8B73}">
      <dgm:prSet/>
      <dgm:spPr/>
      <dgm:t>
        <a:bodyPr/>
        <a:lstStyle/>
        <a:p>
          <a:endParaRPr lang="en-US"/>
        </a:p>
      </dgm:t>
    </dgm:pt>
    <dgm:pt modelId="{25AE0697-FFFB-4CF6-9058-675C2B73224E}" type="sibTrans" cxnId="{5FF6B490-C660-4C6A-BD82-18F9A4FC8B73}">
      <dgm:prSet/>
      <dgm:spPr/>
      <dgm:t>
        <a:bodyPr/>
        <a:lstStyle/>
        <a:p>
          <a:endParaRPr lang="en-US"/>
        </a:p>
      </dgm:t>
    </dgm:pt>
    <dgm:pt modelId="{F6CF9BC2-96BC-4CA9-A894-5103197CB543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Integration with Maximo database 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BC2A3565-3FFC-4F3E-B68C-08BED3776817}" type="parTrans" cxnId="{2547F732-6C34-44AB-85F1-1EE3599C959E}">
      <dgm:prSet/>
      <dgm:spPr/>
      <dgm:t>
        <a:bodyPr/>
        <a:lstStyle/>
        <a:p>
          <a:endParaRPr lang="en-US"/>
        </a:p>
      </dgm:t>
    </dgm:pt>
    <dgm:pt modelId="{B4ABA14F-EFFD-4052-B5A7-2D68685DBD24}" type="sibTrans" cxnId="{2547F732-6C34-44AB-85F1-1EE3599C959E}">
      <dgm:prSet/>
      <dgm:spPr/>
      <dgm:t>
        <a:bodyPr/>
        <a:lstStyle/>
        <a:p>
          <a:endParaRPr lang="en-US"/>
        </a:p>
      </dgm:t>
    </dgm:pt>
    <dgm:pt modelId="{2083B71E-A7CB-4843-AD69-3EC69FC794D5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Digitized </a:t>
          </a:r>
          <a:r>
            <a: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1300 </a:t>
          </a:r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awarded contracts the with help of National team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C911EF9F-D486-48C5-B7FF-92D4BB92A562}" type="parTrans" cxnId="{8F549ED6-4AD0-4F22-96BE-C086A6242650}">
      <dgm:prSet/>
      <dgm:spPr/>
      <dgm:t>
        <a:bodyPr/>
        <a:lstStyle/>
        <a:p>
          <a:endParaRPr lang="en-US"/>
        </a:p>
      </dgm:t>
    </dgm:pt>
    <dgm:pt modelId="{2E6213C2-55B2-4264-90C7-73F36E5EF7A7}" type="sibTrans" cxnId="{8F549ED6-4AD0-4F22-96BE-C086A6242650}">
      <dgm:prSet/>
      <dgm:spPr/>
      <dgm:t>
        <a:bodyPr/>
        <a:lstStyle/>
        <a:p>
          <a:endParaRPr lang="en-US"/>
        </a:p>
      </dgm:t>
    </dgm:pt>
    <dgm:pt modelId="{D238CE5C-A73A-4A21-A035-364D585C3690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Simplified Invoice/contracts indexing by Maximo integration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FF976E7C-6642-4F4B-B610-9FCC829D4007}" type="parTrans" cxnId="{F143D405-8FDE-4CE4-8275-B6F021C1489F}">
      <dgm:prSet/>
      <dgm:spPr/>
      <dgm:t>
        <a:bodyPr/>
        <a:lstStyle/>
        <a:p>
          <a:endParaRPr lang="en-US"/>
        </a:p>
      </dgm:t>
    </dgm:pt>
    <dgm:pt modelId="{42A9B018-B41B-4438-B71E-1F2C3B9DBF70}" type="sibTrans" cxnId="{F143D405-8FDE-4CE4-8275-B6F021C1489F}">
      <dgm:prSet/>
      <dgm:spPr/>
      <dgm:t>
        <a:bodyPr/>
        <a:lstStyle/>
        <a:p>
          <a:endParaRPr lang="en-US"/>
        </a:p>
      </dgm:t>
    </dgm:pt>
    <dgm:pt modelId="{77535858-B35F-4A3E-A392-044E30361602}" type="pres">
      <dgm:prSet presAssocID="{E5C2F9B3-1721-4DD9-9743-5604C96A905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999475-EF66-4A01-A146-803F2B4D1049}" type="pres">
      <dgm:prSet presAssocID="{B808E2A8-3DB6-47C7-A0CA-7A0003DC0342}" presName="compositeNode" presStyleCnt="0">
        <dgm:presLayoutVars>
          <dgm:bulletEnabled val="1"/>
        </dgm:presLayoutVars>
      </dgm:prSet>
      <dgm:spPr/>
    </dgm:pt>
    <dgm:pt modelId="{2AD15EAB-B350-40B6-90DD-73FE34E8D3D9}" type="pres">
      <dgm:prSet presAssocID="{B808E2A8-3DB6-47C7-A0CA-7A0003DC0342}" presName="image" presStyleLbl="fgImgPlace1" presStyleIdx="0" presStyleCnt="4" custLinFactNeighborX="56" custLinFactNeighborY="-12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551BA2E-2B9E-44ED-A283-1A0BE154D3FE}" type="pres">
      <dgm:prSet presAssocID="{B808E2A8-3DB6-47C7-A0CA-7A0003DC034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40613-159A-4FAC-B6B0-543E86391522}" type="pres">
      <dgm:prSet presAssocID="{B808E2A8-3DB6-47C7-A0CA-7A0003DC034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912E5-3C55-4B00-BEDB-5D5AE3EF0DD2}" type="pres">
      <dgm:prSet presAssocID="{AEAC987C-2D3C-4396-980E-A07F978B9DF1}" presName="sibTrans" presStyleCnt="0"/>
      <dgm:spPr/>
    </dgm:pt>
    <dgm:pt modelId="{7F9B2537-F0D3-4CF0-9F7E-8A5E5A9E9945}" type="pres">
      <dgm:prSet presAssocID="{80FC8FC0-4111-46E9-BA95-737AAEE20748}" presName="compositeNode" presStyleCnt="0">
        <dgm:presLayoutVars>
          <dgm:bulletEnabled val="1"/>
        </dgm:presLayoutVars>
      </dgm:prSet>
      <dgm:spPr/>
    </dgm:pt>
    <dgm:pt modelId="{14CEDE7A-4DC0-4076-A57F-6B7B57A03F41}" type="pres">
      <dgm:prSet presAssocID="{80FC8FC0-4111-46E9-BA95-737AAEE20748}" presName="image" presStyleLbl="fgImgPlace1" presStyleIdx="1" presStyleCnt="4" custLinFactNeighborX="56" custLinFactNeighborY="-12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F646687-6270-4429-BC86-901075711010}" type="pres">
      <dgm:prSet presAssocID="{80FC8FC0-4111-46E9-BA95-737AAEE207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F495-3D9E-46CB-BE33-826C6147AF1D}" type="pres">
      <dgm:prSet presAssocID="{80FC8FC0-4111-46E9-BA95-737AAEE2074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DB3CD-9A0B-4BB8-9010-5A66FEE7BB87}" type="pres">
      <dgm:prSet presAssocID="{E8D7C12E-29EA-4C00-848F-B4CDA7112E1C}" presName="sibTrans" presStyleCnt="0"/>
      <dgm:spPr/>
    </dgm:pt>
    <dgm:pt modelId="{F4243694-2E35-4191-BF3C-7474AE813A11}" type="pres">
      <dgm:prSet presAssocID="{EBBC78BD-3CA5-4F89-AB74-49D2C0C6CD19}" presName="compositeNode" presStyleCnt="0">
        <dgm:presLayoutVars>
          <dgm:bulletEnabled val="1"/>
        </dgm:presLayoutVars>
      </dgm:prSet>
      <dgm:spPr/>
    </dgm:pt>
    <dgm:pt modelId="{2E0ADD8B-FF35-435D-98EA-FE5136EEC292}" type="pres">
      <dgm:prSet presAssocID="{EBBC78BD-3CA5-4F89-AB74-49D2C0C6CD19}" presName="image" presStyleLbl="fgImgPlace1" presStyleIdx="2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0DE9767F-FC60-4E7B-86D0-118BAF06EE53}" type="pres">
      <dgm:prSet presAssocID="{EBBC78BD-3CA5-4F89-AB74-49D2C0C6CD1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A136D-9951-4053-AE0C-1186E22D7014}" type="pres">
      <dgm:prSet presAssocID="{EBBC78BD-3CA5-4F89-AB74-49D2C0C6CD19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1FFAB-7216-4896-AAF4-B02F69E7F0E1}" type="pres">
      <dgm:prSet presAssocID="{45A16946-00B9-46CD-A8B0-A4A5A0B82CF4}" presName="sibTrans" presStyleCnt="0"/>
      <dgm:spPr/>
    </dgm:pt>
    <dgm:pt modelId="{7AC54157-1138-42FA-9EDC-72383502C7A6}" type="pres">
      <dgm:prSet presAssocID="{BFDEF628-8871-44E9-A746-319B441282F2}" presName="compositeNode" presStyleCnt="0">
        <dgm:presLayoutVars>
          <dgm:bulletEnabled val="1"/>
        </dgm:presLayoutVars>
      </dgm:prSet>
      <dgm:spPr/>
    </dgm:pt>
    <dgm:pt modelId="{90301A38-C6C1-4DCD-830E-10EBCF63538F}" type="pres">
      <dgm:prSet presAssocID="{BFDEF628-8871-44E9-A746-319B441282F2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  <dgm:extLst/>
    </dgm:pt>
    <dgm:pt modelId="{5801AD42-775F-4EF5-AC42-1F3CF258FA24}" type="pres">
      <dgm:prSet presAssocID="{BFDEF628-8871-44E9-A746-319B441282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19CE-F148-409D-B1DA-6548CDC75C99}" type="pres">
      <dgm:prSet presAssocID="{BFDEF628-8871-44E9-A746-319B441282F2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FA78D8-6D1C-4F9E-AE96-372307FF83CE}" type="presOf" srcId="{EBBC78BD-3CA5-4F89-AB74-49D2C0C6CD19}" destId="{B46A136D-9951-4053-AE0C-1186E22D7014}" srcOrd="0" destOrd="0" presId="urn:microsoft.com/office/officeart/2005/8/layout/hList2"/>
    <dgm:cxn modelId="{87C0B555-80A2-45D1-917C-3DD5BE68A8EB}" type="presOf" srcId="{1DFEF819-1978-4C79-9927-63CBAF1BD67E}" destId="{3551BA2E-2B9E-44ED-A283-1A0BE154D3FE}" srcOrd="0" destOrd="0" presId="urn:microsoft.com/office/officeart/2005/8/layout/hList2"/>
    <dgm:cxn modelId="{11102506-64BD-4B5F-ACB5-36B17A01BB5A}" srcId="{EBBC78BD-3CA5-4F89-AB74-49D2C0C6CD19}" destId="{1F5BAFE6-99A4-455B-A5A6-A54C7E69ACAC}" srcOrd="0" destOrd="0" parTransId="{701F02F3-4930-442E-8193-E188F8C43493}" sibTransId="{06A22364-1610-4D81-A55D-FB85DC5571F9}"/>
    <dgm:cxn modelId="{E1C8EADC-2C89-45E1-8DB4-AD7ADC675C91}" srcId="{B808E2A8-3DB6-47C7-A0CA-7A0003DC0342}" destId="{7500CB25-E524-46F5-8DDF-DEBB6FC13748}" srcOrd="4" destOrd="0" parTransId="{64585AFF-98E1-48E2-96B8-41313CDEB209}" sibTransId="{AB6073F8-610D-49AF-982B-BB11066F3E42}"/>
    <dgm:cxn modelId="{CDBA2044-F3A9-49AC-AB74-1C94EA8F9206}" type="presOf" srcId="{D82E90CD-89EF-42A0-BB46-EECC8585B39D}" destId="{5801AD42-775F-4EF5-AC42-1F3CF258FA24}" srcOrd="0" destOrd="3" presId="urn:microsoft.com/office/officeart/2005/8/layout/hList2"/>
    <dgm:cxn modelId="{2431EDD4-FB77-4F49-8090-40CCCCBE4C95}" srcId="{80FC8FC0-4111-46E9-BA95-737AAEE20748}" destId="{50F9E1A7-471B-46A9-999C-1B48AFAC5663}" srcOrd="0" destOrd="0" parTransId="{02577E69-B6B2-47A1-9DF1-5781273F3F83}" sibTransId="{C4872D64-74C9-465A-8A70-528AE5684B01}"/>
    <dgm:cxn modelId="{8F549ED6-4AD0-4F22-96BE-C086A6242650}" srcId="{BFDEF628-8871-44E9-A746-319B441282F2}" destId="{2083B71E-A7CB-4843-AD69-3EC69FC794D5}" srcOrd="1" destOrd="0" parTransId="{C911EF9F-D486-48C5-B7FF-92D4BB92A562}" sibTransId="{2E6213C2-55B2-4264-90C7-73F36E5EF7A7}"/>
    <dgm:cxn modelId="{86C6A52B-C175-4B65-87C5-4140C8DADA1B}" srcId="{B808E2A8-3DB6-47C7-A0CA-7A0003DC0342}" destId="{1DFEF819-1978-4C79-9927-63CBAF1BD67E}" srcOrd="0" destOrd="0" parTransId="{42621AF8-2169-4F12-976C-CAF895CDE626}" sibTransId="{35B0DAB3-59A5-4C5F-8B98-9CF2862111D3}"/>
    <dgm:cxn modelId="{945DF5CD-6A75-499F-AF1A-00F1FB284DB6}" type="presOf" srcId="{BFDEF628-8871-44E9-A746-319B441282F2}" destId="{378019CE-F148-409D-B1DA-6548CDC75C99}" srcOrd="0" destOrd="0" presId="urn:microsoft.com/office/officeart/2005/8/layout/hList2"/>
    <dgm:cxn modelId="{53921275-66FE-4383-9735-757A2F6D700C}" type="presOf" srcId="{E5C2F9B3-1721-4DD9-9743-5604C96A905A}" destId="{77535858-B35F-4A3E-A392-044E30361602}" srcOrd="0" destOrd="0" presId="urn:microsoft.com/office/officeart/2005/8/layout/hList2"/>
    <dgm:cxn modelId="{99F629BE-B086-4555-9AC8-03471EFD2EB8}" srcId="{E5C2F9B3-1721-4DD9-9743-5604C96A905A}" destId="{80FC8FC0-4111-46E9-BA95-737AAEE20748}" srcOrd="1" destOrd="0" parTransId="{28E24355-676A-4238-AA5F-0ACEE0CA3DDC}" sibTransId="{E8D7C12E-29EA-4C00-848F-B4CDA7112E1C}"/>
    <dgm:cxn modelId="{6F60D640-6977-4287-90F2-DF2E5202406D}" srcId="{E5C2F9B3-1721-4DD9-9743-5604C96A905A}" destId="{EBBC78BD-3CA5-4F89-AB74-49D2C0C6CD19}" srcOrd="2" destOrd="0" parTransId="{56D02B1D-0C97-4E41-BB06-B03831152840}" sibTransId="{45A16946-00B9-46CD-A8B0-A4A5A0B82CF4}"/>
    <dgm:cxn modelId="{DB2D7B48-8614-4EE7-B19D-E8D8A03F46F0}" type="presOf" srcId="{DA7E9AAB-96E8-4F29-A4E3-46211CA69A00}" destId="{3551BA2E-2B9E-44ED-A283-1A0BE154D3FE}" srcOrd="0" destOrd="2" presId="urn:microsoft.com/office/officeart/2005/8/layout/hList2"/>
    <dgm:cxn modelId="{DAD17A7D-BB21-4992-A584-8810168CCF48}" type="presOf" srcId="{80FC8FC0-4111-46E9-BA95-737AAEE20748}" destId="{FE20F495-3D9E-46CB-BE33-826C6147AF1D}" srcOrd="0" destOrd="0" presId="urn:microsoft.com/office/officeart/2005/8/layout/hList2"/>
    <dgm:cxn modelId="{4E3AC6C8-60B1-4A65-A402-D158F08CAE8F}" type="presOf" srcId="{F6CF9BC2-96BC-4CA9-A894-5103197CB543}" destId="{0DE9767F-FC60-4E7B-86D0-118BAF06EE53}" srcOrd="0" destOrd="1" presId="urn:microsoft.com/office/officeart/2005/8/layout/hList2"/>
    <dgm:cxn modelId="{5FF6B490-C660-4C6A-BD82-18F9A4FC8B73}" srcId="{B808E2A8-3DB6-47C7-A0CA-7A0003DC0342}" destId="{AD969E89-2E18-4601-B47E-B012C8105AB4}" srcOrd="3" destOrd="0" parTransId="{40E9AA49-CC8B-41EE-AE36-0575458DA5C3}" sibTransId="{25AE0697-FFFB-4CF6-9058-675C2B73224E}"/>
    <dgm:cxn modelId="{0EE2C13B-682B-464D-9667-C8292D8C623E}" srcId="{B808E2A8-3DB6-47C7-A0CA-7A0003DC0342}" destId="{DA7E9AAB-96E8-4F29-A4E3-46211CA69A00}" srcOrd="2" destOrd="0" parTransId="{24D0195A-7BA8-4293-A202-B19A13591E9C}" sibTransId="{B158A134-A30D-487A-9E69-6B9CBF718DA9}"/>
    <dgm:cxn modelId="{BC32A2B5-AF77-45B5-B307-EBDE0F3F9C85}" type="presOf" srcId="{13224FD8-8FA9-4ED6-AA12-3D50EFA05C2C}" destId="{3551BA2E-2B9E-44ED-A283-1A0BE154D3FE}" srcOrd="0" destOrd="1" presId="urn:microsoft.com/office/officeart/2005/8/layout/hList2"/>
    <dgm:cxn modelId="{F143D405-8FDE-4CE4-8275-B6F021C1489F}" srcId="{BFDEF628-8871-44E9-A746-319B441282F2}" destId="{D238CE5C-A73A-4A21-A035-364D585C3690}" srcOrd="2" destOrd="0" parTransId="{FF976E7C-6642-4F4B-B610-9FCC829D4007}" sibTransId="{42A9B018-B41B-4438-B71E-1F2C3B9DBF70}"/>
    <dgm:cxn modelId="{B5FF23EB-5471-41EE-A8D2-D870C248222D}" srcId="{E5C2F9B3-1721-4DD9-9743-5604C96A905A}" destId="{B808E2A8-3DB6-47C7-A0CA-7A0003DC0342}" srcOrd="0" destOrd="0" parTransId="{3AF8855C-C8C9-4944-8BC0-710DA185E844}" sibTransId="{AEAC987C-2D3C-4396-980E-A07F978B9DF1}"/>
    <dgm:cxn modelId="{E84275A3-095F-4C32-B430-8615912766B4}" type="presOf" srcId="{1F5BAFE6-99A4-455B-A5A6-A54C7E69ACAC}" destId="{0DE9767F-FC60-4E7B-86D0-118BAF06EE53}" srcOrd="0" destOrd="0" presId="urn:microsoft.com/office/officeart/2005/8/layout/hList2"/>
    <dgm:cxn modelId="{042DCF9E-680B-494B-BB9C-A0310611EE7F}" srcId="{B808E2A8-3DB6-47C7-A0CA-7A0003DC0342}" destId="{13224FD8-8FA9-4ED6-AA12-3D50EFA05C2C}" srcOrd="1" destOrd="0" parTransId="{6B9C4CCD-71B3-4C50-832E-5C8239C01978}" sibTransId="{EA599049-A71F-4AC5-86E1-DF552597A695}"/>
    <dgm:cxn modelId="{71090974-437A-4080-8062-3A3E5B8CE735}" type="presOf" srcId="{50F9E1A7-471B-46A9-999C-1B48AFAC5663}" destId="{3F646687-6270-4429-BC86-901075711010}" srcOrd="0" destOrd="0" presId="urn:microsoft.com/office/officeart/2005/8/layout/hList2"/>
    <dgm:cxn modelId="{EEB4CEE1-E476-41A7-BD57-A9D8C57D600D}" type="presOf" srcId="{D238CE5C-A73A-4A21-A035-364D585C3690}" destId="{5801AD42-775F-4EF5-AC42-1F3CF258FA24}" srcOrd="0" destOrd="2" presId="urn:microsoft.com/office/officeart/2005/8/layout/hList2"/>
    <dgm:cxn modelId="{B246B5EB-3767-4AC6-BEEA-2A4BFD3289CD}" srcId="{BFDEF628-8871-44E9-A746-319B441282F2}" destId="{D82E90CD-89EF-42A0-BB46-EECC8585B39D}" srcOrd="3" destOrd="0" parTransId="{94A18774-BDCC-4FEE-8C43-21AD903F131C}" sibTransId="{48DA0AE4-749F-4584-8A9D-66A2871501BE}"/>
    <dgm:cxn modelId="{3DD211E8-5BEB-41E7-AD49-5D241F250DF2}" type="presOf" srcId="{AD969E89-2E18-4601-B47E-B012C8105AB4}" destId="{3551BA2E-2B9E-44ED-A283-1A0BE154D3FE}" srcOrd="0" destOrd="3" presId="urn:microsoft.com/office/officeart/2005/8/layout/hList2"/>
    <dgm:cxn modelId="{493919B6-5E72-47F1-9700-26E4044D1547}" srcId="{BFDEF628-8871-44E9-A746-319B441282F2}" destId="{9A6A5769-9C60-417B-9A97-796A89859A66}" srcOrd="0" destOrd="0" parTransId="{3C6CF099-BEEF-44F2-B6A1-966D0D61DE40}" sibTransId="{09D77997-A6EF-4147-827B-E91F18F264B0}"/>
    <dgm:cxn modelId="{A3A688C5-ADD8-4868-B12D-9B884CB11DA1}" type="presOf" srcId="{9A6A5769-9C60-417B-9A97-796A89859A66}" destId="{5801AD42-775F-4EF5-AC42-1F3CF258FA24}" srcOrd="0" destOrd="0" presId="urn:microsoft.com/office/officeart/2005/8/layout/hList2"/>
    <dgm:cxn modelId="{E33CBA11-D552-4A20-86BB-315D2113D181}" type="presOf" srcId="{2083B71E-A7CB-4843-AD69-3EC69FC794D5}" destId="{5801AD42-775F-4EF5-AC42-1F3CF258FA24}" srcOrd="0" destOrd="1" presId="urn:microsoft.com/office/officeart/2005/8/layout/hList2"/>
    <dgm:cxn modelId="{1B9531A2-403B-4E2B-BA49-9539298B2B27}" srcId="{E5C2F9B3-1721-4DD9-9743-5604C96A905A}" destId="{BFDEF628-8871-44E9-A746-319B441282F2}" srcOrd="3" destOrd="0" parTransId="{53E5EF73-AD10-404E-ADD2-385B6898DE81}" sibTransId="{8541FFBE-28AB-4736-98CC-0D8F313AFD78}"/>
    <dgm:cxn modelId="{2547F732-6C34-44AB-85F1-1EE3599C959E}" srcId="{EBBC78BD-3CA5-4F89-AB74-49D2C0C6CD19}" destId="{F6CF9BC2-96BC-4CA9-A894-5103197CB543}" srcOrd="1" destOrd="0" parTransId="{BC2A3565-3FFC-4F3E-B68C-08BED3776817}" sibTransId="{B4ABA14F-EFFD-4052-B5A7-2D68685DBD24}"/>
    <dgm:cxn modelId="{497F3BB8-9297-46C3-B7CF-9FAF0421FA5B}" type="presOf" srcId="{7500CB25-E524-46F5-8DDF-DEBB6FC13748}" destId="{3551BA2E-2B9E-44ED-A283-1A0BE154D3FE}" srcOrd="0" destOrd="4" presId="urn:microsoft.com/office/officeart/2005/8/layout/hList2"/>
    <dgm:cxn modelId="{74FC1AD7-0EDE-457C-B045-7C78359C1187}" type="presOf" srcId="{B808E2A8-3DB6-47C7-A0CA-7A0003DC0342}" destId="{C7440613-159A-4FAC-B6B0-543E86391522}" srcOrd="0" destOrd="0" presId="urn:microsoft.com/office/officeart/2005/8/layout/hList2"/>
    <dgm:cxn modelId="{F44C631C-2AE6-47AC-A587-E74772ED79E9}" type="presParOf" srcId="{77535858-B35F-4A3E-A392-044E30361602}" destId="{99999475-EF66-4A01-A146-803F2B4D1049}" srcOrd="0" destOrd="0" presId="urn:microsoft.com/office/officeart/2005/8/layout/hList2"/>
    <dgm:cxn modelId="{13717EA6-0FA1-4DCD-9528-4A6CE27A1CAE}" type="presParOf" srcId="{99999475-EF66-4A01-A146-803F2B4D1049}" destId="{2AD15EAB-B350-40B6-90DD-73FE34E8D3D9}" srcOrd="0" destOrd="0" presId="urn:microsoft.com/office/officeart/2005/8/layout/hList2"/>
    <dgm:cxn modelId="{15922B58-FC69-435E-8B2D-4C46EBB23F87}" type="presParOf" srcId="{99999475-EF66-4A01-A146-803F2B4D1049}" destId="{3551BA2E-2B9E-44ED-A283-1A0BE154D3FE}" srcOrd="1" destOrd="0" presId="urn:microsoft.com/office/officeart/2005/8/layout/hList2"/>
    <dgm:cxn modelId="{3D176F48-7631-4633-90BD-8085177650F5}" type="presParOf" srcId="{99999475-EF66-4A01-A146-803F2B4D1049}" destId="{C7440613-159A-4FAC-B6B0-543E86391522}" srcOrd="2" destOrd="0" presId="urn:microsoft.com/office/officeart/2005/8/layout/hList2"/>
    <dgm:cxn modelId="{4B4324A2-A6EB-4DA9-99E7-D910EE3D3B34}" type="presParOf" srcId="{77535858-B35F-4A3E-A392-044E30361602}" destId="{D89912E5-3C55-4B00-BEDB-5D5AE3EF0DD2}" srcOrd="1" destOrd="0" presId="urn:microsoft.com/office/officeart/2005/8/layout/hList2"/>
    <dgm:cxn modelId="{C4C3DDAD-352D-4A76-A6DF-3A9BE94142BD}" type="presParOf" srcId="{77535858-B35F-4A3E-A392-044E30361602}" destId="{7F9B2537-F0D3-4CF0-9F7E-8A5E5A9E9945}" srcOrd="2" destOrd="0" presId="urn:microsoft.com/office/officeart/2005/8/layout/hList2"/>
    <dgm:cxn modelId="{CF38DEF1-959B-4C1A-995A-8EDCAA501A76}" type="presParOf" srcId="{7F9B2537-F0D3-4CF0-9F7E-8A5E5A9E9945}" destId="{14CEDE7A-4DC0-4076-A57F-6B7B57A03F41}" srcOrd="0" destOrd="0" presId="urn:microsoft.com/office/officeart/2005/8/layout/hList2"/>
    <dgm:cxn modelId="{3FDCCC0D-A1EF-419E-A39D-24360A8ED203}" type="presParOf" srcId="{7F9B2537-F0D3-4CF0-9F7E-8A5E5A9E9945}" destId="{3F646687-6270-4429-BC86-901075711010}" srcOrd="1" destOrd="0" presId="urn:microsoft.com/office/officeart/2005/8/layout/hList2"/>
    <dgm:cxn modelId="{33BE40D6-E5F0-49CD-A2E3-E5365B9426B3}" type="presParOf" srcId="{7F9B2537-F0D3-4CF0-9F7E-8A5E5A9E9945}" destId="{FE20F495-3D9E-46CB-BE33-826C6147AF1D}" srcOrd="2" destOrd="0" presId="urn:microsoft.com/office/officeart/2005/8/layout/hList2"/>
    <dgm:cxn modelId="{DD5A38A0-209E-4B01-90B2-3A14353DE04B}" type="presParOf" srcId="{77535858-B35F-4A3E-A392-044E30361602}" destId="{FCFDB3CD-9A0B-4BB8-9010-5A66FEE7BB87}" srcOrd="3" destOrd="0" presId="urn:microsoft.com/office/officeart/2005/8/layout/hList2"/>
    <dgm:cxn modelId="{8073C1A3-6005-4FBD-A01A-3AEA03FB14D4}" type="presParOf" srcId="{77535858-B35F-4A3E-A392-044E30361602}" destId="{F4243694-2E35-4191-BF3C-7474AE813A11}" srcOrd="4" destOrd="0" presId="urn:microsoft.com/office/officeart/2005/8/layout/hList2"/>
    <dgm:cxn modelId="{EC8BB4A0-CE26-4B2D-B2B4-A397907DBDA6}" type="presParOf" srcId="{F4243694-2E35-4191-BF3C-7474AE813A11}" destId="{2E0ADD8B-FF35-435D-98EA-FE5136EEC292}" srcOrd="0" destOrd="0" presId="urn:microsoft.com/office/officeart/2005/8/layout/hList2"/>
    <dgm:cxn modelId="{EAC10B03-DB57-4551-9EEA-F74602585E1F}" type="presParOf" srcId="{F4243694-2E35-4191-BF3C-7474AE813A11}" destId="{0DE9767F-FC60-4E7B-86D0-118BAF06EE53}" srcOrd="1" destOrd="0" presId="urn:microsoft.com/office/officeart/2005/8/layout/hList2"/>
    <dgm:cxn modelId="{8E636E4E-3C5C-4B44-A592-BFF446023595}" type="presParOf" srcId="{F4243694-2E35-4191-BF3C-7474AE813A11}" destId="{B46A136D-9951-4053-AE0C-1186E22D7014}" srcOrd="2" destOrd="0" presId="urn:microsoft.com/office/officeart/2005/8/layout/hList2"/>
    <dgm:cxn modelId="{13268240-8088-4115-9FD5-EF371FC04DA3}" type="presParOf" srcId="{77535858-B35F-4A3E-A392-044E30361602}" destId="{ACB1FFAB-7216-4896-AAF4-B02F69E7F0E1}" srcOrd="5" destOrd="0" presId="urn:microsoft.com/office/officeart/2005/8/layout/hList2"/>
    <dgm:cxn modelId="{82ABF6B2-56E3-4B11-BE98-41EDC60D6634}" type="presParOf" srcId="{77535858-B35F-4A3E-A392-044E30361602}" destId="{7AC54157-1138-42FA-9EDC-72383502C7A6}" srcOrd="6" destOrd="0" presId="urn:microsoft.com/office/officeart/2005/8/layout/hList2"/>
    <dgm:cxn modelId="{28C052FA-636F-4191-9B60-FBE79A0547A8}" type="presParOf" srcId="{7AC54157-1138-42FA-9EDC-72383502C7A6}" destId="{90301A38-C6C1-4DCD-830E-10EBCF63538F}" srcOrd="0" destOrd="0" presId="urn:microsoft.com/office/officeart/2005/8/layout/hList2"/>
    <dgm:cxn modelId="{36A1204F-B0D3-4005-AF3A-DB0F1662475C}" type="presParOf" srcId="{7AC54157-1138-42FA-9EDC-72383502C7A6}" destId="{5801AD42-775F-4EF5-AC42-1F3CF258FA24}" srcOrd="1" destOrd="0" presId="urn:microsoft.com/office/officeart/2005/8/layout/hList2"/>
    <dgm:cxn modelId="{61258031-3F89-42B4-AD11-F39B71D0E1E7}" type="presParOf" srcId="{7AC54157-1138-42FA-9EDC-72383502C7A6}" destId="{378019CE-F148-409D-B1DA-6548CDC75C9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C2F9B3-1721-4DD9-9743-5604C96A905A}" type="doc">
      <dgm:prSet loTypeId="urn:microsoft.com/office/officeart/2005/8/layout/hList2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8E2A8-3DB6-47C7-A0CA-7A0003DC0342}">
      <dgm:prSet/>
      <dgm:spPr/>
      <dgm:t>
        <a:bodyPr/>
        <a:lstStyle/>
        <a:p>
          <a:r>
            <a:rPr lang="en-US" dirty="0"/>
            <a:t>Business Value</a:t>
          </a:r>
          <a:endParaRPr lang="en-GB" dirty="0"/>
        </a:p>
      </dgm:t>
    </dgm:pt>
    <dgm:pt modelId="{3AF8855C-C8C9-4944-8BC0-710DA185E844}" type="parTrans" cxnId="{B5FF23EB-5471-41EE-A8D2-D870C248222D}">
      <dgm:prSet/>
      <dgm:spPr/>
      <dgm:t>
        <a:bodyPr/>
        <a:lstStyle/>
        <a:p>
          <a:endParaRPr lang="en-GB"/>
        </a:p>
      </dgm:t>
    </dgm:pt>
    <dgm:pt modelId="{AEAC987C-2D3C-4396-980E-A07F978B9DF1}" type="sibTrans" cxnId="{B5FF23EB-5471-41EE-A8D2-D870C248222D}">
      <dgm:prSet/>
      <dgm:spPr/>
      <dgm:t>
        <a:bodyPr/>
        <a:lstStyle/>
        <a:p>
          <a:endParaRPr lang="en-GB"/>
        </a:p>
      </dgm:t>
    </dgm:pt>
    <dgm:pt modelId="{1DFEF819-1978-4C79-9927-63CBAF1BD67E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Documents are OCR enabled, PDF files are full text searchable</a:t>
          </a:r>
          <a:endParaRPr lang="en-US" sz="1400" dirty="0">
            <a:solidFill>
              <a:schemeClr val="bg1"/>
            </a:solidFill>
          </a:endParaRPr>
        </a:p>
      </dgm:t>
    </dgm:pt>
    <dgm:pt modelId="{42621AF8-2169-4F12-976C-CAF895CDE626}" type="parTrans" cxnId="{86C6A52B-C175-4B65-87C5-4140C8DADA1B}">
      <dgm:prSet/>
      <dgm:spPr/>
      <dgm:t>
        <a:bodyPr/>
        <a:lstStyle/>
        <a:p>
          <a:endParaRPr lang="en-GB"/>
        </a:p>
      </dgm:t>
    </dgm:pt>
    <dgm:pt modelId="{35B0DAB3-59A5-4C5F-8B98-9CF2862111D3}" type="sibTrans" cxnId="{86C6A52B-C175-4B65-87C5-4140C8DADA1B}">
      <dgm:prSet/>
      <dgm:spPr/>
      <dgm:t>
        <a:bodyPr/>
        <a:lstStyle/>
        <a:p>
          <a:endParaRPr lang="en-GB"/>
        </a:p>
      </dgm:t>
    </dgm:pt>
    <dgm:pt modelId="{7500CB25-E524-46F5-8DDF-DEBB6FC13748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sz="1400" dirty="0"/>
        </a:p>
      </dgm:t>
    </dgm:pt>
    <dgm:pt modelId="{64585AFF-98E1-48E2-96B8-41313CDEB209}" type="parTrans" cxnId="{E1C8EADC-2C89-45E1-8DB4-AD7ADC675C91}">
      <dgm:prSet/>
      <dgm:spPr/>
      <dgm:t>
        <a:bodyPr/>
        <a:lstStyle/>
        <a:p>
          <a:endParaRPr lang="en-GB"/>
        </a:p>
      </dgm:t>
    </dgm:pt>
    <dgm:pt modelId="{AB6073F8-610D-49AF-982B-BB11066F3E42}" type="sibTrans" cxnId="{E1C8EADC-2C89-45E1-8DB4-AD7ADC675C91}">
      <dgm:prSet/>
      <dgm:spPr/>
      <dgm:t>
        <a:bodyPr/>
        <a:lstStyle/>
        <a:p>
          <a:endParaRPr lang="en-GB"/>
        </a:p>
      </dgm:t>
    </dgm:pt>
    <dgm:pt modelId="{80FC8FC0-4111-46E9-BA95-737AAEE20748}">
      <dgm:prSet/>
      <dgm:spPr/>
      <dgm:t>
        <a:bodyPr/>
        <a:lstStyle/>
        <a:p>
          <a:r>
            <a:rPr lang="en-US" dirty="0"/>
            <a:t>Role </a:t>
          </a:r>
        </a:p>
      </dgm:t>
    </dgm:pt>
    <dgm:pt modelId="{28E24355-676A-4238-AA5F-0ACEE0CA3DDC}" type="parTrans" cxnId="{99F629BE-B086-4555-9AC8-03471EFD2EB8}">
      <dgm:prSet/>
      <dgm:spPr/>
      <dgm:t>
        <a:bodyPr/>
        <a:lstStyle/>
        <a:p>
          <a:endParaRPr lang="en-GB"/>
        </a:p>
      </dgm:t>
    </dgm:pt>
    <dgm:pt modelId="{E8D7C12E-29EA-4C00-848F-B4CDA7112E1C}" type="sibTrans" cxnId="{99F629BE-B086-4555-9AC8-03471EFD2EB8}">
      <dgm:prSet/>
      <dgm:spPr/>
      <dgm:t>
        <a:bodyPr/>
        <a:lstStyle/>
        <a:p>
          <a:endParaRPr lang="en-GB"/>
        </a:p>
      </dgm:t>
    </dgm:pt>
    <dgm:pt modelId="{50F9E1A7-471B-46A9-999C-1B48AFAC5663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Implementation/Development</a:t>
          </a:r>
          <a:endParaRPr lang="en-US" sz="1400" dirty="0">
            <a:solidFill>
              <a:schemeClr val="bg1"/>
            </a:solidFill>
          </a:endParaRPr>
        </a:p>
      </dgm:t>
    </dgm:pt>
    <dgm:pt modelId="{02577E69-B6B2-47A1-9DF1-5781273F3F83}" type="parTrans" cxnId="{2431EDD4-FB77-4F49-8090-40CCCCBE4C95}">
      <dgm:prSet/>
      <dgm:spPr/>
      <dgm:t>
        <a:bodyPr/>
        <a:lstStyle/>
        <a:p>
          <a:endParaRPr lang="en-GB"/>
        </a:p>
      </dgm:t>
    </dgm:pt>
    <dgm:pt modelId="{C4872D64-74C9-465A-8A70-528AE5684B01}" type="sibTrans" cxnId="{2431EDD4-FB77-4F49-8090-40CCCCBE4C95}">
      <dgm:prSet/>
      <dgm:spPr/>
      <dgm:t>
        <a:bodyPr/>
        <a:lstStyle/>
        <a:p>
          <a:endParaRPr lang="en-GB"/>
        </a:p>
      </dgm:t>
    </dgm:pt>
    <dgm:pt modelId="{EBBC78BD-3CA5-4F89-AB74-49D2C0C6CD19}">
      <dgm:prSet/>
      <dgm:spPr/>
      <dgm:t>
        <a:bodyPr/>
        <a:lstStyle/>
        <a:p>
          <a:r>
            <a:rPr lang="en-US" dirty="0"/>
            <a:t>Challenges and Risks </a:t>
          </a:r>
        </a:p>
      </dgm:t>
    </dgm:pt>
    <dgm:pt modelId="{56D02B1D-0C97-4E41-BB06-B03831152840}" type="parTrans" cxnId="{6F60D640-6977-4287-90F2-DF2E5202406D}">
      <dgm:prSet/>
      <dgm:spPr/>
      <dgm:t>
        <a:bodyPr/>
        <a:lstStyle/>
        <a:p>
          <a:endParaRPr lang="en-GB"/>
        </a:p>
      </dgm:t>
    </dgm:pt>
    <dgm:pt modelId="{45A16946-00B9-46CD-A8B0-A4A5A0B82CF4}" type="sibTrans" cxnId="{6F60D640-6977-4287-90F2-DF2E5202406D}">
      <dgm:prSet/>
      <dgm:spPr/>
      <dgm:t>
        <a:bodyPr/>
        <a:lstStyle/>
        <a:p>
          <a:endParaRPr lang="en-GB"/>
        </a:p>
      </dgm:t>
    </dgm:pt>
    <dgm:pt modelId="{1F5BAFE6-99A4-455B-A5A6-A54C7E69ACAC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Ad-hack scanning requirement from different department (Procurement/Finance/Engineering/</a:t>
          </a:r>
          <a:r>
            <a:rPr lang="en-US" sz="1400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WellFile</a:t>
          </a:r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&amp; Technical Library/Technical Center/ITD)</a:t>
          </a:r>
          <a:endParaRPr lang="en-US" sz="1400" dirty="0">
            <a:solidFill>
              <a:schemeClr val="bg1"/>
            </a:solidFill>
          </a:endParaRPr>
        </a:p>
      </dgm:t>
    </dgm:pt>
    <dgm:pt modelId="{701F02F3-4930-442E-8193-E188F8C43493}" type="parTrans" cxnId="{11102506-64BD-4B5F-ACB5-36B17A01BB5A}">
      <dgm:prSet/>
      <dgm:spPr/>
      <dgm:t>
        <a:bodyPr/>
        <a:lstStyle/>
        <a:p>
          <a:endParaRPr lang="en-GB"/>
        </a:p>
      </dgm:t>
    </dgm:pt>
    <dgm:pt modelId="{06A22364-1610-4D81-A55D-FB85DC5571F9}" type="sibTrans" cxnId="{11102506-64BD-4B5F-ACB5-36B17A01BB5A}">
      <dgm:prSet/>
      <dgm:spPr/>
      <dgm:t>
        <a:bodyPr/>
        <a:lstStyle/>
        <a:p>
          <a:endParaRPr lang="en-GB"/>
        </a:p>
      </dgm:t>
    </dgm:pt>
    <dgm:pt modelId="{BFDEF628-8871-44E9-A746-319B441282F2}">
      <dgm:prSet/>
      <dgm:spPr/>
      <dgm:t>
        <a:bodyPr/>
        <a:lstStyle/>
        <a:p>
          <a:r>
            <a:rPr lang="en-US" dirty="0"/>
            <a:t>Achievements</a:t>
          </a:r>
        </a:p>
      </dgm:t>
    </dgm:pt>
    <dgm:pt modelId="{53E5EF73-AD10-404E-ADD2-385B6898DE81}" type="parTrans" cxnId="{1B9531A2-403B-4E2B-BA49-9539298B2B27}">
      <dgm:prSet/>
      <dgm:spPr/>
      <dgm:t>
        <a:bodyPr/>
        <a:lstStyle/>
        <a:p>
          <a:endParaRPr lang="en-GB"/>
        </a:p>
      </dgm:t>
    </dgm:pt>
    <dgm:pt modelId="{8541FFBE-28AB-4736-98CC-0D8F313AFD78}" type="sibTrans" cxnId="{1B9531A2-403B-4E2B-BA49-9539298B2B27}">
      <dgm:prSet/>
      <dgm:spPr/>
      <dgm:t>
        <a:bodyPr/>
        <a:lstStyle/>
        <a:p>
          <a:endParaRPr lang="en-GB"/>
        </a:p>
      </dgm:t>
    </dgm:pt>
    <dgm:pt modelId="{9A6A5769-9C60-417B-9A97-796A89859A66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Clear Office Space by Digitizing FCD Archival, Contracts, </a:t>
          </a:r>
          <a:r>
            <a:rPr lang="en-US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WellFiles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and Tender documents</a:t>
          </a:r>
          <a:endParaRPr lang="en-US" dirty="0">
            <a:solidFill>
              <a:schemeClr val="bg1"/>
            </a:solidFill>
          </a:endParaRPr>
        </a:p>
      </dgm:t>
    </dgm:pt>
    <dgm:pt modelId="{3C6CF099-BEEF-44F2-B6A1-966D0D61DE40}" type="parTrans" cxnId="{493919B6-5E72-47F1-9700-26E4044D1547}">
      <dgm:prSet/>
      <dgm:spPr/>
      <dgm:t>
        <a:bodyPr/>
        <a:lstStyle/>
        <a:p>
          <a:endParaRPr lang="en-GB"/>
        </a:p>
      </dgm:t>
    </dgm:pt>
    <dgm:pt modelId="{09D77997-A6EF-4147-827B-E91F18F264B0}" type="sibTrans" cxnId="{493919B6-5E72-47F1-9700-26E4044D1547}">
      <dgm:prSet/>
      <dgm:spPr/>
      <dgm:t>
        <a:bodyPr/>
        <a:lstStyle/>
        <a:p>
          <a:endParaRPr lang="en-GB"/>
        </a:p>
      </dgm:t>
    </dgm:pt>
    <dgm:pt modelId="{D82E90CD-89EF-42A0-BB46-EECC8585B39D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dirty="0"/>
        </a:p>
      </dgm:t>
    </dgm:pt>
    <dgm:pt modelId="{94A18774-BDCC-4FEE-8C43-21AD903F131C}" type="parTrans" cxnId="{B246B5EB-3767-4AC6-BEEA-2A4BFD3289CD}">
      <dgm:prSet/>
      <dgm:spPr/>
      <dgm:t>
        <a:bodyPr/>
        <a:lstStyle/>
        <a:p>
          <a:endParaRPr lang="en-GB"/>
        </a:p>
      </dgm:t>
    </dgm:pt>
    <dgm:pt modelId="{48DA0AE4-749F-4584-8A9D-66A2871501BE}" type="sibTrans" cxnId="{B246B5EB-3767-4AC6-BEEA-2A4BFD3289CD}">
      <dgm:prSet/>
      <dgm:spPr/>
      <dgm:t>
        <a:bodyPr/>
        <a:lstStyle/>
        <a:p>
          <a:endParaRPr lang="en-GB"/>
        </a:p>
      </dgm:t>
    </dgm:pt>
    <dgm:pt modelId="{4FB014F5-BFC0-405D-9A16-8F79ADAC0772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Clear Office Space </a:t>
          </a:r>
          <a:endParaRPr lang="en-US" sz="1400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4E0AA8FE-4E39-468A-B4F4-FB7167476942}" type="parTrans" cxnId="{66D121F5-3021-4CBE-955F-C1ACA3F957E2}">
      <dgm:prSet/>
      <dgm:spPr/>
      <dgm:t>
        <a:bodyPr/>
        <a:lstStyle/>
        <a:p>
          <a:endParaRPr lang="en-US"/>
        </a:p>
      </dgm:t>
    </dgm:pt>
    <dgm:pt modelId="{45A4A0F6-6408-48C8-AB70-F5673BA467ED}" type="sibTrans" cxnId="{66D121F5-3021-4CBE-955F-C1ACA3F957E2}">
      <dgm:prSet/>
      <dgm:spPr/>
      <dgm:t>
        <a:bodyPr/>
        <a:lstStyle/>
        <a:p>
          <a:endParaRPr lang="en-US"/>
        </a:p>
      </dgm:t>
    </dgm:pt>
    <dgm:pt modelId="{E7D333C9-1EB2-4464-9990-251B3186DCBD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Training National/digitization Team</a:t>
          </a:r>
          <a:endParaRPr lang="en-US" sz="1400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6BD2FBB0-F830-4B3D-85F2-1E2064524237}" type="parTrans" cxnId="{4ED8F839-259F-4586-911B-B55A045E6DCB}">
      <dgm:prSet/>
      <dgm:spPr/>
      <dgm:t>
        <a:bodyPr/>
        <a:lstStyle/>
        <a:p>
          <a:endParaRPr lang="en-US"/>
        </a:p>
      </dgm:t>
    </dgm:pt>
    <dgm:pt modelId="{643ABCEC-D24D-4B64-96C6-AECA8B9ED55E}" type="sibTrans" cxnId="{4ED8F839-259F-4586-911B-B55A045E6DCB}">
      <dgm:prSet/>
      <dgm:spPr/>
      <dgm:t>
        <a:bodyPr/>
        <a:lstStyle/>
        <a:p>
          <a:endParaRPr lang="en-US"/>
        </a:p>
      </dgm:t>
    </dgm:pt>
    <dgm:pt modelId="{51981682-E87B-43A6-9F8D-4565A7FFD300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Supervising the digitization team</a:t>
          </a:r>
          <a:endParaRPr lang="en-US" sz="1400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DEE29F1F-DFED-4BDF-8405-909CEC11CF27}" type="parTrans" cxnId="{58535906-43D6-47C1-8D8F-B01D8FE3A622}">
      <dgm:prSet/>
      <dgm:spPr/>
      <dgm:t>
        <a:bodyPr/>
        <a:lstStyle/>
        <a:p>
          <a:endParaRPr lang="en-US"/>
        </a:p>
      </dgm:t>
    </dgm:pt>
    <dgm:pt modelId="{11EDF2AF-4B0D-4FC6-90A1-37D576B66F25}" type="sibTrans" cxnId="{58535906-43D6-47C1-8D8F-B01D8FE3A622}">
      <dgm:prSet/>
      <dgm:spPr/>
      <dgm:t>
        <a:bodyPr/>
        <a:lstStyle/>
        <a:p>
          <a:endParaRPr lang="en-US"/>
        </a:p>
      </dgm:t>
    </dgm:pt>
    <dgm:pt modelId="{47F21772-3DDC-4B30-895F-B553301A0865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Improved HSE environment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FD78DBFE-DD10-4E1F-A60C-1E8BCE1AA7AC}" type="parTrans" cxnId="{BD739FD0-B278-4CA5-A3FA-0E4E5F6C8429}">
      <dgm:prSet/>
      <dgm:spPr/>
      <dgm:t>
        <a:bodyPr/>
        <a:lstStyle/>
        <a:p>
          <a:endParaRPr lang="en-US"/>
        </a:p>
      </dgm:t>
    </dgm:pt>
    <dgm:pt modelId="{EBB46A02-F43E-4986-BF80-20D7B4FBD632}" type="sibTrans" cxnId="{BD739FD0-B278-4CA5-A3FA-0E4E5F6C8429}">
      <dgm:prSet/>
      <dgm:spPr/>
      <dgm:t>
        <a:bodyPr/>
        <a:lstStyle/>
        <a:p>
          <a:endParaRPr lang="en-US"/>
        </a:p>
      </dgm:t>
    </dgm:pt>
    <dgm:pt modelId="{91683851-FF73-4AD7-B171-4E9760DDD6D2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Reducing operational cost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C5CA9DA1-C065-4274-874B-53E6A329BE66}" type="parTrans" cxnId="{B424632D-120A-479C-B1A6-820507E6B56C}">
      <dgm:prSet/>
      <dgm:spPr/>
      <dgm:t>
        <a:bodyPr/>
        <a:lstStyle/>
        <a:p>
          <a:endParaRPr lang="en-US"/>
        </a:p>
      </dgm:t>
    </dgm:pt>
    <dgm:pt modelId="{08DBCEBF-61ED-47CD-B900-848245B6115C}" type="sibTrans" cxnId="{B424632D-120A-479C-B1A6-820507E6B56C}">
      <dgm:prSet/>
      <dgm:spPr/>
      <dgm:t>
        <a:bodyPr/>
        <a:lstStyle/>
        <a:p>
          <a:endParaRPr lang="en-US"/>
        </a:p>
      </dgm:t>
    </dgm:pt>
    <dgm:pt modelId="{42620367-83E1-4891-AAFB-B6F06A395E5C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~</a:t>
          </a:r>
          <a:r>
            <a:rPr lang="en-US" b="1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6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</a:t>
          </a:r>
          <a:r>
            <a:rPr lang="en-US" b="1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million </a:t>
          </a:r>
          <a:r>
            <a:rPr lang="en-US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pages  digitized by the team</a:t>
          </a:r>
          <a:endParaRPr lang="en-US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A59CCF21-5E6E-43FA-8DBA-6A091CCDCA09}" type="parTrans" cxnId="{6444B4F1-4A30-42D6-A346-8A1846F09D92}">
      <dgm:prSet/>
      <dgm:spPr/>
      <dgm:t>
        <a:bodyPr/>
        <a:lstStyle/>
        <a:p>
          <a:endParaRPr lang="en-US"/>
        </a:p>
      </dgm:t>
    </dgm:pt>
    <dgm:pt modelId="{28FFB13A-4669-46D1-BA76-3D5E32FB5008}" type="sibTrans" cxnId="{6444B4F1-4A30-42D6-A346-8A1846F09D92}">
      <dgm:prSet/>
      <dgm:spPr/>
      <dgm:t>
        <a:bodyPr/>
        <a:lstStyle/>
        <a:p>
          <a:endParaRPr lang="en-US"/>
        </a:p>
      </dgm:t>
    </dgm:pt>
    <dgm:pt modelId="{77535858-B35F-4A3E-A392-044E30361602}" type="pres">
      <dgm:prSet presAssocID="{E5C2F9B3-1721-4DD9-9743-5604C96A905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999475-EF66-4A01-A146-803F2B4D1049}" type="pres">
      <dgm:prSet presAssocID="{B808E2A8-3DB6-47C7-A0CA-7A0003DC0342}" presName="compositeNode" presStyleCnt="0">
        <dgm:presLayoutVars>
          <dgm:bulletEnabled val="1"/>
        </dgm:presLayoutVars>
      </dgm:prSet>
      <dgm:spPr/>
    </dgm:pt>
    <dgm:pt modelId="{2AD15EAB-B350-40B6-90DD-73FE34E8D3D9}" type="pres">
      <dgm:prSet presAssocID="{B808E2A8-3DB6-47C7-A0CA-7A0003DC0342}" presName="image" presStyleLbl="fgImgPlace1" presStyleIdx="0" presStyleCnt="4" custLinFactNeighborX="56" custLinFactNeighborY="-12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551BA2E-2B9E-44ED-A283-1A0BE154D3FE}" type="pres">
      <dgm:prSet presAssocID="{B808E2A8-3DB6-47C7-A0CA-7A0003DC034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40613-159A-4FAC-B6B0-543E86391522}" type="pres">
      <dgm:prSet presAssocID="{B808E2A8-3DB6-47C7-A0CA-7A0003DC034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912E5-3C55-4B00-BEDB-5D5AE3EF0DD2}" type="pres">
      <dgm:prSet presAssocID="{AEAC987C-2D3C-4396-980E-A07F978B9DF1}" presName="sibTrans" presStyleCnt="0"/>
      <dgm:spPr/>
    </dgm:pt>
    <dgm:pt modelId="{7F9B2537-F0D3-4CF0-9F7E-8A5E5A9E9945}" type="pres">
      <dgm:prSet presAssocID="{80FC8FC0-4111-46E9-BA95-737AAEE20748}" presName="compositeNode" presStyleCnt="0">
        <dgm:presLayoutVars>
          <dgm:bulletEnabled val="1"/>
        </dgm:presLayoutVars>
      </dgm:prSet>
      <dgm:spPr/>
    </dgm:pt>
    <dgm:pt modelId="{14CEDE7A-4DC0-4076-A57F-6B7B57A03F41}" type="pres">
      <dgm:prSet presAssocID="{80FC8FC0-4111-46E9-BA95-737AAEE20748}" presName="image" presStyleLbl="fgImgPlace1" presStyleIdx="1" presStyleCnt="4" custLinFactNeighborX="56" custLinFactNeighborY="-12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F646687-6270-4429-BC86-901075711010}" type="pres">
      <dgm:prSet presAssocID="{80FC8FC0-4111-46E9-BA95-737AAEE207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F495-3D9E-46CB-BE33-826C6147AF1D}" type="pres">
      <dgm:prSet presAssocID="{80FC8FC0-4111-46E9-BA95-737AAEE2074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DB3CD-9A0B-4BB8-9010-5A66FEE7BB87}" type="pres">
      <dgm:prSet presAssocID="{E8D7C12E-29EA-4C00-848F-B4CDA7112E1C}" presName="sibTrans" presStyleCnt="0"/>
      <dgm:spPr/>
    </dgm:pt>
    <dgm:pt modelId="{F4243694-2E35-4191-BF3C-7474AE813A11}" type="pres">
      <dgm:prSet presAssocID="{EBBC78BD-3CA5-4F89-AB74-49D2C0C6CD19}" presName="compositeNode" presStyleCnt="0">
        <dgm:presLayoutVars>
          <dgm:bulletEnabled val="1"/>
        </dgm:presLayoutVars>
      </dgm:prSet>
      <dgm:spPr/>
    </dgm:pt>
    <dgm:pt modelId="{2E0ADD8B-FF35-435D-98EA-FE5136EEC292}" type="pres">
      <dgm:prSet presAssocID="{EBBC78BD-3CA5-4F89-AB74-49D2C0C6CD19}" presName="image" presStyleLbl="fgImgPlace1" presStyleIdx="2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0DE9767F-FC60-4E7B-86D0-118BAF06EE53}" type="pres">
      <dgm:prSet presAssocID="{EBBC78BD-3CA5-4F89-AB74-49D2C0C6CD1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A136D-9951-4053-AE0C-1186E22D7014}" type="pres">
      <dgm:prSet presAssocID="{EBBC78BD-3CA5-4F89-AB74-49D2C0C6CD19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1FFAB-7216-4896-AAF4-B02F69E7F0E1}" type="pres">
      <dgm:prSet presAssocID="{45A16946-00B9-46CD-A8B0-A4A5A0B82CF4}" presName="sibTrans" presStyleCnt="0"/>
      <dgm:spPr/>
    </dgm:pt>
    <dgm:pt modelId="{7AC54157-1138-42FA-9EDC-72383502C7A6}" type="pres">
      <dgm:prSet presAssocID="{BFDEF628-8871-44E9-A746-319B441282F2}" presName="compositeNode" presStyleCnt="0">
        <dgm:presLayoutVars>
          <dgm:bulletEnabled val="1"/>
        </dgm:presLayoutVars>
      </dgm:prSet>
      <dgm:spPr/>
    </dgm:pt>
    <dgm:pt modelId="{90301A38-C6C1-4DCD-830E-10EBCF63538F}" type="pres">
      <dgm:prSet presAssocID="{BFDEF628-8871-44E9-A746-319B441282F2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  <dgm:extLst/>
    </dgm:pt>
    <dgm:pt modelId="{5801AD42-775F-4EF5-AC42-1F3CF258FA24}" type="pres">
      <dgm:prSet presAssocID="{BFDEF628-8871-44E9-A746-319B441282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19CE-F148-409D-B1DA-6548CDC75C99}" type="pres">
      <dgm:prSet presAssocID="{BFDEF628-8871-44E9-A746-319B441282F2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31EDD4-FB77-4F49-8090-40CCCCBE4C95}" srcId="{80FC8FC0-4111-46E9-BA95-737AAEE20748}" destId="{50F9E1A7-471B-46A9-999C-1B48AFAC5663}" srcOrd="0" destOrd="0" parTransId="{02577E69-B6B2-47A1-9DF1-5781273F3F83}" sibTransId="{C4872D64-74C9-465A-8A70-528AE5684B01}"/>
    <dgm:cxn modelId="{B4A61013-7D01-41B3-8104-5433254A58CA}" type="presOf" srcId="{4FB014F5-BFC0-405D-9A16-8F79ADAC0772}" destId="{3551BA2E-2B9E-44ED-A283-1A0BE154D3FE}" srcOrd="0" destOrd="1" presId="urn:microsoft.com/office/officeart/2005/8/layout/hList2"/>
    <dgm:cxn modelId="{11102506-64BD-4B5F-ACB5-36B17A01BB5A}" srcId="{EBBC78BD-3CA5-4F89-AB74-49D2C0C6CD19}" destId="{1F5BAFE6-99A4-455B-A5A6-A54C7E69ACAC}" srcOrd="0" destOrd="0" parTransId="{701F02F3-4930-442E-8193-E188F8C43493}" sibTransId="{06A22364-1610-4D81-A55D-FB85DC5571F9}"/>
    <dgm:cxn modelId="{E1C8EADC-2C89-45E1-8DB4-AD7ADC675C91}" srcId="{B808E2A8-3DB6-47C7-A0CA-7A0003DC0342}" destId="{7500CB25-E524-46F5-8DDF-DEBB6FC13748}" srcOrd="2" destOrd="0" parTransId="{64585AFF-98E1-48E2-96B8-41313CDEB209}" sibTransId="{AB6073F8-610D-49AF-982B-BB11066F3E42}"/>
    <dgm:cxn modelId="{945DF5CD-6A75-499F-AF1A-00F1FB284DB6}" type="presOf" srcId="{BFDEF628-8871-44E9-A746-319B441282F2}" destId="{378019CE-F148-409D-B1DA-6548CDC75C99}" srcOrd="0" destOrd="0" presId="urn:microsoft.com/office/officeart/2005/8/layout/hList2"/>
    <dgm:cxn modelId="{B5FF23EB-5471-41EE-A8D2-D870C248222D}" srcId="{E5C2F9B3-1721-4DD9-9743-5604C96A905A}" destId="{B808E2A8-3DB6-47C7-A0CA-7A0003DC0342}" srcOrd="0" destOrd="0" parTransId="{3AF8855C-C8C9-4944-8BC0-710DA185E844}" sibTransId="{AEAC987C-2D3C-4396-980E-A07F978B9DF1}"/>
    <dgm:cxn modelId="{B424632D-120A-479C-B1A6-820507E6B56C}" srcId="{BFDEF628-8871-44E9-A746-319B441282F2}" destId="{91683851-FF73-4AD7-B171-4E9760DDD6D2}" srcOrd="2" destOrd="0" parTransId="{C5CA9DA1-C065-4274-874B-53E6A329BE66}" sibTransId="{08DBCEBF-61ED-47CD-B900-848245B6115C}"/>
    <dgm:cxn modelId="{1CFA78D8-6D1C-4F9E-AE96-372307FF83CE}" type="presOf" srcId="{EBBC78BD-3CA5-4F89-AB74-49D2C0C6CD19}" destId="{B46A136D-9951-4053-AE0C-1186E22D7014}" srcOrd="0" destOrd="0" presId="urn:microsoft.com/office/officeart/2005/8/layout/hList2"/>
    <dgm:cxn modelId="{74FC1AD7-0EDE-457C-B045-7C78359C1187}" type="presOf" srcId="{B808E2A8-3DB6-47C7-A0CA-7A0003DC0342}" destId="{C7440613-159A-4FAC-B6B0-543E86391522}" srcOrd="0" destOrd="0" presId="urn:microsoft.com/office/officeart/2005/8/layout/hList2"/>
    <dgm:cxn modelId="{87C0B555-80A2-45D1-917C-3DD5BE68A8EB}" type="presOf" srcId="{1DFEF819-1978-4C79-9927-63CBAF1BD67E}" destId="{3551BA2E-2B9E-44ED-A283-1A0BE154D3FE}" srcOrd="0" destOrd="0" presId="urn:microsoft.com/office/officeart/2005/8/layout/hList2"/>
    <dgm:cxn modelId="{6F60D640-6977-4287-90F2-DF2E5202406D}" srcId="{E5C2F9B3-1721-4DD9-9743-5604C96A905A}" destId="{EBBC78BD-3CA5-4F89-AB74-49D2C0C6CD19}" srcOrd="2" destOrd="0" parTransId="{56D02B1D-0C97-4E41-BB06-B03831152840}" sibTransId="{45A16946-00B9-46CD-A8B0-A4A5A0B82CF4}"/>
    <dgm:cxn modelId="{B246B5EB-3767-4AC6-BEEA-2A4BFD3289CD}" srcId="{BFDEF628-8871-44E9-A746-319B441282F2}" destId="{D82E90CD-89EF-42A0-BB46-EECC8585B39D}" srcOrd="4" destOrd="0" parTransId="{94A18774-BDCC-4FEE-8C43-21AD903F131C}" sibTransId="{48DA0AE4-749F-4584-8A9D-66A2871501BE}"/>
    <dgm:cxn modelId="{1B9531A2-403B-4E2B-BA49-9539298B2B27}" srcId="{E5C2F9B3-1721-4DD9-9743-5604C96A905A}" destId="{BFDEF628-8871-44E9-A746-319B441282F2}" srcOrd="3" destOrd="0" parTransId="{53E5EF73-AD10-404E-ADD2-385B6898DE81}" sibTransId="{8541FFBE-28AB-4736-98CC-0D8F313AFD78}"/>
    <dgm:cxn modelId="{A3A688C5-ADD8-4868-B12D-9B884CB11DA1}" type="presOf" srcId="{9A6A5769-9C60-417B-9A97-796A89859A66}" destId="{5801AD42-775F-4EF5-AC42-1F3CF258FA24}" srcOrd="0" destOrd="0" presId="urn:microsoft.com/office/officeart/2005/8/layout/hList2"/>
    <dgm:cxn modelId="{497F3BB8-9297-46C3-B7CF-9FAF0421FA5B}" type="presOf" srcId="{7500CB25-E524-46F5-8DDF-DEBB6FC13748}" destId="{3551BA2E-2B9E-44ED-A283-1A0BE154D3FE}" srcOrd="0" destOrd="2" presId="urn:microsoft.com/office/officeart/2005/8/layout/hList2"/>
    <dgm:cxn modelId="{86C6A52B-C175-4B65-87C5-4140C8DADA1B}" srcId="{B808E2A8-3DB6-47C7-A0CA-7A0003DC0342}" destId="{1DFEF819-1978-4C79-9927-63CBAF1BD67E}" srcOrd="0" destOrd="0" parTransId="{42621AF8-2169-4F12-976C-CAF895CDE626}" sibTransId="{35B0DAB3-59A5-4C5F-8B98-9CF2862111D3}"/>
    <dgm:cxn modelId="{58535906-43D6-47C1-8D8F-B01D8FE3A622}" srcId="{80FC8FC0-4111-46E9-BA95-737AAEE20748}" destId="{51981682-E87B-43A6-9F8D-4565A7FFD300}" srcOrd="2" destOrd="0" parTransId="{DEE29F1F-DFED-4BDF-8405-909CEC11CF27}" sibTransId="{11EDF2AF-4B0D-4FC6-90A1-37D576B66F25}"/>
    <dgm:cxn modelId="{5E792A4B-D21D-4E9F-B645-0F14CEC3F7D8}" type="presOf" srcId="{E7D333C9-1EB2-4464-9990-251B3186DCBD}" destId="{3F646687-6270-4429-BC86-901075711010}" srcOrd="0" destOrd="1" presId="urn:microsoft.com/office/officeart/2005/8/layout/hList2"/>
    <dgm:cxn modelId="{E84275A3-095F-4C32-B430-8615912766B4}" type="presOf" srcId="{1F5BAFE6-99A4-455B-A5A6-A54C7E69ACAC}" destId="{0DE9767F-FC60-4E7B-86D0-118BAF06EE53}" srcOrd="0" destOrd="0" presId="urn:microsoft.com/office/officeart/2005/8/layout/hList2"/>
    <dgm:cxn modelId="{BD739FD0-B278-4CA5-A3FA-0E4E5F6C8429}" srcId="{BFDEF628-8871-44E9-A746-319B441282F2}" destId="{47F21772-3DDC-4B30-895F-B553301A0865}" srcOrd="1" destOrd="0" parTransId="{FD78DBFE-DD10-4E1F-A60C-1E8BCE1AA7AC}" sibTransId="{EBB46A02-F43E-4986-BF80-20D7B4FBD632}"/>
    <dgm:cxn modelId="{53921275-66FE-4383-9735-757A2F6D700C}" type="presOf" srcId="{E5C2F9B3-1721-4DD9-9743-5604C96A905A}" destId="{77535858-B35F-4A3E-A392-044E30361602}" srcOrd="0" destOrd="0" presId="urn:microsoft.com/office/officeart/2005/8/layout/hList2"/>
    <dgm:cxn modelId="{DAD17A7D-BB21-4992-A584-8810168CCF48}" type="presOf" srcId="{80FC8FC0-4111-46E9-BA95-737AAEE20748}" destId="{FE20F495-3D9E-46CB-BE33-826C6147AF1D}" srcOrd="0" destOrd="0" presId="urn:microsoft.com/office/officeart/2005/8/layout/hList2"/>
    <dgm:cxn modelId="{66D121F5-3021-4CBE-955F-C1ACA3F957E2}" srcId="{B808E2A8-3DB6-47C7-A0CA-7A0003DC0342}" destId="{4FB014F5-BFC0-405D-9A16-8F79ADAC0772}" srcOrd="1" destOrd="0" parTransId="{4E0AA8FE-4E39-468A-B4F4-FB7167476942}" sibTransId="{45A4A0F6-6408-48C8-AB70-F5673BA467ED}"/>
    <dgm:cxn modelId="{CDBA2044-F3A9-49AC-AB74-1C94EA8F9206}" type="presOf" srcId="{D82E90CD-89EF-42A0-BB46-EECC8585B39D}" destId="{5801AD42-775F-4EF5-AC42-1F3CF258FA24}" srcOrd="0" destOrd="4" presId="urn:microsoft.com/office/officeart/2005/8/layout/hList2"/>
    <dgm:cxn modelId="{493919B6-5E72-47F1-9700-26E4044D1547}" srcId="{BFDEF628-8871-44E9-A746-319B441282F2}" destId="{9A6A5769-9C60-417B-9A97-796A89859A66}" srcOrd="0" destOrd="0" parTransId="{3C6CF099-BEEF-44F2-B6A1-966D0D61DE40}" sibTransId="{09D77997-A6EF-4147-827B-E91F18F264B0}"/>
    <dgm:cxn modelId="{71090974-437A-4080-8062-3A3E5B8CE735}" type="presOf" srcId="{50F9E1A7-471B-46A9-999C-1B48AFAC5663}" destId="{3F646687-6270-4429-BC86-901075711010}" srcOrd="0" destOrd="0" presId="urn:microsoft.com/office/officeart/2005/8/layout/hList2"/>
    <dgm:cxn modelId="{2FFEA154-8A70-4EBE-84F4-E762ECC8FFC1}" type="presOf" srcId="{91683851-FF73-4AD7-B171-4E9760DDD6D2}" destId="{5801AD42-775F-4EF5-AC42-1F3CF258FA24}" srcOrd="0" destOrd="2" presId="urn:microsoft.com/office/officeart/2005/8/layout/hList2"/>
    <dgm:cxn modelId="{4ED8F839-259F-4586-911B-B55A045E6DCB}" srcId="{80FC8FC0-4111-46E9-BA95-737AAEE20748}" destId="{E7D333C9-1EB2-4464-9990-251B3186DCBD}" srcOrd="1" destOrd="0" parTransId="{6BD2FBB0-F830-4B3D-85F2-1E2064524237}" sibTransId="{643ABCEC-D24D-4B64-96C6-AECA8B9ED55E}"/>
    <dgm:cxn modelId="{CB89A4D1-7C47-4CDC-A59D-4ADC61DE43E2}" type="presOf" srcId="{51981682-E87B-43A6-9F8D-4565A7FFD300}" destId="{3F646687-6270-4429-BC86-901075711010}" srcOrd="0" destOrd="2" presId="urn:microsoft.com/office/officeart/2005/8/layout/hList2"/>
    <dgm:cxn modelId="{99F629BE-B086-4555-9AC8-03471EFD2EB8}" srcId="{E5C2F9B3-1721-4DD9-9743-5604C96A905A}" destId="{80FC8FC0-4111-46E9-BA95-737AAEE20748}" srcOrd="1" destOrd="0" parTransId="{28E24355-676A-4238-AA5F-0ACEE0CA3DDC}" sibTransId="{E8D7C12E-29EA-4C00-848F-B4CDA7112E1C}"/>
    <dgm:cxn modelId="{7F0E056D-C423-471F-96D0-59685D5A210B}" type="presOf" srcId="{42620367-83E1-4891-AAFB-B6F06A395E5C}" destId="{5801AD42-775F-4EF5-AC42-1F3CF258FA24}" srcOrd="0" destOrd="3" presId="urn:microsoft.com/office/officeart/2005/8/layout/hList2"/>
    <dgm:cxn modelId="{E5754E31-F435-4DFA-B99B-E1A440C41D03}" type="presOf" srcId="{47F21772-3DDC-4B30-895F-B553301A0865}" destId="{5801AD42-775F-4EF5-AC42-1F3CF258FA24}" srcOrd="0" destOrd="1" presId="urn:microsoft.com/office/officeart/2005/8/layout/hList2"/>
    <dgm:cxn modelId="{6444B4F1-4A30-42D6-A346-8A1846F09D92}" srcId="{BFDEF628-8871-44E9-A746-319B441282F2}" destId="{42620367-83E1-4891-AAFB-B6F06A395E5C}" srcOrd="3" destOrd="0" parTransId="{A59CCF21-5E6E-43FA-8DBA-6A091CCDCA09}" sibTransId="{28FFB13A-4669-46D1-BA76-3D5E32FB5008}"/>
    <dgm:cxn modelId="{F44C631C-2AE6-47AC-A587-E74772ED79E9}" type="presParOf" srcId="{77535858-B35F-4A3E-A392-044E30361602}" destId="{99999475-EF66-4A01-A146-803F2B4D1049}" srcOrd="0" destOrd="0" presId="urn:microsoft.com/office/officeart/2005/8/layout/hList2"/>
    <dgm:cxn modelId="{13717EA6-0FA1-4DCD-9528-4A6CE27A1CAE}" type="presParOf" srcId="{99999475-EF66-4A01-A146-803F2B4D1049}" destId="{2AD15EAB-B350-40B6-90DD-73FE34E8D3D9}" srcOrd="0" destOrd="0" presId="urn:microsoft.com/office/officeart/2005/8/layout/hList2"/>
    <dgm:cxn modelId="{15922B58-FC69-435E-8B2D-4C46EBB23F87}" type="presParOf" srcId="{99999475-EF66-4A01-A146-803F2B4D1049}" destId="{3551BA2E-2B9E-44ED-A283-1A0BE154D3FE}" srcOrd="1" destOrd="0" presId="urn:microsoft.com/office/officeart/2005/8/layout/hList2"/>
    <dgm:cxn modelId="{3D176F48-7631-4633-90BD-8085177650F5}" type="presParOf" srcId="{99999475-EF66-4A01-A146-803F2B4D1049}" destId="{C7440613-159A-4FAC-B6B0-543E86391522}" srcOrd="2" destOrd="0" presId="urn:microsoft.com/office/officeart/2005/8/layout/hList2"/>
    <dgm:cxn modelId="{4B4324A2-A6EB-4DA9-99E7-D910EE3D3B34}" type="presParOf" srcId="{77535858-B35F-4A3E-A392-044E30361602}" destId="{D89912E5-3C55-4B00-BEDB-5D5AE3EF0DD2}" srcOrd="1" destOrd="0" presId="urn:microsoft.com/office/officeart/2005/8/layout/hList2"/>
    <dgm:cxn modelId="{C4C3DDAD-352D-4A76-A6DF-3A9BE94142BD}" type="presParOf" srcId="{77535858-B35F-4A3E-A392-044E30361602}" destId="{7F9B2537-F0D3-4CF0-9F7E-8A5E5A9E9945}" srcOrd="2" destOrd="0" presId="urn:microsoft.com/office/officeart/2005/8/layout/hList2"/>
    <dgm:cxn modelId="{CF38DEF1-959B-4C1A-995A-8EDCAA501A76}" type="presParOf" srcId="{7F9B2537-F0D3-4CF0-9F7E-8A5E5A9E9945}" destId="{14CEDE7A-4DC0-4076-A57F-6B7B57A03F41}" srcOrd="0" destOrd="0" presId="urn:microsoft.com/office/officeart/2005/8/layout/hList2"/>
    <dgm:cxn modelId="{3FDCCC0D-A1EF-419E-A39D-24360A8ED203}" type="presParOf" srcId="{7F9B2537-F0D3-4CF0-9F7E-8A5E5A9E9945}" destId="{3F646687-6270-4429-BC86-901075711010}" srcOrd="1" destOrd="0" presId="urn:microsoft.com/office/officeart/2005/8/layout/hList2"/>
    <dgm:cxn modelId="{33BE40D6-E5F0-49CD-A2E3-E5365B9426B3}" type="presParOf" srcId="{7F9B2537-F0D3-4CF0-9F7E-8A5E5A9E9945}" destId="{FE20F495-3D9E-46CB-BE33-826C6147AF1D}" srcOrd="2" destOrd="0" presId="urn:microsoft.com/office/officeart/2005/8/layout/hList2"/>
    <dgm:cxn modelId="{DD5A38A0-209E-4B01-90B2-3A14353DE04B}" type="presParOf" srcId="{77535858-B35F-4A3E-A392-044E30361602}" destId="{FCFDB3CD-9A0B-4BB8-9010-5A66FEE7BB87}" srcOrd="3" destOrd="0" presId="urn:microsoft.com/office/officeart/2005/8/layout/hList2"/>
    <dgm:cxn modelId="{8073C1A3-6005-4FBD-A01A-3AEA03FB14D4}" type="presParOf" srcId="{77535858-B35F-4A3E-A392-044E30361602}" destId="{F4243694-2E35-4191-BF3C-7474AE813A11}" srcOrd="4" destOrd="0" presId="urn:microsoft.com/office/officeart/2005/8/layout/hList2"/>
    <dgm:cxn modelId="{EC8BB4A0-CE26-4B2D-B2B4-A397907DBDA6}" type="presParOf" srcId="{F4243694-2E35-4191-BF3C-7474AE813A11}" destId="{2E0ADD8B-FF35-435D-98EA-FE5136EEC292}" srcOrd="0" destOrd="0" presId="urn:microsoft.com/office/officeart/2005/8/layout/hList2"/>
    <dgm:cxn modelId="{EAC10B03-DB57-4551-9EEA-F74602585E1F}" type="presParOf" srcId="{F4243694-2E35-4191-BF3C-7474AE813A11}" destId="{0DE9767F-FC60-4E7B-86D0-118BAF06EE53}" srcOrd="1" destOrd="0" presId="urn:microsoft.com/office/officeart/2005/8/layout/hList2"/>
    <dgm:cxn modelId="{8E636E4E-3C5C-4B44-A592-BFF446023595}" type="presParOf" srcId="{F4243694-2E35-4191-BF3C-7474AE813A11}" destId="{B46A136D-9951-4053-AE0C-1186E22D7014}" srcOrd="2" destOrd="0" presId="urn:microsoft.com/office/officeart/2005/8/layout/hList2"/>
    <dgm:cxn modelId="{13268240-8088-4115-9FD5-EF371FC04DA3}" type="presParOf" srcId="{77535858-B35F-4A3E-A392-044E30361602}" destId="{ACB1FFAB-7216-4896-AAF4-B02F69E7F0E1}" srcOrd="5" destOrd="0" presId="urn:microsoft.com/office/officeart/2005/8/layout/hList2"/>
    <dgm:cxn modelId="{82ABF6B2-56E3-4B11-BE98-41EDC60D6634}" type="presParOf" srcId="{77535858-B35F-4A3E-A392-044E30361602}" destId="{7AC54157-1138-42FA-9EDC-72383502C7A6}" srcOrd="6" destOrd="0" presId="urn:microsoft.com/office/officeart/2005/8/layout/hList2"/>
    <dgm:cxn modelId="{28C052FA-636F-4191-9B60-FBE79A0547A8}" type="presParOf" srcId="{7AC54157-1138-42FA-9EDC-72383502C7A6}" destId="{90301A38-C6C1-4DCD-830E-10EBCF63538F}" srcOrd="0" destOrd="0" presId="urn:microsoft.com/office/officeart/2005/8/layout/hList2"/>
    <dgm:cxn modelId="{36A1204F-B0D3-4005-AF3A-DB0F1662475C}" type="presParOf" srcId="{7AC54157-1138-42FA-9EDC-72383502C7A6}" destId="{5801AD42-775F-4EF5-AC42-1F3CF258FA24}" srcOrd="1" destOrd="0" presId="urn:microsoft.com/office/officeart/2005/8/layout/hList2"/>
    <dgm:cxn modelId="{61258031-3F89-42B4-AD11-F39B71D0E1E7}" type="presParOf" srcId="{7AC54157-1138-42FA-9EDC-72383502C7A6}" destId="{378019CE-F148-409D-B1DA-6548CDC75C9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C2F9B3-1721-4DD9-9743-5604C96A905A}" type="doc">
      <dgm:prSet loTypeId="urn:microsoft.com/office/officeart/2005/8/layout/hList2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08E2A8-3DB6-47C7-A0CA-7A0003DC0342}">
      <dgm:prSet/>
      <dgm:spPr/>
      <dgm:t>
        <a:bodyPr/>
        <a:lstStyle/>
        <a:p>
          <a:r>
            <a:rPr lang="en-US" dirty="0"/>
            <a:t>Business Value</a:t>
          </a:r>
          <a:endParaRPr lang="en-GB" dirty="0"/>
        </a:p>
      </dgm:t>
    </dgm:pt>
    <dgm:pt modelId="{3AF8855C-C8C9-4944-8BC0-710DA185E844}" type="parTrans" cxnId="{B5FF23EB-5471-41EE-A8D2-D870C248222D}">
      <dgm:prSet/>
      <dgm:spPr/>
      <dgm:t>
        <a:bodyPr/>
        <a:lstStyle/>
        <a:p>
          <a:endParaRPr lang="en-GB"/>
        </a:p>
      </dgm:t>
    </dgm:pt>
    <dgm:pt modelId="{AEAC987C-2D3C-4396-980E-A07F978B9DF1}" type="sibTrans" cxnId="{B5FF23EB-5471-41EE-A8D2-D870C248222D}">
      <dgm:prSet/>
      <dgm:spPr/>
      <dgm:t>
        <a:bodyPr/>
        <a:lstStyle/>
        <a:p>
          <a:endParaRPr lang="en-GB"/>
        </a:p>
      </dgm:t>
    </dgm:pt>
    <dgm:pt modelId="{1DFEF819-1978-4C79-9927-63CBAF1BD67E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Business Process Automation</a:t>
          </a:r>
          <a:endParaRPr lang="en-US" sz="1400" dirty="0">
            <a:solidFill>
              <a:schemeClr val="bg1"/>
            </a:solidFill>
          </a:endParaRPr>
        </a:p>
      </dgm:t>
    </dgm:pt>
    <dgm:pt modelId="{42621AF8-2169-4F12-976C-CAF895CDE626}" type="parTrans" cxnId="{86C6A52B-C175-4B65-87C5-4140C8DADA1B}">
      <dgm:prSet/>
      <dgm:spPr/>
      <dgm:t>
        <a:bodyPr/>
        <a:lstStyle/>
        <a:p>
          <a:endParaRPr lang="en-GB"/>
        </a:p>
      </dgm:t>
    </dgm:pt>
    <dgm:pt modelId="{35B0DAB3-59A5-4C5F-8B98-9CF2862111D3}" type="sibTrans" cxnId="{86C6A52B-C175-4B65-87C5-4140C8DADA1B}">
      <dgm:prSet/>
      <dgm:spPr/>
      <dgm:t>
        <a:bodyPr/>
        <a:lstStyle/>
        <a:p>
          <a:endParaRPr lang="en-GB"/>
        </a:p>
      </dgm:t>
    </dgm:pt>
    <dgm:pt modelId="{7500CB25-E524-46F5-8DDF-DEBB6FC13748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sz="1400" dirty="0">
            <a:solidFill>
              <a:schemeClr val="bg1"/>
            </a:solidFill>
          </a:endParaRPr>
        </a:p>
      </dgm:t>
    </dgm:pt>
    <dgm:pt modelId="{64585AFF-98E1-48E2-96B8-41313CDEB209}" type="parTrans" cxnId="{E1C8EADC-2C89-45E1-8DB4-AD7ADC675C91}">
      <dgm:prSet/>
      <dgm:spPr/>
      <dgm:t>
        <a:bodyPr/>
        <a:lstStyle/>
        <a:p>
          <a:endParaRPr lang="en-GB"/>
        </a:p>
      </dgm:t>
    </dgm:pt>
    <dgm:pt modelId="{AB6073F8-610D-49AF-982B-BB11066F3E42}" type="sibTrans" cxnId="{E1C8EADC-2C89-45E1-8DB4-AD7ADC675C91}">
      <dgm:prSet/>
      <dgm:spPr/>
      <dgm:t>
        <a:bodyPr/>
        <a:lstStyle/>
        <a:p>
          <a:endParaRPr lang="en-GB"/>
        </a:p>
      </dgm:t>
    </dgm:pt>
    <dgm:pt modelId="{80FC8FC0-4111-46E9-BA95-737AAEE20748}">
      <dgm:prSet/>
      <dgm:spPr/>
      <dgm:t>
        <a:bodyPr/>
        <a:lstStyle/>
        <a:p>
          <a:r>
            <a:rPr lang="en-US" dirty="0"/>
            <a:t>Role </a:t>
          </a:r>
        </a:p>
      </dgm:t>
    </dgm:pt>
    <dgm:pt modelId="{28E24355-676A-4238-AA5F-0ACEE0CA3DDC}" type="parTrans" cxnId="{99F629BE-B086-4555-9AC8-03471EFD2EB8}">
      <dgm:prSet/>
      <dgm:spPr/>
      <dgm:t>
        <a:bodyPr/>
        <a:lstStyle/>
        <a:p>
          <a:endParaRPr lang="en-GB"/>
        </a:p>
      </dgm:t>
    </dgm:pt>
    <dgm:pt modelId="{E8D7C12E-29EA-4C00-848F-B4CDA7112E1C}" type="sibTrans" cxnId="{99F629BE-B086-4555-9AC8-03471EFD2EB8}">
      <dgm:prSet/>
      <dgm:spPr/>
      <dgm:t>
        <a:bodyPr/>
        <a:lstStyle/>
        <a:p>
          <a:endParaRPr lang="en-GB"/>
        </a:p>
      </dgm:t>
    </dgm:pt>
    <dgm:pt modelId="{50F9E1A7-471B-46A9-999C-1B48AFAC5663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Implementation/Development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02577E69-B6B2-47A1-9DF1-5781273F3F83}" type="parTrans" cxnId="{2431EDD4-FB77-4F49-8090-40CCCCBE4C95}">
      <dgm:prSet/>
      <dgm:spPr/>
      <dgm:t>
        <a:bodyPr/>
        <a:lstStyle/>
        <a:p>
          <a:endParaRPr lang="en-GB"/>
        </a:p>
      </dgm:t>
    </dgm:pt>
    <dgm:pt modelId="{C4872D64-74C9-465A-8A70-528AE5684B01}" type="sibTrans" cxnId="{2431EDD4-FB77-4F49-8090-40CCCCBE4C95}">
      <dgm:prSet/>
      <dgm:spPr/>
      <dgm:t>
        <a:bodyPr/>
        <a:lstStyle/>
        <a:p>
          <a:endParaRPr lang="en-GB"/>
        </a:p>
      </dgm:t>
    </dgm:pt>
    <dgm:pt modelId="{EBBC78BD-3CA5-4F89-AB74-49D2C0C6CD19}">
      <dgm:prSet/>
      <dgm:spPr/>
      <dgm:t>
        <a:bodyPr/>
        <a:lstStyle/>
        <a:p>
          <a:r>
            <a:rPr lang="en-US" dirty="0"/>
            <a:t>Challenges and Risks </a:t>
          </a:r>
        </a:p>
      </dgm:t>
    </dgm:pt>
    <dgm:pt modelId="{56D02B1D-0C97-4E41-BB06-B03831152840}" type="parTrans" cxnId="{6F60D640-6977-4287-90F2-DF2E5202406D}">
      <dgm:prSet/>
      <dgm:spPr/>
      <dgm:t>
        <a:bodyPr/>
        <a:lstStyle/>
        <a:p>
          <a:endParaRPr lang="en-GB"/>
        </a:p>
      </dgm:t>
    </dgm:pt>
    <dgm:pt modelId="{45A16946-00B9-46CD-A8B0-A4A5A0B82CF4}" type="sibTrans" cxnId="{6F60D640-6977-4287-90F2-DF2E5202406D}">
      <dgm:prSet/>
      <dgm:spPr/>
      <dgm:t>
        <a:bodyPr/>
        <a:lstStyle/>
        <a:p>
          <a:endParaRPr lang="en-GB"/>
        </a:p>
      </dgm:t>
    </dgm:pt>
    <dgm:pt modelId="{1F5BAFE6-99A4-455B-A5A6-A54C7E69ACAC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</a:rPr>
            <a:t>Data on cloud ( not in our EDMS)</a:t>
          </a:r>
          <a:endParaRPr lang="en-US" sz="1400" dirty="0">
            <a:solidFill>
              <a:schemeClr val="bg1"/>
            </a:solidFill>
          </a:endParaRPr>
        </a:p>
      </dgm:t>
    </dgm:pt>
    <dgm:pt modelId="{701F02F3-4930-442E-8193-E188F8C43493}" type="parTrans" cxnId="{11102506-64BD-4B5F-ACB5-36B17A01BB5A}">
      <dgm:prSet/>
      <dgm:spPr/>
      <dgm:t>
        <a:bodyPr/>
        <a:lstStyle/>
        <a:p>
          <a:endParaRPr lang="en-GB"/>
        </a:p>
      </dgm:t>
    </dgm:pt>
    <dgm:pt modelId="{06A22364-1610-4D81-A55D-FB85DC5571F9}" type="sibTrans" cxnId="{11102506-64BD-4B5F-ACB5-36B17A01BB5A}">
      <dgm:prSet/>
      <dgm:spPr/>
      <dgm:t>
        <a:bodyPr/>
        <a:lstStyle/>
        <a:p>
          <a:endParaRPr lang="en-GB"/>
        </a:p>
      </dgm:t>
    </dgm:pt>
    <dgm:pt modelId="{BFDEF628-8871-44E9-A746-319B441282F2}">
      <dgm:prSet/>
      <dgm:spPr/>
      <dgm:t>
        <a:bodyPr/>
        <a:lstStyle/>
        <a:p>
          <a:r>
            <a:rPr lang="en-US" dirty="0"/>
            <a:t>Achievements</a:t>
          </a:r>
        </a:p>
      </dgm:t>
    </dgm:pt>
    <dgm:pt modelId="{53E5EF73-AD10-404E-ADD2-385B6898DE81}" type="parTrans" cxnId="{1B9531A2-403B-4E2B-BA49-9539298B2B27}">
      <dgm:prSet/>
      <dgm:spPr/>
      <dgm:t>
        <a:bodyPr/>
        <a:lstStyle/>
        <a:p>
          <a:endParaRPr lang="en-GB"/>
        </a:p>
      </dgm:t>
    </dgm:pt>
    <dgm:pt modelId="{8541FFBE-28AB-4736-98CC-0D8F313AFD78}" type="sibTrans" cxnId="{1B9531A2-403B-4E2B-BA49-9539298B2B27}">
      <dgm:prSet/>
      <dgm:spPr/>
      <dgm:t>
        <a:bodyPr/>
        <a:lstStyle/>
        <a:p>
          <a:endParaRPr lang="en-GB"/>
        </a:p>
      </dgm:t>
    </dgm:pt>
    <dgm:pt modelId="{9A6A5769-9C60-417B-9A97-796A89859A66}">
      <dgm:prSet custT="1"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MASTER Project Live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C6CF099-BEEF-44F2-B6A1-966D0D61DE40}" type="parTrans" cxnId="{493919B6-5E72-47F1-9700-26E4044D1547}">
      <dgm:prSet/>
      <dgm:spPr/>
      <dgm:t>
        <a:bodyPr/>
        <a:lstStyle/>
        <a:p>
          <a:endParaRPr lang="en-GB"/>
        </a:p>
      </dgm:t>
    </dgm:pt>
    <dgm:pt modelId="{09D77997-A6EF-4147-827B-E91F18F264B0}" type="sibTrans" cxnId="{493919B6-5E72-47F1-9700-26E4044D1547}">
      <dgm:prSet/>
      <dgm:spPr/>
      <dgm:t>
        <a:bodyPr/>
        <a:lstStyle/>
        <a:p>
          <a:endParaRPr lang="en-GB"/>
        </a:p>
      </dgm:t>
    </dgm:pt>
    <dgm:pt modelId="{D82E90CD-89EF-42A0-BB46-EECC8585B39D}">
      <dgm:prSet/>
      <dgm:spPr>
        <a:solidFill>
          <a:schemeClr val="accent3"/>
        </a:solidFill>
      </dgm:spPr>
      <dgm:t>
        <a:bodyPr/>
        <a:lstStyle/>
        <a:p>
          <a:pPr>
            <a:spcBef>
              <a:spcPts val="600"/>
            </a:spcBef>
            <a:spcAft>
              <a:spcPts val="1200"/>
            </a:spcAft>
          </a:pPr>
          <a:endParaRPr lang="en-US" sz="1600" dirty="0"/>
        </a:p>
      </dgm:t>
    </dgm:pt>
    <dgm:pt modelId="{94A18774-BDCC-4FEE-8C43-21AD903F131C}" type="parTrans" cxnId="{B246B5EB-3767-4AC6-BEEA-2A4BFD3289CD}">
      <dgm:prSet/>
      <dgm:spPr/>
      <dgm:t>
        <a:bodyPr/>
        <a:lstStyle/>
        <a:p>
          <a:endParaRPr lang="en-GB"/>
        </a:p>
      </dgm:t>
    </dgm:pt>
    <dgm:pt modelId="{48DA0AE4-749F-4584-8A9D-66A2871501BE}" type="sibTrans" cxnId="{B246B5EB-3767-4AC6-BEEA-2A4BFD3289CD}">
      <dgm:prSet/>
      <dgm:spPr/>
      <dgm:t>
        <a:bodyPr/>
        <a:lstStyle/>
        <a:p>
          <a:endParaRPr lang="en-GB"/>
        </a:p>
      </dgm:t>
    </dgm:pt>
    <dgm:pt modelId="{CE358417-DC58-4990-BBFA-5E352D618C29}">
      <dgm:prSet custT="1"/>
      <dgm:spPr/>
      <dgm:t>
        <a:bodyPr/>
        <a:lstStyle/>
        <a:p>
          <a:r>
            <a:rPr lang="en-US" sz="1400" smtClean="0">
              <a:solidFill>
                <a:schemeClr val="bg1"/>
              </a:solidFill>
            </a:rPr>
            <a:t>Project collaboration solution</a:t>
          </a:r>
          <a:endParaRPr lang="en-US" sz="1400" dirty="0">
            <a:solidFill>
              <a:schemeClr val="bg1"/>
            </a:solidFill>
            <a:latin typeface="+mj-lt"/>
          </a:endParaRPr>
        </a:p>
      </dgm:t>
    </dgm:pt>
    <dgm:pt modelId="{F75D5CF6-D901-4B76-AEAF-D2709308F2E1}" type="parTrans" cxnId="{A3AF0B03-0653-49A5-BD01-D651D3357C71}">
      <dgm:prSet/>
      <dgm:spPr/>
      <dgm:t>
        <a:bodyPr/>
        <a:lstStyle/>
        <a:p>
          <a:endParaRPr lang="en-US"/>
        </a:p>
      </dgm:t>
    </dgm:pt>
    <dgm:pt modelId="{E8E361B9-6114-47CE-A27A-C84B7B75967D}" type="sibTrans" cxnId="{A3AF0B03-0653-49A5-BD01-D651D3357C71}">
      <dgm:prSet/>
      <dgm:spPr/>
      <dgm:t>
        <a:bodyPr/>
        <a:lstStyle/>
        <a:p>
          <a:endParaRPr lang="en-US"/>
        </a:p>
      </dgm:t>
    </dgm:pt>
    <dgm:pt modelId="{B1AFE2FF-0D4D-4F01-B7D5-856B8DB7253B}">
      <dgm:prSet custT="1"/>
      <dgm:spPr/>
      <dgm:t>
        <a:bodyPr/>
        <a:lstStyle/>
        <a:p>
          <a:r>
            <a:rPr lang="en-US" sz="1400" smtClean="0">
              <a:solidFill>
                <a:schemeClr val="bg1"/>
              </a:solidFill>
            </a:rPr>
            <a:t>Digitally connects all stakeholders</a:t>
          </a:r>
          <a:endParaRPr lang="en-US" sz="1400" dirty="0">
            <a:solidFill>
              <a:schemeClr val="bg1"/>
            </a:solidFill>
            <a:latin typeface="+mj-lt"/>
          </a:endParaRPr>
        </a:p>
      </dgm:t>
    </dgm:pt>
    <dgm:pt modelId="{FD8ACB65-69B3-4912-816E-9C1722A5A782}" type="parTrans" cxnId="{7D1815F1-4B43-419E-9198-8C062A386BB2}">
      <dgm:prSet/>
      <dgm:spPr/>
      <dgm:t>
        <a:bodyPr/>
        <a:lstStyle/>
        <a:p>
          <a:endParaRPr lang="en-US"/>
        </a:p>
      </dgm:t>
    </dgm:pt>
    <dgm:pt modelId="{82F011E5-31C3-4084-B924-321CF48E5E3A}" type="sibTrans" cxnId="{7D1815F1-4B43-419E-9198-8C062A386BB2}">
      <dgm:prSet/>
      <dgm:spPr/>
      <dgm:t>
        <a:bodyPr/>
        <a:lstStyle/>
        <a:p>
          <a:endParaRPr lang="en-US"/>
        </a:p>
      </dgm:t>
    </dgm:pt>
    <dgm:pt modelId="{3E37228A-B2EA-4745-9618-FE509A7C825E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>Real-time visibility</a:t>
          </a:r>
          <a:endParaRPr lang="en-US" sz="1400" dirty="0">
            <a:solidFill>
              <a:schemeClr val="bg1"/>
            </a:solidFill>
            <a:latin typeface="+mj-lt"/>
          </a:endParaRPr>
        </a:p>
      </dgm:t>
    </dgm:pt>
    <dgm:pt modelId="{1984FB96-7CD5-41FD-9162-6E1456540391}" type="parTrans" cxnId="{F34433C2-054F-4F5F-BE36-CA193D6327C1}">
      <dgm:prSet/>
      <dgm:spPr/>
      <dgm:t>
        <a:bodyPr/>
        <a:lstStyle/>
        <a:p>
          <a:endParaRPr lang="en-US"/>
        </a:p>
      </dgm:t>
    </dgm:pt>
    <dgm:pt modelId="{414B38BA-78A6-4A99-91F4-8C71AD9C4DE2}" type="sibTrans" cxnId="{F34433C2-054F-4F5F-BE36-CA193D6327C1}">
      <dgm:prSet/>
      <dgm:spPr/>
      <dgm:t>
        <a:bodyPr/>
        <a:lstStyle/>
        <a:p>
          <a:endParaRPr lang="en-US"/>
        </a:p>
      </dgm:t>
    </dgm:pt>
    <dgm:pt modelId="{449512F5-C764-48A0-A35B-18479CD50FF7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Integrations with EDMS application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ED74A0A3-B1D2-4ED0-89FB-19D4DA2E8877}" type="parTrans" cxnId="{3563F672-FCBC-413C-9FB3-E1A22508196F}">
      <dgm:prSet/>
      <dgm:spPr/>
      <dgm:t>
        <a:bodyPr/>
        <a:lstStyle/>
        <a:p>
          <a:endParaRPr lang="en-US"/>
        </a:p>
      </dgm:t>
    </dgm:pt>
    <dgm:pt modelId="{577ED6BB-679B-4C5E-9EBE-1FD2F6A15107}" type="sibTrans" cxnId="{3563F672-FCBC-413C-9FB3-E1A22508196F}">
      <dgm:prSet/>
      <dgm:spPr/>
      <dgm:t>
        <a:bodyPr/>
        <a:lstStyle/>
        <a:p>
          <a:endParaRPr lang="en-US"/>
        </a:p>
      </dgm:t>
    </dgm:pt>
    <dgm:pt modelId="{6F3CC0C1-8845-4421-8412-4E584C52FA27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Dashboard and Reports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3982177B-4B34-448B-96CA-02D2FD019D94}" type="parTrans" cxnId="{9B958378-48BF-4F58-9AE1-A5B97ED3845F}">
      <dgm:prSet/>
      <dgm:spPr/>
      <dgm:t>
        <a:bodyPr/>
        <a:lstStyle/>
        <a:p>
          <a:endParaRPr lang="en-US"/>
        </a:p>
      </dgm:t>
    </dgm:pt>
    <dgm:pt modelId="{F1709363-E97D-4D33-938D-DF1BB9BFD05A}" type="sibTrans" cxnId="{9B958378-48BF-4F58-9AE1-A5B97ED3845F}">
      <dgm:prSet/>
      <dgm:spPr/>
      <dgm:t>
        <a:bodyPr/>
        <a:lstStyle/>
        <a:p>
          <a:endParaRPr lang="en-US"/>
        </a:p>
      </dgm:t>
    </dgm:pt>
    <dgm:pt modelId="{C5E9AA05-D3F5-4C41-8167-3BCBE7A5E576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>Standard solution to all client – no client specific enhancements possible </a:t>
          </a:r>
          <a:endParaRPr lang="en-US" sz="1400" dirty="0">
            <a:solidFill>
              <a:schemeClr val="bg1"/>
            </a:solidFill>
          </a:endParaRPr>
        </a:p>
      </dgm:t>
    </dgm:pt>
    <dgm:pt modelId="{E8F1CCEF-FA39-40F5-9107-6FF66580BB27}" type="parTrans" cxnId="{E9D880CA-1A27-46F7-AAF8-D1EFF6FF63AA}">
      <dgm:prSet/>
      <dgm:spPr/>
      <dgm:t>
        <a:bodyPr/>
        <a:lstStyle/>
        <a:p>
          <a:endParaRPr lang="en-US"/>
        </a:p>
      </dgm:t>
    </dgm:pt>
    <dgm:pt modelId="{427FF026-574C-4E18-900D-91963C4B0550}" type="sibTrans" cxnId="{E9D880CA-1A27-46F7-AAF8-D1EFF6FF63AA}">
      <dgm:prSet/>
      <dgm:spPr/>
      <dgm:t>
        <a:bodyPr/>
        <a:lstStyle/>
        <a:p>
          <a:endParaRPr lang="en-US"/>
        </a:p>
      </dgm:t>
    </dgm:pt>
    <dgm:pt modelId="{7E3282B4-399C-42FA-9401-9DAC6D6F60C7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In-House Implementation In Progress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462A1A80-D3CB-428D-8387-4BC67C203634}" type="parTrans" cxnId="{6E954A87-DCEE-4EB5-8950-B974118F53C1}">
      <dgm:prSet/>
      <dgm:spPr/>
      <dgm:t>
        <a:bodyPr/>
        <a:lstStyle/>
        <a:p>
          <a:endParaRPr lang="en-US"/>
        </a:p>
      </dgm:t>
    </dgm:pt>
    <dgm:pt modelId="{6F0B55A9-88E6-456A-97FC-264A3A3301D2}" type="sibTrans" cxnId="{6E954A87-DCEE-4EB5-8950-B974118F53C1}">
      <dgm:prSet/>
      <dgm:spPr/>
      <dgm:t>
        <a:bodyPr/>
        <a:lstStyle/>
        <a:p>
          <a:endParaRPr lang="en-US"/>
        </a:p>
      </dgm:t>
    </dgm:pt>
    <dgm:pt modelId="{00C85C71-AA14-45F1-8D9F-FB149CBE70D1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Saved cost 450K AED for 2020 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9C7D0211-4C2D-408E-9EBB-FD44E1BDB491}" type="parTrans" cxnId="{234A8C14-8EB6-4BD1-8675-711813C3EBBC}">
      <dgm:prSet/>
      <dgm:spPr/>
      <dgm:t>
        <a:bodyPr/>
        <a:lstStyle/>
        <a:p>
          <a:endParaRPr lang="en-US"/>
        </a:p>
      </dgm:t>
    </dgm:pt>
    <dgm:pt modelId="{56ED85AE-4BD1-406C-AAD5-F81585337836}" type="sibTrans" cxnId="{234A8C14-8EB6-4BD1-8675-711813C3EBBC}">
      <dgm:prSet/>
      <dgm:spPr/>
      <dgm:t>
        <a:bodyPr/>
        <a:lstStyle/>
        <a:p>
          <a:endParaRPr lang="en-US"/>
        </a:p>
      </dgm:t>
    </dgm:pt>
    <dgm:pt modelId="{265A11E6-7780-48C3-B72A-F84C0712C23B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EPC – In Progress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223E9104-F555-408A-9971-03B64492580E}" type="parTrans" cxnId="{97B96A58-766E-42C1-A219-09BE86F9CCD5}">
      <dgm:prSet/>
      <dgm:spPr/>
      <dgm:t>
        <a:bodyPr/>
        <a:lstStyle/>
        <a:p>
          <a:endParaRPr lang="en-US"/>
        </a:p>
      </dgm:t>
    </dgm:pt>
    <dgm:pt modelId="{1F5956DF-B984-4B28-BFE1-2142A173173E}" type="sibTrans" cxnId="{97B96A58-766E-42C1-A219-09BE86F9CCD5}">
      <dgm:prSet/>
      <dgm:spPr/>
      <dgm:t>
        <a:bodyPr/>
        <a:lstStyle/>
        <a:p>
          <a:endParaRPr lang="en-US"/>
        </a:p>
      </dgm:t>
    </dgm:pt>
    <dgm:pt modelId="{44B44FD7-773C-45A3-9396-94CCCEF70420}">
      <dgm:prSet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Focal point from ADNOC Onshore </a:t>
          </a:r>
          <a:endParaRPr lang="en-US" sz="14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231CC99C-DE11-48B6-871E-F1206997EB3D}" type="parTrans" cxnId="{CDF357AA-A3BA-4874-83E0-A9A82D6D759C}">
      <dgm:prSet/>
      <dgm:spPr/>
      <dgm:t>
        <a:bodyPr/>
        <a:lstStyle/>
        <a:p>
          <a:endParaRPr lang="en-US"/>
        </a:p>
      </dgm:t>
    </dgm:pt>
    <dgm:pt modelId="{9C8AF9AE-92C9-41CD-981B-5CE1C6CD57EC}" type="sibTrans" cxnId="{CDF357AA-A3BA-4874-83E0-A9A82D6D759C}">
      <dgm:prSet/>
      <dgm:spPr/>
      <dgm:t>
        <a:bodyPr/>
        <a:lstStyle/>
        <a:p>
          <a:endParaRPr lang="en-US"/>
        </a:p>
      </dgm:t>
    </dgm:pt>
    <dgm:pt modelId="{77535858-B35F-4A3E-A392-044E30361602}" type="pres">
      <dgm:prSet presAssocID="{E5C2F9B3-1721-4DD9-9743-5604C96A905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999475-EF66-4A01-A146-803F2B4D1049}" type="pres">
      <dgm:prSet presAssocID="{B808E2A8-3DB6-47C7-A0CA-7A0003DC0342}" presName="compositeNode" presStyleCnt="0">
        <dgm:presLayoutVars>
          <dgm:bulletEnabled val="1"/>
        </dgm:presLayoutVars>
      </dgm:prSet>
      <dgm:spPr/>
    </dgm:pt>
    <dgm:pt modelId="{2AD15EAB-B350-40B6-90DD-73FE34E8D3D9}" type="pres">
      <dgm:prSet presAssocID="{B808E2A8-3DB6-47C7-A0CA-7A0003DC0342}" presName="image" presStyleLbl="fgImgPlace1" presStyleIdx="0" presStyleCnt="4" custLinFactNeighborX="56" custLinFactNeighborY="-12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551BA2E-2B9E-44ED-A283-1A0BE154D3FE}" type="pres">
      <dgm:prSet presAssocID="{B808E2A8-3DB6-47C7-A0CA-7A0003DC034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40613-159A-4FAC-B6B0-543E86391522}" type="pres">
      <dgm:prSet presAssocID="{B808E2A8-3DB6-47C7-A0CA-7A0003DC034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912E5-3C55-4B00-BEDB-5D5AE3EF0DD2}" type="pres">
      <dgm:prSet presAssocID="{AEAC987C-2D3C-4396-980E-A07F978B9DF1}" presName="sibTrans" presStyleCnt="0"/>
      <dgm:spPr/>
    </dgm:pt>
    <dgm:pt modelId="{7F9B2537-F0D3-4CF0-9F7E-8A5E5A9E9945}" type="pres">
      <dgm:prSet presAssocID="{80FC8FC0-4111-46E9-BA95-737AAEE20748}" presName="compositeNode" presStyleCnt="0">
        <dgm:presLayoutVars>
          <dgm:bulletEnabled val="1"/>
        </dgm:presLayoutVars>
      </dgm:prSet>
      <dgm:spPr/>
    </dgm:pt>
    <dgm:pt modelId="{14CEDE7A-4DC0-4076-A57F-6B7B57A03F41}" type="pres">
      <dgm:prSet presAssocID="{80FC8FC0-4111-46E9-BA95-737AAEE20748}" presName="image" presStyleLbl="fgImgPlace1" presStyleIdx="1" presStyleCnt="4" custLinFactNeighborX="56" custLinFactNeighborY="-12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3F646687-6270-4429-BC86-901075711010}" type="pres">
      <dgm:prSet presAssocID="{80FC8FC0-4111-46E9-BA95-737AAEE207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0F495-3D9E-46CB-BE33-826C6147AF1D}" type="pres">
      <dgm:prSet presAssocID="{80FC8FC0-4111-46E9-BA95-737AAEE2074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DB3CD-9A0B-4BB8-9010-5A66FEE7BB87}" type="pres">
      <dgm:prSet presAssocID="{E8D7C12E-29EA-4C00-848F-B4CDA7112E1C}" presName="sibTrans" presStyleCnt="0"/>
      <dgm:spPr/>
    </dgm:pt>
    <dgm:pt modelId="{F4243694-2E35-4191-BF3C-7474AE813A11}" type="pres">
      <dgm:prSet presAssocID="{EBBC78BD-3CA5-4F89-AB74-49D2C0C6CD19}" presName="compositeNode" presStyleCnt="0">
        <dgm:presLayoutVars>
          <dgm:bulletEnabled val="1"/>
        </dgm:presLayoutVars>
      </dgm:prSet>
      <dgm:spPr/>
    </dgm:pt>
    <dgm:pt modelId="{2E0ADD8B-FF35-435D-98EA-FE5136EEC292}" type="pres">
      <dgm:prSet presAssocID="{EBBC78BD-3CA5-4F89-AB74-49D2C0C6CD19}" presName="image" presStyleLbl="fgImgPlace1" presStyleIdx="2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0DE9767F-FC60-4E7B-86D0-118BAF06EE53}" type="pres">
      <dgm:prSet presAssocID="{EBBC78BD-3CA5-4F89-AB74-49D2C0C6CD1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A136D-9951-4053-AE0C-1186E22D7014}" type="pres">
      <dgm:prSet presAssocID="{EBBC78BD-3CA5-4F89-AB74-49D2C0C6CD19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1FFAB-7216-4896-AAF4-B02F69E7F0E1}" type="pres">
      <dgm:prSet presAssocID="{45A16946-00B9-46CD-A8B0-A4A5A0B82CF4}" presName="sibTrans" presStyleCnt="0"/>
      <dgm:spPr/>
    </dgm:pt>
    <dgm:pt modelId="{7AC54157-1138-42FA-9EDC-72383502C7A6}" type="pres">
      <dgm:prSet presAssocID="{BFDEF628-8871-44E9-A746-319B441282F2}" presName="compositeNode" presStyleCnt="0">
        <dgm:presLayoutVars>
          <dgm:bulletEnabled val="1"/>
        </dgm:presLayoutVars>
      </dgm:prSet>
      <dgm:spPr/>
    </dgm:pt>
    <dgm:pt modelId="{90301A38-C6C1-4DCD-830E-10EBCF63538F}" type="pres">
      <dgm:prSet presAssocID="{BFDEF628-8871-44E9-A746-319B441282F2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  <dgm:extLst/>
    </dgm:pt>
    <dgm:pt modelId="{5801AD42-775F-4EF5-AC42-1F3CF258FA24}" type="pres">
      <dgm:prSet presAssocID="{BFDEF628-8871-44E9-A746-319B441282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19CE-F148-409D-B1DA-6548CDC75C99}" type="pres">
      <dgm:prSet presAssocID="{BFDEF628-8871-44E9-A746-319B441282F2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433C2-054F-4F5F-BE36-CA193D6327C1}" srcId="{B808E2A8-3DB6-47C7-A0CA-7A0003DC0342}" destId="{3E37228A-B2EA-4745-9618-FE509A7C825E}" srcOrd="3" destOrd="0" parTransId="{1984FB96-7CD5-41FD-9162-6E1456540391}" sibTransId="{414B38BA-78A6-4A99-91F4-8C71AD9C4DE2}"/>
    <dgm:cxn modelId="{2431EDD4-FB77-4F49-8090-40CCCCBE4C95}" srcId="{80FC8FC0-4111-46E9-BA95-737AAEE20748}" destId="{50F9E1A7-471B-46A9-999C-1B48AFAC5663}" srcOrd="0" destOrd="0" parTransId="{02577E69-B6B2-47A1-9DF1-5781273F3F83}" sibTransId="{C4872D64-74C9-465A-8A70-528AE5684B01}"/>
    <dgm:cxn modelId="{11102506-64BD-4B5F-ACB5-36B17A01BB5A}" srcId="{EBBC78BD-3CA5-4F89-AB74-49D2C0C6CD19}" destId="{1F5BAFE6-99A4-455B-A5A6-A54C7E69ACAC}" srcOrd="0" destOrd="0" parTransId="{701F02F3-4930-442E-8193-E188F8C43493}" sibTransId="{06A22364-1610-4D81-A55D-FB85DC5571F9}"/>
    <dgm:cxn modelId="{E1C8EADC-2C89-45E1-8DB4-AD7ADC675C91}" srcId="{B808E2A8-3DB6-47C7-A0CA-7A0003DC0342}" destId="{7500CB25-E524-46F5-8DDF-DEBB6FC13748}" srcOrd="4" destOrd="0" parTransId="{64585AFF-98E1-48E2-96B8-41313CDEB209}" sibTransId="{AB6073F8-610D-49AF-982B-BB11066F3E42}"/>
    <dgm:cxn modelId="{3563F672-FCBC-413C-9FB3-E1A22508196F}" srcId="{80FC8FC0-4111-46E9-BA95-737AAEE20748}" destId="{449512F5-C764-48A0-A35B-18479CD50FF7}" srcOrd="1" destOrd="0" parTransId="{ED74A0A3-B1D2-4ED0-89FB-19D4DA2E8877}" sibTransId="{577ED6BB-679B-4C5E-9EBE-1FD2F6A15107}"/>
    <dgm:cxn modelId="{945DF5CD-6A75-499F-AF1A-00F1FB284DB6}" type="presOf" srcId="{BFDEF628-8871-44E9-A746-319B441282F2}" destId="{378019CE-F148-409D-B1DA-6548CDC75C99}" srcOrd="0" destOrd="0" presId="urn:microsoft.com/office/officeart/2005/8/layout/hList2"/>
    <dgm:cxn modelId="{B5FF23EB-5471-41EE-A8D2-D870C248222D}" srcId="{E5C2F9B3-1721-4DD9-9743-5604C96A905A}" destId="{B808E2A8-3DB6-47C7-A0CA-7A0003DC0342}" srcOrd="0" destOrd="0" parTransId="{3AF8855C-C8C9-4944-8BC0-710DA185E844}" sibTransId="{AEAC987C-2D3C-4396-980E-A07F978B9DF1}"/>
    <dgm:cxn modelId="{1CFA78D8-6D1C-4F9E-AE96-372307FF83CE}" type="presOf" srcId="{EBBC78BD-3CA5-4F89-AB74-49D2C0C6CD19}" destId="{B46A136D-9951-4053-AE0C-1186E22D7014}" srcOrd="0" destOrd="0" presId="urn:microsoft.com/office/officeart/2005/8/layout/hList2"/>
    <dgm:cxn modelId="{74FC1AD7-0EDE-457C-B045-7C78359C1187}" type="presOf" srcId="{B808E2A8-3DB6-47C7-A0CA-7A0003DC0342}" destId="{C7440613-159A-4FAC-B6B0-543E86391522}" srcOrd="0" destOrd="0" presId="urn:microsoft.com/office/officeart/2005/8/layout/hList2"/>
    <dgm:cxn modelId="{87C0B555-80A2-45D1-917C-3DD5BE68A8EB}" type="presOf" srcId="{1DFEF819-1978-4C79-9927-63CBAF1BD67E}" destId="{3551BA2E-2B9E-44ED-A283-1A0BE154D3FE}" srcOrd="0" destOrd="0" presId="urn:microsoft.com/office/officeart/2005/8/layout/hList2"/>
    <dgm:cxn modelId="{7D1815F1-4B43-419E-9198-8C062A386BB2}" srcId="{B808E2A8-3DB6-47C7-A0CA-7A0003DC0342}" destId="{B1AFE2FF-0D4D-4F01-B7D5-856B8DB7253B}" srcOrd="2" destOrd="0" parTransId="{FD8ACB65-69B3-4912-816E-9C1722A5A782}" sibTransId="{82F011E5-31C3-4084-B924-321CF48E5E3A}"/>
    <dgm:cxn modelId="{6F60D640-6977-4287-90F2-DF2E5202406D}" srcId="{E5C2F9B3-1721-4DD9-9743-5604C96A905A}" destId="{EBBC78BD-3CA5-4F89-AB74-49D2C0C6CD19}" srcOrd="2" destOrd="0" parTransId="{56D02B1D-0C97-4E41-BB06-B03831152840}" sibTransId="{45A16946-00B9-46CD-A8B0-A4A5A0B82CF4}"/>
    <dgm:cxn modelId="{A3AF0B03-0653-49A5-BD01-D651D3357C71}" srcId="{B808E2A8-3DB6-47C7-A0CA-7A0003DC0342}" destId="{CE358417-DC58-4990-BBFA-5E352D618C29}" srcOrd="1" destOrd="0" parTransId="{F75D5CF6-D901-4B76-AEAF-D2709308F2E1}" sibTransId="{E8E361B9-6114-47CE-A27A-C84B7B75967D}"/>
    <dgm:cxn modelId="{0519295B-712F-4A87-8E40-978EF626ED80}" type="presOf" srcId="{3E37228A-B2EA-4745-9618-FE509A7C825E}" destId="{3551BA2E-2B9E-44ED-A283-1A0BE154D3FE}" srcOrd="0" destOrd="3" presId="urn:microsoft.com/office/officeart/2005/8/layout/hList2"/>
    <dgm:cxn modelId="{DAD5182E-AF61-49FE-BF6D-F8C2A40824E7}" type="presOf" srcId="{449512F5-C764-48A0-A35B-18479CD50FF7}" destId="{3F646687-6270-4429-BC86-901075711010}" srcOrd="0" destOrd="1" presId="urn:microsoft.com/office/officeart/2005/8/layout/hList2"/>
    <dgm:cxn modelId="{B246B5EB-3767-4AC6-BEEA-2A4BFD3289CD}" srcId="{BFDEF628-8871-44E9-A746-319B441282F2}" destId="{D82E90CD-89EF-42A0-BB46-EECC8585B39D}" srcOrd="4" destOrd="0" parTransId="{94A18774-BDCC-4FEE-8C43-21AD903F131C}" sibTransId="{48DA0AE4-749F-4584-8A9D-66A2871501BE}"/>
    <dgm:cxn modelId="{1B9531A2-403B-4E2B-BA49-9539298B2B27}" srcId="{E5C2F9B3-1721-4DD9-9743-5604C96A905A}" destId="{BFDEF628-8871-44E9-A746-319B441282F2}" srcOrd="3" destOrd="0" parTransId="{53E5EF73-AD10-404E-ADD2-385B6898DE81}" sibTransId="{8541FFBE-28AB-4736-98CC-0D8F313AFD78}"/>
    <dgm:cxn modelId="{A3A688C5-ADD8-4868-B12D-9B884CB11DA1}" type="presOf" srcId="{9A6A5769-9C60-417B-9A97-796A89859A66}" destId="{5801AD42-775F-4EF5-AC42-1F3CF258FA24}" srcOrd="0" destOrd="0" presId="urn:microsoft.com/office/officeart/2005/8/layout/hList2"/>
    <dgm:cxn modelId="{497F3BB8-9297-46C3-B7CF-9FAF0421FA5B}" type="presOf" srcId="{7500CB25-E524-46F5-8DDF-DEBB6FC13748}" destId="{3551BA2E-2B9E-44ED-A283-1A0BE154D3FE}" srcOrd="0" destOrd="4" presId="urn:microsoft.com/office/officeart/2005/8/layout/hList2"/>
    <dgm:cxn modelId="{86C6A52B-C175-4B65-87C5-4140C8DADA1B}" srcId="{B808E2A8-3DB6-47C7-A0CA-7A0003DC0342}" destId="{1DFEF819-1978-4C79-9927-63CBAF1BD67E}" srcOrd="0" destOrd="0" parTransId="{42621AF8-2169-4F12-976C-CAF895CDE626}" sibTransId="{35B0DAB3-59A5-4C5F-8B98-9CF2862111D3}"/>
    <dgm:cxn modelId="{E84275A3-095F-4C32-B430-8615912766B4}" type="presOf" srcId="{1F5BAFE6-99A4-455B-A5A6-A54C7E69ACAC}" destId="{0DE9767F-FC60-4E7B-86D0-118BAF06EE53}" srcOrd="0" destOrd="0" presId="urn:microsoft.com/office/officeart/2005/8/layout/hList2"/>
    <dgm:cxn modelId="{D6AD7A68-E4D4-47DA-B9E1-6C0F4BA3CB11}" type="presOf" srcId="{44B44FD7-773C-45A3-9396-94CCCEF70420}" destId="{3F646687-6270-4429-BC86-901075711010}" srcOrd="0" destOrd="3" presId="urn:microsoft.com/office/officeart/2005/8/layout/hList2"/>
    <dgm:cxn modelId="{53921275-66FE-4383-9735-757A2F6D700C}" type="presOf" srcId="{E5C2F9B3-1721-4DD9-9743-5604C96A905A}" destId="{77535858-B35F-4A3E-A392-044E30361602}" srcOrd="0" destOrd="0" presId="urn:microsoft.com/office/officeart/2005/8/layout/hList2"/>
    <dgm:cxn modelId="{DAD17A7D-BB21-4992-A584-8810168CCF48}" type="presOf" srcId="{80FC8FC0-4111-46E9-BA95-737AAEE20748}" destId="{FE20F495-3D9E-46CB-BE33-826C6147AF1D}" srcOrd="0" destOrd="0" presId="urn:microsoft.com/office/officeart/2005/8/layout/hList2"/>
    <dgm:cxn modelId="{C0D08639-73AD-45A2-AA21-D471BB66E597}" type="presOf" srcId="{00C85C71-AA14-45F1-8D9F-FB149CBE70D1}" destId="{5801AD42-775F-4EF5-AC42-1F3CF258FA24}" srcOrd="0" destOrd="3" presId="urn:microsoft.com/office/officeart/2005/8/layout/hList2"/>
    <dgm:cxn modelId="{97B96A58-766E-42C1-A219-09BE86F9CCD5}" srcId="{BFDEF628-8871-44E9-A746-319B441282F2}" destId="{265A11E6-7780-48C3-B72A-F84C0712C23B}" srcOrd="2" destOrd="0" parTransId="{223E9104-F555-408A-9971-03B64492580E}" sibTransId="{1F5956DF-B984-4B28-BFE1-2142A173173E}"/>
    <dgm:cxn modelId="{5FBB9ACA-FD22-4D5D-859F-830B33CE4D67}" type="presOf" srcId="{265A11E6-7780-48C3-B72A-F84C0712C23B}" destId="{5801AD42-775F-4EF5-AC42-1F3CF258FA24}" srcOrd="0" destOrd="2" presId="urn:microsoft.com/office/officeart/2005/8/layout/hList2"/>
    <dgm:cxn modelId="{7AC80F20-DD4B-4C34-B6CB-E42D3BC4E2CA}" type="presOf" srcId="{6F3CC0C1-8845-4421-8412-4E584C52FA27}" destId="{3F646687-6270-4429-BC86-901075711010}" srcOrd="0" destOrd="2" presId="urn:microsoft.com/office/officeart/2005/8/layout/hList2"/>
    <dgm:cxn modelId="{CDBA2044-F3A9-49AC-AB74-1C94EA8F9206}" type="presOf" srcId="{D82E90CD-89EF-42A0-BB46-EECC8585B39D}" destId="{5801AD42-775F-4EF5-AC42-1F3CF258FA24}" srcOrd="0" destOrd="4" presId="urn:microsoft.com/office/officeart/2005/8/layout/hList2"/>
    <dgm:cxn modelId="{493919B6-5E72-47F1-9700-26E4044D1547}" srcId="{BFDEF628-8871-44E9-A746-319B441282F2}" destId="{9A6A5769-9C60-417B-9A97-796A89859A66}" srcOrd="0" destOrd="0" parTransId="{3C6CF099-BEEF-44F2-B6A1-966D0D61DE40}" sibTransId="{09D77997-A6EF-4147-827B-E91F18F264B0}"/>
    <dgm:cxn modelId="{71090974-437A-4080-8062-3A3E5B8CE735}" type="presOf" srcId="{50F9E1A7-471B-46A9-999C-1B48AFAC5663}" destId="{3F646687-6270-4429-BC86-901075711010}" srcOrd="0" destOrd="0" presId="urn:microsoft.com/office/officeart/2005/8/layout/hList2"/>
    <dgm:cxn modelId="{234A8C14-8EB6-4BD1-8675-711813C3EBBC}" srcId="{BFDEF628-8871-44E9-A746-319B441282F2}" destId="{00C85C71-AA14-45F1-8D9F-FB149CBE70D1}" srcOrd="3" destOrd="0" parTransId="{9C7D0211-4C2D-408E-9EBB-FD44E1BDB491}" sibTransId="{56ED85AE-4BD1-406C-AAD5-F81585337836}"/>
    <dgm:cxn modelId="{091488E7-BCA5-4BEB-8F07-A3DE529FA098}" type="presOf" srcId="{CE358417-DC58-4990-BBFA-5E352D618C29}" destId="{3551BA2E-2B9E-44ED-A283-1A0BE154D3FE}" srcOrd="0" destOrd="1" presId="urn:microsoft.com/office/officeart/2005/8/layout/hList2"/>
    <dgm:cxn modelId="{CDF357AA-A3BA-4874-83E0-A9A82D6D759C}" srcId="{80FC8FC0-4111-46E9-BA95-737AAEE20748}" destId="{44B44FD7-773C-45A3-9396-94CCCEF70420}" srcOrd="3" destOrd="0" parTransId="{231CC99C-DE11-48B6-871E-F1206997EB3D}" sibTransId="{9C8AF9AE-92C9-41CD-981B-5CE1C6CD57EC}"/>
    <dgm:cxn modelId="{E9D880CA-1A27-46F7-AAF8-D1EFF6FF63AA}" srcId="{EBBC78BD-3CA5-4F89-AB74-49D2C0C6CD19}" destId="{C5E9AA05-D3F5-4C41-8167-3BCBE7A5E576}" srcOrd="1" destOrd="0" parTransId="{E8F1CCEF-FA39-40F5-9107-6FF66580BB27}" sibTransId="{427FF026-574C-4E18-900D-91963C4B0550}"/>
    <dgm:cxn modelId="{6E954A87-DCEE-4EB5-8950-B974118F53C1}" srcId="{BFDEF628-8871-44E9-A746-319B441282F2}" destId="{7E3282B4-399C-42FA-9401-9DAC6D6F60C7}" srcOrd="1" destOrd="0" parTransId="{462A1A80-D3CB-428D-8387-4BC67C203634}" sibTransId="{6F0B55A9-88E6-456A-97FC-264A3A3301D2}"/>
    <dgm:cxn modelId="{99F629BE-B086-4555-9AC8-03471EFD2EB8}" srcId="{E5C2F9B3-1721-4DD9-9743-5604C96A905A}" destId="{80FC8FC0-4111-46E9-BA95-737AAEE20748}" srcOrd="1" destOrd="0" parTransId="{28E24355-676A-4238-AA5F-0ACEE0CA3DDC}" sibTransId="{E8D7C12E-29EA-4C00-848F-B4CDA7112E1C}"/>
    <dgm:cxn modelId="{A4E17E50-DB2A-4C4F-B13F-7746CC3F34C3}" type="presOf" srcId="{C5E9AA05-D3F5-4C41-8167-3BCBE7A5E576}" destId="{0DE9767F-FC60-4E7B-86D0-118BAF06EE53}" srcOrd="0" destOrd="1" presId="urn:microsoft.com/office/officeart/2005/8/layout/hList2"/>
    <dgm:cxn modelId="{9B958378-48BF-4F58-9AE1-A5B97ED3845F}" srcId="{80FC8FC0-4111-46E9-BA95-737AAEE20748}" destId="{6F3CC0C1-8845-4421-8412-4E584C52FA27}" srcOrd="2" destOrd="0" parTransId="{3982177B-4B34-448B-96CA-02D2FD019D94}" sibTransId="{F1709363-E97D-4D33-938D-DF1BB9BFD05A}"/>
    <dgm:cxn modelId="{E84FFB07-4418-4918-882F-E042EAD5CC32}" type="presOf" srcId="{B1AFE2FF-0D4D-4F01-B7D5-856B8DB7253B}" destId="{3551BA2E-2B9E-44ED-A283-1A0BE154D3FE}" srcOrd="0" destOrd="2" presId="urn:microsoft.com/office/officeart/2005/8/layout/hList2"/>
    <dgm:cxn modelId="{EE5AECC9-8BD1-4209-ABB4-45D7AE087767}" type="presOf" srcId="{7E3282B4-399C-42FA-9401-9DAC6D6F60C7}" destId="{5801AD42-775F-4EF5-AC42-1F3CF258FA24}" srcOrd="0" destOrd="1" presId="urn:microsoft.com/office/officeart/2005/8/layout/hList2"/>
    <dgm:cxn modelId="{F44C631C-2AE6-47AC-A587-E74772ED79E9}" type="presParOf" srcId="{77535858-B35F-4A3E-A392-044E30361602}" destId="{99999475-EF66-4A01-A146-803F2B4D1049}" srcOrd="0" destOrd="0" presId="urn:microsoft.com/office/officeart/2005/8/layout/hList2"/>
    <dgm:cxn modelId="{13717EA6-0FA1-4DCD-9528-4A6CE27A1CAE}" type="presParOf" srcId="{99999475-EF66-4A01-A146-803F2B4D1049}" destId="{2AD15EAB-B350-40B6-90DD-73FE34E8D3D9}" srcOrd="0" destOrd="0" presId="urn:microsoft.com/office/officeart/2005/8/layout/hList2"/>
    <dgm:cxn modelId="{15922B58-FC69-435E-8B2D-4C46EBB23F87}" type="presParOf" srcId="{99999475-EF66-4A01-A146-803F2B4D1049}" destId="{3551BA2E-2B9E-44ED-A283-1A0BE154D3FE}" srcOrd="1" destOrd="0" presId="urn:microsoft.com/office/officeart/2005/8/layout/hList2"/>
    <dgm:cxn modelId="{3D176F48-7631-4633-90BD-8085177650F5}" type="presParOf" srcId="{99999475-EF66-4A01-A146-803F2B4D1049}" destId="{C7440613-159A-4FAC-B6B0-543E86391522}" srcOrd="2" destOrd="0" presId="urn:microsoft.com/office/officeart/2005/8/layout/hList2"/>
    <dgm:cxn modelId="{4B4324A2-A6EB-4DA9-99E7-D910EE3D3B34}" type="presParOf" srcId="{77535858-B35F-4A3E-A392-044E30361602}" destId="{D89912E5-3C55-4B00-BEDB-5D5AE3EF0DD2}" srcOrd="1" destOrd="0" presId="urn:microsoft.com/office/officeart/2005/8/layout/hList2"/>
    <dgm:cxn modelId="{C4C3DDAD-352D-4A76-A6DF-3A9BE94142BD}" type="presParOf" srcId="{77535858-B35F-4A3E-A392-044E30361602}" destId="{7F9B2537-F0D3-4CF0-9F7E-8A5E5A9E9945}" srcOrd="2" destOrd="0" presId="urn:microsoft.com/office/officeart/2005/8/layout/hList2"/>
    <dgm:cxn modelId="{CF38DEF1-959B-4C1A-995A-8EDCAA501A76}" type="presParOf" srcId="{7F9B2537-F0D3-4CF0-9F7E-8A5E5A9E9945}" destId="{14CEDE7A-4DC0-4076-A57F-6B7B57A03F41}" srcOrd="0" destOrd="0" presId="urn:microsoft.com/office/officeart/2005/8/layout/hList2"/>
    <dgm:cxn modelId="{3FDCCC0D-A1EF-419E-A39D-24360A8ED203}" type="presParOf" srcId="{7F9B2537-F0D3-4CF0-9F7E-8A5E5A9E9945}" destId="{3F646687-6270-4429-BC86-901075711010}" srcOrd="1" destOrd="0" presId="urn:microsoft.com/office/officeart/2005/8/layout/hList2"/>
    <dgm:cxn modelId="{33BE40D6-E5F0-49CD-A2E3-E5365B9426B3}" type="presParOf" srcId="{7F9B2537-F0D3-4CF0-9F7E-8A5E5A9E9945}" destId="{FE20F495-3D9E-46CB-BE33-826C6147AF1D}" srcOrd="2" destOrd="0" presId="urn:microsoft.com/office/officeart/2005/8/layout/hList2"/>
    <dgm:cxn modelId="{DD5A38A0-209E-4B01-90B2-3A14353DE04B}" type="presParOf" srcId="{77535858-B35F-4A3E-A392-044E30361602}" destId="{FCFDB3CD-9A0B-4BB8-9010-5A66FEE7BB87}" srcOrd="3" destOrd="0" presId="urn:microsoft.com/office/officeart/2005/8/layout/hList2"/>
    <dgm:cxn modelId="{8073C1A3-6005-4FBD-A01A-3AEA03FB14D4}" type="presParOf" srcId="{77535858-B35F-4A3E-A392-044E30361602}" destId="{F4243694-2E35-4191-BF3C-7474AE813A11}" srcOrd="4" destOrd="0" presId="urn:microsoft.com/office/officeart/2005/8/layout/hList2"/>
    <dgm:cxn modelId="{EC8BB4A0-CE26-4B2D-B2B4-A397907DBDA6}" type="presParOf" srcId="{F4243694-2E35-4191-BF3C-7474AE813A11}" destId="{2E0ADD8B-FF35-435D-98EA-FE5136EEC292}" srcOrd="0" destOrd="0" presId="urn:microsoft.com/office/officeart/2005/8/layout/hList2"/>
    <dgm:cxn modelId="{EAC10B03-DB57-4551-9EEA-F74602585E1F}" type="presParOf" srcId="{F4243694-2E35-4191-BF3C-7474AE813A11}" destId="{0DE9767F-FC60-4E7B-86D0-118BAF06EE53}" srcOrd="1" destOrd="0" presId="urn:microsoft.com/office/officeart/2005/8/layout/hList2"/>
    <dgm:cxn modelId="{8E636E4E-3C5C-4B44-A592-BFF446023595}" type="presParOf" srcId="{F4243694-2E35-4191-BF3C-7474AE813A11}" destId="{B46A136D-9951-4053-AE0C-1186E22D7014}" srcOrd="2" destOrd="0" presId="urn:microsoft.com/office/officeart/2005/8/layout/hList2"/>
    <dgm:cxn modelId="{13268240-8088-4115-9FD5-EF371FC04DA3}" type="presParOf" srcId="{77535858-B35F-4A3E-A392-044E30361602}" destId="{ACB1FFAB-7216-4896-AAF4-B02F69E7F0E1}" srcOrd="5" destOrd="0" presId="urn:microsoft.com/office/officeart/2005/8/layout/hList2"/>
    <dgm:cxn modelId="{82ABF6B2-56E3-4B11-BE98-41EDC60D6634}" type="presParOf" srcId="{77535858-B35F-4A3E-A392-044E30361602}" destId="{7AC54157-1138-42FA-9EDC-72383502C7A6}" srcOrd="6" destOrd="0" presId="urn:microsoft.com/office/officeart/2005/8/layout/hList2"/>
    <dgm:cxn modelId="{28C052FA-636F-4191-9B60-FBE79A0547A8}" type="presParOf" srcId="{7AC54157-1138-42FA-9EDC-72383502C7A6}" destId="{90301A38-C6C1-4DCD-830E-10EBCF63538F}" srcOrd="0" destOrd="0" presId="urn:microsoft.com/office/officeart/2005/8/layout/hList2"/>
    <dgm:cxn modelId="{36A1204F-B0D3-4005-AF3A-DB0F1662475C}" type="presParOf" srcId="{7AC54157-1138-42FA-9EDC-72383502C7A6}" destId="{5801AD42-775F-4EF5-AC42-1F3CF258FA24}" srcOrd="1" destOrd="0" presId="urn:microsoft.com/office/officeart/2005/8/layout/hList2"/>
    <dgm:cxn modelId="{61258031-3F89-42B4-AD11-F39B71D0E1E7}" type="presParOf" srcId="{7AC54157-1138-42FA-9EDC-72383502C7A6}" destId="{378019CE-F148-409D-B1DA-6548CDC75C9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AFEED1F-7F7E-4DCD-BE83-4AC277CA3664}" type="doc">
      <dgm:prSet loTypeId="urn:microsoft.com/office/officeart/2005/8/layout/vList4" loCatId="picture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F7A5E409-2FD1-4C51-B1D1-D3E5AF07C8D4}">
      <dgm:prSet phldrT="[Text]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pPr rtl="0"/>
          <a:r>
            <a:rPr lang="en-US" sz="1200" dirty="0">
              <a:latin typeface="+mn-lt"/>
              <a:ea typeface="+mn-ea"/>
              <a:cs typeface="+mn-cs"/>
            </a:rPr>
            <a:t>Improve on site Safety with timely availability of </a:t>
          </a:r>
          <a:r>
            <a:rPr lang="en-US" sz="1200" b="1" dirty="0">
              <a:latin typeface="+mn-lt"/>
              <a:ea typeface="+mn-ea"/>
              <a:cs typeface="+mn-cs"/>
            </a:rPr>
            <a:t>As-built Data </a:t>
          </a:r>
          <a:r>
            <a:rPr lang="en-US" sz="1200" dirty="0">
              <a:latin typeface="+mn-lt"/>
              <a:ea typeface="+mn-ea"/>
              <a:cs typeface="+mn-cs"/>
            </a:rPr>
            <a:t>for smooth operation of facilities (Maintenance, Operations, control rooms etc</a:t>
          </a:r>
          <a:r>
            <a:rPr lang="en-US" sz="1200" dirty="0" smtClean="0">
              <a:latin typeface="+mn-lt"/>
              <a:ea typeface="+mn-ea"/>
              <a:cs typeface="+mn-cs"/>
            </a:rPr>
            <a:t>.). SDS Portal for Chemical Safety Data Sheets</a:t>
          </a:r>
          <a:endParaRPr lang="en-US" sz="1200" dirty="0"/>
        </a:p>
      </dgm:t>
    </dgm:pt>
    <dgm:pt modelId="{851EB3B6-2592-4383-9A34-45293623B8A9}" type="parTrans" cxnId="{253B4A04-68FF-4BD9-ADEA-5F94A1BF5B2B}">
      <dgm:prSet/>
      <dgm:spPr/>
      <dgm:t>
        <a:bodyPr/>
        <a:lstStyle/>
        <a:p>
          <a:endParaRPr lang="en-US"/>
        </a:p>
      </dgm:t>
    </dgm:pt>
    <dgm:pt modelId="{51B45823-0587-43C1-B94C-ADBD22CB9467}" type="sibTrans" cxnId="{253B4A04-68FF-4BD9-ADEA-5F94A1BF5B2B}">
      <dgm:prSet/>
      <dgm:spPr/>
      <dgm:t>
        <a:bodyPr/>
        <a:lstStyle/>
        <a:p>
          <a:endParaRPr lang="en-US"/>
        </a:p>
      </dgm:t>
    </dgm:pt>
    <dgm:pt modelId="{5487E17F-2049-4B34-86D9-E41C37DDE504}">
      <dgm:prSet phldrT="[Text]" custT="1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pPr rtl="0"/>
          <a:r>
            <a:rPr lang="en-US" sz="1400" b="1" dirty="0" smtClean="0"/>
            <a:t>HSE &amp; AI</a:t>
          </a:r>
          <a:endParaRPr lang="en-US" sz="1400" b="1" dirty="0"/>
        </a:p>
      </dgm:t>
    </dgm:pt>
    <dgm:pt modelId="{F766A024-59CF-4957-8874-81616C6B212C}" type="parTrans" cxnId="{B4694F6E-6E77-464C-B422-E4A427C3E5C1}">
      <dgm:prSet/>
      <dgm:spPr/>
      <dgm:t>
        <a:bodyPr/>
        <a:lstStyle/>
        <a:p>
          <a:endParaRPr lang="en-US"/>
        </a:p>
      </dgm:t>
    </dgm:pt>
    <dgm:pt modelId="{0AEFD5AD-13CF-498A-A300-0CF8056BFCC1}" type="sibTrans" cxnId="{B4694F6E-6E77-464C-B422-E4A427C3E5C1}">
      <dgm:prSet/>
      <dgm:spPr/>
      <dgm:t>
        <a:bodyPr/>
        <a:lstStyle/>
        <a:p>
          <a:endParaRPr lang="en-US"/>
        </a:p>
      </dgm:t>
    </dgm:pt>
    <dgm:pt modelId="{D22DF30A-84B8-4FB5-8753-947945275A70}">
      <dgm:prSet/>
      <dgm:spPr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200" b="0" i="0" u="none" dirty="0" smtClean="0"/>
            <a:t>Delivering of add-hoc requests (eWellFile &amp; Tech Library, Notifications to DM &amp; IO&amp;E)</a:t>
          </a:r>
          <a:endParaRPr lang="en-US" sz="1200" dirty="0"/>
        </a:p>
      </dgm:t>
    </dgm:pt>
    <dgm:pt modelId="{53F40142-A4B2-476D-A745-84CB9FA582F5}" type="parTrans" cxnId="{D6506E7F-836F-454D-A148-2AD952C7FA9C}">
      <dgm:prSet/>
      <dgm:spPr/>
      <dgm:t>
        <a:bodyPr/>
        <a:lstStyle/>
        <a:p>
          <a:endParaRPr lang="en-US"/>
        </a:p>
      </dgm:t>
    </dgm:pt>
    <dgm:pt modelId="{B014279B-3693-4B32-8050-421A40BE4A8B}" type="sibTrans" cxnId="{D6506E7F-836F-454D-A148-2AD952C7FA9C}">
      <dgm:prSet/>
      <dgm:spPr/>
      <dgm:t>
        <a:bodyPr/>
        <a:lstStyle/>
        <a:p>
          <a:endParaRPr lang="en-US"/>
        </a:p>
      </dgm:t>
    </dgm:pt>
    <dgm:pt modelId="{91BA071C-6623-4684-92D1-F1786DB07C34}">
      <dgm:prSet custT="1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400" b="1"/>
            <a:t>Profitability</a:t>
          </a:r>
          <a:endParaRPr lang="en-US" sz="1400" b="1" dirty="0"/>
        </a:p>
      </dgm:t>
    </dgm:pt>
    <dgm:pt modelId="{DAE78F5C-D016-475E-9A11-2BEEA0B8D6C7}" type="parTrans" cxnId="{DF46C609-808C-47CD-9A5E-4BEED9A3874D}">
      <dgm:prSet/>
      <dgm:spPr/>
      <dgm:t>
        <a:bodyPr/>
        <a:lstStyle/>
        <a:p>
          <a:endParaRPr lang="en-US"/>
        </a:p>
      </dgm:t>
    </dgm:pt>
    <dgm:pt modelId="{764A00F3-A498-438B-AD56-0700BF5C63D3}" type="sibTrans" cxnId="{DF46C609-808C-47CD-9A5E-4BEED9A3874D}">
      <dgm:prSet/>
      <dgm:spPr/>
      <dgm:t>
        <a:bodyPr/>
        <a:lstStyle/>
        <a:p>
          <a:endParaRPr lang="en-US"/>
        </a:p>
      </dgm:t>
    </dgm:pt>
    <dgm:pt modelId="{2423C3E9-5003-4596-AB5C-7F9E7222C998}">
      <dgm:prSet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pPr rtl="0"/>
          <a:r>
            <a:rPr lang="en-US" sz="1200" b="0" i="0" u="none" dirty="0"/>
            <a:t>Overall, Contribute to </a:t>
          </a:r>
          <a:r>
            <a:rPr lang="en-US" sz="1200" b="1" i="0" u="none" dirty="0"/>
            <a:t>CAPEX/ OPEX reduction</a:t>
          </a:r>
          <a:endParaRPr lang="en-US" sz="1200" b="0" i="0" u="none" dirty="0"/>
        </a:p>
      </dgm:t>
    </dgm:pt>
    <dgm:pt modelId="{C645DF79-A97F-40FD-9AE8-1B828C693098}" type="parTrans" cxnId="{BB4DC2B4-253D-478D-8712-0DCB12FE35F9}">
      <dgm:prSet/>
      <dgm:spPr/>
      <dgm:t>
        <a:bodyPr/>
        <a:lstStyle/>
        <a:p>
          <a:endParaRPr lang="en-US"/>
        </a:p>
      </dgm:t>
    </dgm:pt>
    <dgm:pt modelId="{132ED8D5-D601-425C-9ADA-452C91BE1015}" type="sibTrans" cxnId="{BB4DC2B4-253D-478D-8712-0DCB12FE35F9}">
      <dgm:prSet/>
      <dgm:spPr/>
      <dgm:t>
        <a:bodyPr/>
        <a:lstStyle/>
        <a:p>
          <a:endParaRPr lang="en-US"/>
        </a:p>
      </dgm:t>
    </dgm:pt>
    <dgm:pt modelId="{18E9AD19-354A-4947-895B-8577ACF775D3}">
      <dgm:prSet custT="1"/>
      <dgm:spPr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400" b="1" dirty="0"/>
            <a:t>Efficiency</a:t>
          </a:r>
        </a:p>
      </dgm:t>
    </dgm:pt>
    <dgm:pt modelId="{5E5FFE7D-1ED2-4F06-A760-E220D315FC2C}" type="parTrans" cxnId="{EDB2C44D-1A24-4728-A2B3-21B47ADACD8F}">
      <dgm:prSet/>
      <dgm:spPr/>
      <dgm:t>
        <a:bodyPr/>
        <a:lstStyle/>
        <a:p>
          <a:endParaRPr lang="en-US"/>
        </a:p>
      </dgm:t>
    </dgm:pt>
    <dgm:pt modelId="{6F68D052-44FB-4577-A8C5-87C5537555E8}" type="sibTrans" cxnId="{EDB2C44D-1A24-4728-A2B3-21B47ADACD8F}">
      <dgm:prSet/>
      <dgm:spPr/>
      <dgm:t>
        <a:bodyPr/>
        <a:lstStyle/>
        <a:p>
          <a:endParaRPr lang="en-US"/>
        </a:p>
      </dgm:t>
    </dgm:pt>
    <dgm:pt modelId="{5A2BE351-9E2F-47DC-9D52-3CBB9BDC7D7F}">
      <dgm:prSet/>
      <dgm:spPr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200" b="1" i="0" u="none" dirty="0"/>
            <a:t>Secured access control </a:t>
          </a:r>
          <a:r>
            <a:rPr lang="en-US" sz="1200" b="0" i="0" u="none" dirty="0"/>
            <a:t>based implementation of system</a:t>
          </a:r>
          <a:endParaRPr lang="en-US" sz="1200" dirty="0"/>
        </a:p>
      </dgm:t>
    </dgm:pt>
    <dgm:pt modelId="{5CA67BB7-23C6-458A-9C7C-94E3D21DC6F3}" type="parTrans" cxnId="{DEBD57C6-015E-486A-A622-9FFFCF14197C}">
      <dgm:prSet/>
      <dgm:spPr/>
      <dgm:t>
        <a:bodyPr/>
        <a:lstStyle/>
        <a:p>
          <a:endParaRPr lang="en-US"/>
        </a:p>
      </dgm:t>
    </dgm:pt>
    <dgm:pt modelId="{8F5F56D9-60FD-468D-8CBC-EB8280147D0B}" type="sibTrans" cxnId="{DEBD57C6-015E-486A-A622-9FFFCF14197C}">
      <dgm:prSet/>
      <dgm:spPr/>
      <dgm:t>
        <a:bodyPr/>
        <a:lstStyle/>
        <a:p>
          <a:endParaRPr lang="en-US"/>
        </a:p>
      </dgm:t>
    </dgm:pt>
    <dgm:pt modelId="{CECAAF1E-2762-4B53-937C-9164DD839306}">
      <dgm:prSet/>
      <dgm:spPr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200" b="0" i="0" u="none" dirty="0"/>
            <a:t>Easier, </a:t>
          </a:r>
          <a:r>
            <a:rPr lang="en-US" sz="1200" b="1" i="0" u="none" dirty="0"/>
            <a:t>quicker handovers </a:t>
          </a:r>
          <a:r>
            <a:rPr lang="en-US" sz="1200" b="0" i="0" u="none" dirty="0"/>
            <a:t>to operating teams: no gap after start up</a:t>
          </a:r>
          <a:endParaRPr lang="en-US" sz="1200" dirty="0"/>
        </a:p>
      </dgm:t>
    </dgm:pt>
    <dgm:pt modelId="{B081C703-2820-472A-B546-E50C74C7F47B}" type="parTrans" cxnId="{62FD6D1E-313A-4377-8D83-9755929FC0EC}">
      <dgm:prSet/>
      <dgm:spPr/>
      <dgm:t>
        <a:bodyPr/>
        <a:lstStyle/>
        <a:p>
          <a:endParaRPr lang="en-US"/>
        </a:p>
      </dgm:t>
    </dgm:pt>
    <dgm:pt modelId="{85EC5C88-520A-4A19-99F6-166FCB22EA8D}" type="sibTrans" cxnId="{62FD6D1E-313A-4377-8D83-9755929FC0EC}">
      <dgm:prSet/>
      <dgm:spPr/>
      <dgm:t>
        <a:bodyPr/>
        <a:lstStyle/>
        <a:p>
          <a:endParaRPr lang="en-US"/>
        </a:p>
      </dgm:t>
    </dgm:pt>
    <dgm:pt modelId="{5CF5424D-3FB0-4174-8A99-31D9CF2806DD}">
      <dgm:prSet phldrT="[Text]" custT="1"/>
      <dgm:spPr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pPr rtl="0"/>
          <a:r>
            <a:rPr lang="en-US" sz="1400" b="1" dirty="0"/>
            <a:t>Performance</a:t>
          </a:r>
        </a:p>
      </dgm:t>
    </dgm:pt>
    <dgm:pt modelId="{00E21F56-C832-442A-B8EA-54F8219F20C3}" type="parTrans" cxnId="{81071E91-2134-4264-BB48-F66D40587798}">
      <dgm:prSet/>
      <dgm:spPr/>
      <dgm:t>
        <a:bodyPr/>
        <a:lstStyle/>
        <a:p>
          <a:endParaRPr lang="en-US"/>
        </a:p>
      </dgm:t>
    </dgm:pt>
    <dgm:pt modelId="{51174FC2-C3C5-4415-A70B-125CF503A19B}" type="sibTrans" cxnId="{81071E91-2134-4264-BB48-F66D40587798}">
      <dgm:prSet/>
      <dgm:spPr/>
      <dgm:t>
        <a:bodyPr/>
        <a:lstStyle/>
        <a:p>
          <a:endParaRPr lang="en-US"/>
        </a:p>
      </dgm:t>
    </dgm:pt>
    <dgm:pt modelId="{5B31EBA5-FB83-4701-A184-B92C1BDEB9D1}">
      <dgm:prSet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200" b="0" i="0" u="none" dirty="0"/>
            <a:t>Helps young </a:t>
          </a:r>
          <a:r>
            <a:rPr lang="en-US" sz="1200" b="1" i="0" u="none" dirty="0"/>
            <a:t>UAE Nationals </a:t>
          </a:r>
          <a:r>
            <a:rPr lang="en-US" sz="1200" b="0" i="0" u="none" dirty="0"/>
            <a:t>with organizational learning </a:t>
          </a:r>
          <a:endParaRPr lang="en-US" sz="1200" dirty="0"/>
        </a:p>
      </dgm:t>
    </dgm:pt>
    <dgm:pt modelId="{A25EE1C0-6FF5-4A96-8F3D-2397191FAD0D}">
      <dgm:prSet phldrT="[Text]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200" b="0" i="0" u="none" dirty="0"/>
            <a:t>Helps </a:t>
          </a:r>
          <a:r>
            <a:rPr lang="en-US" sz="1200" b="1" i="0" u="none" dirty="0"/>
            <a:t>engineers</a:t>
          </a:r>
          <a:r>
            <a:rPr lang="en-US" sz="1200" b="0" i="0" u="none" dirty="0"/>
            <a:t> to manage associated information more efficiently</a:t>
          </a:r>
          <a:endParaRPr lang="en-US" sz="1200" dirty="0"/>
        </a:p>
      </dgm:t>
    </dgm:pt>
    <dgm:pt modelId="{8955CBF2-E94E-4F71-845D-E51B1F731C1D}">
      <dgm:prSet phldrT="[Text]" custT="1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400" b="1"/>
            <a:t>People</a:t>
          </a:r>
          <a:endParaRPr lang="en-US" sz="1400" b="1" dirty="0"/>
        </a:p>
      </dgm:t>
    </dgm:pt>
    <dgm:pt modelId="{0EED1065-4647-4BC2-8261-91B3FB5E018F}" type="sibTrans" cxnId="{EC9B6B1E-ADC7-4A01-B487-F3C0938D6BD5}">
      <dgm:prSet/>
      <dgm:spPr/>
      <dgm:t>
        <a:bodyPr/>
        <a:lstStyle/>
        <a:p>
          <a:endParaRPr lang="en-US"/>
        </a:p>
      </dgm:t>
    </dgm:pt>
    <dgm:pt modelId="{F36BD35B-0F8D-4D2F-A63C-57B266D5D2E1}" type="parTrans" cxnId="{EC9B6B1E-ADC7-4A01-B487-F3C0938D6BD5}">
      <dgm:prSet/>
      <dgm:spPr/>
      <dgm:t>
        <a:bodyPr/>
        <a:lstStyle/>
        <a:p>
          <a:endParaRPr lang="en-US"/>
        </a:p>
      </dgm:t>
    </dgm:pt>
    <dgm:pt modelId="{BCCE1EF2-256C-43AE-B67B-87A9C558C557}" type="sibTrans" cxnId="{3D6D0A69-27C3-4793-A9CD-4DA5DAA71700}">
      <dgm:prSet/>
      <dgm:spPr/>
      <dgm:t>
        <a:bodyPr/>
        <a:lstStyle/>
        <a:p>
          <a:endParaRPr lang="en-US"/>
        </a:p>
      </dgm:t>
    </dgm:pt>
    <dgm:pt modelId="{8933182A-0C6F-43AD-AE26-C1F2D01DE09B}" type="parTrans" cxnId="{3D6D0A69-27C3-4793-A9CD-4DA5DAA71700}">
      <dgm:prSet/>
      <dgm:spPr/>
      <dgm:t>
        <a:bodyPr/>
        <a:lstStyle/>
        <a:p>
          <a:endParaRPr lang="en-US"/>
        </a:p>
      </dgm:t>
    </dgm:pt>
    <dgm:pt modelId="{45797CAA-9EB6-4188-97BA-1A2711C25D11}" type="sibTrans" cxnId="{F4D4DA81-62C7-4F08-B835-3E3877E0E7F6}">
      <dgm:prSet/>
      <dgm:spPr/>
      <dgm:t>
        <a:bodyPr/>
        <a:lstStyle/>
        <a:p>
          <a:endParaRPr lang="en-US"/>
        </a:p>
      </dgm:t>
    </dgm:pt>
    <dgm:pt modelId="{70362933-05C5-43EB-B617-DB8E9865AD66}" type="parTrans" cxnId="{F4D4DA81-62C7-4F08-B835-3E3877E0E7F6}">
      <dgm:prSet/>
      <dgm:spPr/>
      <dgm:t>
        <a:bodyPr/>
        <a:lstStyle/>
        <a:p>
          <a:endParaRPr lang="en-US"/>
        </a:p>
      </dgm:t>
    </dgm:pt>
    <dgm:pt modelId="{3568CC52-9B29-41D8-B816-8E9C7E2F5960}">
      <dgm:prSet/>
      <dgm:spPr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200" dirty="0" smtClean="0"/>
            <a:t>Closing Audit findings &amp; Security Assessments</a:t>
          </a:r>
          <a:endParaRPr lang="en-US" sz="1200" dirty="0"/>
        </a:p>
      </dgm:t>
    </dgm:pt>
    <dgm:pt modelId="{18B1684F-F534-41EF-A2AF-AE375F2D3D89}" type="parTrans" cxnId="{B271C30A-ED30-4F01-A871-D182008A4CA6}">
      <dgm:prSet/>
      <dgm:spPr/>
      <dgm:t>
        <a:bodyPr/>
        <a:lstStyle/>
        <a:p>
          <a:endParaRPr lang="en-US"/>
        </a:p>
      </dgm:t>
    </dgm:pt>
    <dgm:pt modelId="{A2D04588-9DD0-4936-8474-698697A50480}" type="sibTrans" cxnId="{B271C30A-ED30-4F01-A871-D182008A4CA6}">
      <dgm:prSet/>
      <dgm:spPr/>
      <dgm:t>
        <a:bodyPr/>
        <a:lstStyle/>
        <a:p>
          <a:endParaRPr lang="en-US"/>
        </a:p>
      </dgm:t>
    </dgm:pt>
    <dgm:pt modelId="{02ACBBBE-DA2D-4025-8CB0-BC5926B3E5D1}">
      <dgm:prSet/>
      <dgm:spPr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r>
            <a:rPr lang="en-US" sz="1200" dirty="0" smtClean="0"/>
            <a:t>Enhancing the User Experience</a:t>
          </a:r>
          <a:endParaRPr lang="en-US" sz="1200" dirty="0"/>
        </a:p>
      </dgm:t>
    </dgm:pt>
    <dgm:pt modelId="{CDB25EB1-C55F-401F-A390-B93267D53FF0}" type="parTrans" cxnId="{AA079041-3565-43AF-A0E9-B64DBD812525}">
      <dgm:prSet/>
      <dgm:spPr/>
      <dgm:t>
        <a:bodyPr/>
        <a:lstStyle/>
        <a:p>
          <a:endParaRPr lang="en-US"/>
        </a:p>
      </dgm:t>
    </dgm:pt>
    <dgm:pt modelId="{B4530E3A-EC1C-481F-AEDD-85897903875D}" type="sibTrans" cxnId="{AA079041-3565-43AF-A0E9-B64DBD812525}">
      <dgm:prSet/>
      <dgm:spPr/>
      <dgm:t>
        <a:bodyPr/>
        <a:lstStyle/>
        <a:p>
          <a:endParaRPr lang="en-US"/>
        </a:p>
      </dgm:t>
    </dgm:pt>
    <dgm:pt modelId="{271400FA-391C-4F3A-8934-251B7894D488}">
      <dgm:prSet phldrT="[Text]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 anchor="ctr" anchorCtr="0"/>
        <a:lstStyle/>
        <a:p>
          <a:pPr rtl="0"/>
          <a:r>
            <a:rPr lang="en-US" sz="1200" dirty="0" smtClean="0"/>
            <a:t>Safeguarding company Assets and Data (EDMS DR System)</a:t>
          </a:r>
          <a:endParaRPr lang="en-US" sz="1200" dirty="0"/>
        </a:p>
      </dgm:t>
    </dgm:pt>
    <dgm:pt modelId="{8444694C-60AA-48A0-9A84-E86357FA6857}" type="parTrans" cxnId="{9FC91601-E798-4194-891A-14E87D3A25CB}">
      <dgm:prSet/>
      <dgm:spPr/>
      <dgm:t>
        <a:bodyPr/>
        <a:lstStyle/>
        <a:p>
          <a:endParaRPr lang="en-US"/>
        </a:p>
      </dgm:t>
    </dgm:pt>
    <dgm:pt modelId="{E6B771ED-175E-4C69-9243-D5D1D2C10296}" type="sibTrans" cxnId="{9FC91601-E798-4194-891A-14E87D3A25CB}">
      <dgm:prSet/>
      <dgm:spPr/>
      <dgm:t>
        <a:bodyPr/>
        <a:lstStyle/>
        <a:p>
          <a:endParaRPr lang="en-US"/>
        </a:p>
      </dgm:t>
    </dgm:pt>
    <dgm:pt modelId="{51D22DF5-BAEE-4D1D-9EC5-649D1781EDC0}" type="pres">
      <dgm:prSet presAssocID="{CAFEED1F-7F7E-4DCD-BE83-4AC277CA366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188C7E-DEC9-4BBE-8176-9CDAAD8E9F38}" type="pres">
      <dgm:prSet presAssocID="{5487E17F-2049-4B34-86D9-E41C37DDE504}" presName="comp" presStyleCnt="0"/>
      <dgm:spPr/>
    </dgm:pt>
    <dgm:pt modelId="{B3829EA9-C2B4-4010-AA88-82A740FD86C8}" type="pres">
      <dgm:prSet presAssocID="{5487E17F-2049-4B34-86D9-E41C37DDE504}" presName="box" presStyleLbl="node1" presStyleIdx="0" presStyleCnt="5"/>
      <dgm:spPr/>
      <dgm:t>
        <a:bodyPr/>
        <a:lstStyle/>
        <a:p>
          <a:endParaRPr lang="en-US"/>
        </a:p>
      </dgm:t>
    </dgm:pt>
    <dgm:pt modelId="{823EC3D6-3035-41D7-87BF-AEEB05FB9CBA}" type="pres">
      <dgm:prSet presAssocID="{5487E17F-2049-4B34-86D9-E41C37DDE504}" presName="img" presStyleLbl="fgImgPlace1" presStyleIdx="0" presStyleCnt="5" custScaleX="517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319916E2-EA85-472E-B1FA-69D3752E471E}" type="pres">
      <dgm:prSet presAssocID="{5487E17F-2049-4B34-86D9-E41C37DDE504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83CCC-1A1F-45A8-99F4-B84418CD94D7}" type="pres">
      <dgm:prSet presAssocID="{0AEFD5AD-13CF-498A-A300-0CF8056BFCC1}" presName="spacer" presStyleCnt="0"/>
      <dgm:spPr/>
    </dgm:pt>
    <dgm:pt modelId="{95426BA0-D108-40AE-9011-A2CA29C7F1A7}" type="pres">
      <dgm:prSet presAssocID="{8955CBF2-E94E-4F71-845D-E51B1F731C1D}" presName="comp" presStyleCnt="0"/>
      <dgm:spPr/>
    </dgm:pt>
    <dgm:pt modelId="{F96F07D9-B66A-4175-8A2A-8DEE073F6F2B}" type="pres">
      <dgm:prSet presAssocID="{8955CBF2-E94E-4F71-845D-E51B1F731C1D}" presName="box" presStyleLbl="node1" presStyleIdx="1" presStyleCnt="5"/>
      <dgm:spPr/>
      <dgm:t>
        <a:bodyPr/>
        <a:lstStyle/>
        <a:p>
          <a:endParaRPr lang="en-US"/>
        </a:p>
      </dgm:t>
    </dgm:pt>
    <dgm:pt modelId="{CA0D9599-D895-496E-8ECE-3054E4B5E9EA}" type="pres">
      <dgm:prSet presAssocID="{8955CBF2-E94E-4F71-845D-E51B1F731C1D}" presName="img" presStyleLbl="fgImgPlace1" presStyleIdx="1" presStyleCnt="5" custScaleX="5179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60641062-B5BA-45A7-AE5C-046C867FBAB8}" type="pres">
      <dgm:prSet presAssocID="{8955CBF2-E94E-4F71-845D-E51B1F731C1D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F3DD4-04C8-41D1-812C-DF5F7FB9324E}" type="pres">
      <dgm:prSet presAssocID="{0EED1065-4647-4BC2-8261-91B3FB5E018F}" presName="spacer" presStyleCnt="0"/>
      <dgm:spPr/>
    </dgm:pt>
    <dgm:pt modelId="{D19F36E8-0ECB-4FE6-BBC7-970B20FDEB3D}" type="pres">
      <dgm:prSet presAssocID="{5CF5424D-3FB0-4174-8A99-31D9CF2806DD}" presName="comp" presStyleCnt="0"/>
      <dgm:spPr/>
    </dgm:pt>
    <dgm:pt modelId="{4C4C0F35-C6B3-4542-9261-789C1F99491D}" type="pres">
      <dgm:prSet presAssocID="{5CF5424D-3FB0-4174-8A99-31D9CF2806DD}" presName="box" presStyleLbl="node1" presStyleIdx="2" presStyleCnt="5"/>
      <dgm:spPr/>
      <dgm:t>
        <a:bodyPr/>
        <a:lstStyle/>
        <a:p>
          <a:endParaRPr lang="en-US"/>
        </a:p>
      </dgm:t>
    </dgm:pt>
    <dgm:pt modelId="{8F21C09F-77E1-4CAA-87FE-19700D4FE469}" type="pres">
      <dgm:prSet presAssocID="{5CF5424D-3FB0-4174-8A99-31D9CF2806DD}" presName="img" presStyleLbl="fgImgPlace1" presStyleIdx="2" presStyleCnt="5" custScaleX="5179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373197D0-0170-41F6-9571-F750F8024DB3}" type="pres">
      <dgm:prSet presAssocID="{5CF5424D-3FB0-4174-8A99-31D9CF2806DD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66B4D7-1069-4464-A047-7308E09CA6E0}" type="pres">
      <dgm:prSet presAssocID="{51174FC2-C3C5-4415-A70B-125CF503A19B}" presName="spacer" presStyleCnt="0"/>
      <dgm:spPr/>
    </dgm:pt>
    <dgm:pt modelId="{FA321B3C-2908-485B-8F9B-4443224C9F03}" type="pres">
      <dgm:prSet presAssocID="{91BA071C-6623-4684-92D1-F1786DB07C34}" presName="comp" presStyleCnt="0"/>
      <dgm:spPr/>
    </dgm:pt>
    <dgm:pt modelId="{AD5F848E-6519-4662-8C7F-20A8E938C325}" type="pres">
      <dgm:prSet presAssocID="{91BA071C-6623-4684-92D1-F1786DB07C34}" presName="box" presStyleLbl="node1" presStyleIdx="3" presStyleCnt="5"/>
      <dgm:spPr/>
      <dgm:t>
        <a:bodyPr/>
        <a:lstStyle/>
        <a:p>
          <a:endParaRPr lang="en-US"/>
        </a:p>
      </dgm:t>
    </dgm:pt>
    <dgm:pt modelId="{A9CA1DC5-A3E5-45BC-89BD-FE64812160DA}" type="pres">
      <dgm:prSet presAssocID="{91BA071C-6623-4684-92D1-F1786DB07C34}" presName="img" presStyleLbl="fgImgPlace1" presStyleIdx="3" presStyleCnt="5" custScaleX="5179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en-US"/>
        </a:p>
      </dgm:t>
    </dgm:pt>
    <dgm:pt modelId="{9420ECD5-D11C-4E89-8530-D9EFE8632C3E}" type="pres">
      <dgm:prSet presAssocID="{91BA071C-6623-4684-92D1-F1786DB07C34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CF889-B30F-4A6A-9E24-A761B28DA9A6}" type="pres">
      <dgm:prSet presAssocID="{764A00F3-A498-438B-AD56-0700BF5C63D3}" presName="spacer" presStyleCnt="0"/>
      <dgm:spPr/>
    </dgm:pt>
    <dgm:pt modelId="{FE329A51-0E66-462B-B13D-05EA94A23664}" type="pres">
      <dgm:prSet presAssocID="{18E9AD19-354A-4947-895B-8577ACF775D3}" presName="comp" presStyleCnt="0"/>
      <dgm:spPr/>
    </dgm:pt>
    <dgm:pt modelId="{E0836565-F0C9-4B67-B3B7-12C04570A47D}" type="pres">
      <dgm:prSet presAssocID="{18E9AD19-354A-4947-895B-8577ACF775D3}" presName="box" presStyleLbl="node1" presStyleIdx="4" presStyleCnt="5"/>
      <dgm:spPr/>
      <dgm:t>
        <a:bodyPr/>
        <a:lstStyle/>
        <a:p>
          <a:endParaRPr lang="en-US"/>
        </a:p>
      </dgm:t>
    </dgm:pt>
    <dgm:pt modelId="{BC544585-28FA-48FA-B265-12E2233E4DB8}" type="pres">
      <dgm:prSet presAssocID="{18E9AD19-354A-4947-895B-8577ACF775D3}" presName="img" presStyleLbl="fgImgPlace1" presStyleIdx="4" presStyleCnt="5" custScaleX="5179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A219E5D3-AB21-44CB-B64E-DC540FF9B77B}" type="pres">
      <dgm:prSet presAssocID="{18E9AD19-354A-4947-895B-8577ACF775D3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F4E57C-A9BC-4130-96D7-F24535A03ABD}" type="presOf" srcId="{CAFEED1F-7F7E-4DCD-BE83-4AC277CA3664}" destId="{51D22DF5-BAEE-4D1D-9EC5-649D1781EDC0}" srcOrd="0" destOrd="0" presId="urn:microsoft.com/office/officeart/2005/8/layout/vList4"/>
    <dgm:cxn modelId="{4F616DB0-F96A-4BDC-B8DD-DD220BC552CC}" type="presOf" srcId="{5B31EBA5-FB83-4701-A184-B92C1BDEB9D1}" destId="{F96F07D9-B66A-4175-8A2A-8DEE073F6F2B}" srcOrd="0" destOrd="2" presId="urn:microsoft.com/office/officeart/2005/8/layout/vList4"/>
    <dgm:cxn modelId="{D51475C4-CA25-4414-AFC5-9FF49163A102}" type="presOf" srcId="{3568CC52-9B29-41D8-B816-8E9C7E2F5960}" destId="{4C4C0F35-C6B3-4542-9261-789C1F99491D}" srcOrd="0" destOrd="2" presId="urn:microsoft.com/office/officeart/2005/8/layout/vList4"/>
    <dgm:cxn modelId="{B4694F6E-6E77-464C-B422-E4A427C3E5C1}" srcId="{CAFEED1F-7F7E-4DCD-BE83-4AC277CA3664}" destId="{5487E17F-2049-4B34-86D9-E41C37DDE504}" srcOrd="0" destOrd="0" parTransId="{F766A024-59CF-4957-8874-81616C6B212C}" sibTransId="{0AEFD5AD-13CF-498A-A300-0CF8056BFCC1}"/>
    <dgm:cxn modelId="{A38D5515-049D-4FA6-8F40-5E8F4A801401}" type="presOf" srcId="{A25EE1C0-6FF5-4A96-8F3D-2397191FAD0D}" destId="{F96F07D9-B66A-4175-8A2A-8DEE073F6F2B}" srcOrd="0" destOrd="1" presId="urn:microsoft.com/office/officeart/2005/8/layout/vList4"/>
    <dgm:cxn modelId="{F4D4DA81-62C7-4F08-B835-3E3877E0E7F6}" srcId="{8955CBF2-E94E-4F71-845D-E51B1F731C1D}" destId="{A25EE1C0-6FF5-4A96-8F3D-2397191FAD0D}" srcOrd="0" destOrd="0" parTransId="{70362933-05C5-43EB-B617-DB8E9865AD66}" sibTransId="{45797CAA-9EB6-4188-97BA-1A2711C25D11}"/>
    <dgm:cxn modelId="{DEBD57C6-015E-486A-A622-9FFFCF14197C}" srcId="{18E9AD19-354A-4947-895B-8577ACF775D3}" destId="{5A2BE351-9E2F-47DC-9D52-3CBB9BDC7D7F}" srcOrd="0" destOrd="0" parTransId="{5CA67BB7-23C6-458A-9C7C-94E3D21DC6F3}" sibTransId="{8F5F56D9-60FD-468D-8CBC-EB8280147D0B}"/>
    <dgm:cxn modelId="{BB4DC2B4-253D-478D-8712-0DCB12FE35F9}" srcId="{91BA071C-6623-4684-92D1-F1786DB07C34}" destId="{2423C3E9-5003-4596-AB5C-7F9E7222C998}" srcOrd="0" destOrd="0" parTransId="{C645DF79-A97F-40FD-9AE8-1B828C693098}" sibTransId="{132ED8D5-D601-425C-9ADA-452C91BE1015}"/>
    <dgm:cxn modelId="{AC5DD403-103C-4630-A16C-888A7FB13C6B}" type="presOf" srcId="{02ACBBBE-DA2D-4025-8CB0-BC5926B3E5D1}" destId="{4C4C0F35-C6B3-4542-9261-789C1F99491D}" srcOrd="0" destOrd="3" presId="urn:microsoft.com/office/officeart/2005/8/layout/vList4"/>
    <dgm:cxn modelId="{D6506E7F-836F-454D-A148-2AD952C7FA9C}" srcId="{5CF5424D-3FB0-4174-8A99-31D9CF2806DD}" destId="{D22DF30A-84B8-4FB5-8753-947945275A70}" srcOrd="0" destOrd="0" parTransId="{53F40142-A4B2-476D-A745-84CB9FA582F5}" sibTransId="{B014279B-3693-4B32-8050-421A40BE4A8B}"/>
    <dgm:cxn modelId="{62FD6D1E-313A-4377-8D83-9755929FC0EC}" srcId="{18E9AD19-354A-4947-895B-8577ACF775D3}" destId="{CECAAF1E-2762-4B53-937C-9164DD839306}" srcOrd="1" destOrd="0" parTransId="{B081C703-2820-472A-B546-E50C74C7F47B}" sibTransId="{85EC5C88-520A-4A19-99F6-166FCB22EA8D}"/>
    <dgm:cxn modelId="{FD3747B5-03CC-4DEC-89B5-4B745865CEA3}" type="presOf" srcId="{5A2BE351-9E2F-47DC-9D52-3CBB9BDC7D7F}" destId="{E0836565-F0C9-4B67-B3B7-12C04570A47D}" srcOrd="0" destOrd="1" presId="urn:microsoft.com/office/officeart/2005/8/layout/vList4"/>
    <dgm:cxn modelId="{B7535312-6DBA-43C6-B9FC-8A467D22521E}" type="presOf" srcId="{3568CC52-9B29-41D8-B816-8E9C7E2F5960}" destId="{373197D0-0170-41F6-9571-F750F8024DB3}" srcOrd="1" destOrd="2" presId="urn:microsoft.com/office/officeart/2005/8/layout/vList4"/>
    <dgm:cxn modelId="{6168BB36-6101-49AC-A65A-74DF60AE9C7E}" type="presOf" srcId="{91BA071C-6623-4684-92D1-F1786DB07C34}" destId="{9420ECD5-D11C-4E89-8530-D9EFE8632C3E}" srcOrd="1" destOrd="0" presId="urn:microsoft.com/office/officeart/2005/8/layout/vList4"/>
    <dgm:cxn modelId="{402629A2-053F-45C0-AAAC-3689086BF7B7}" type="presOf" srcId="{D22DF30A-84B8-4FB5-8753-947945275A70}" destId="{4C4C0F35-C6B3-4542-9261-789C1F99491D}" srcOrd="0" destOrd="1" presId="urn:microsoft.com/office/officeart/2005/8/layout/vList4"/>
    <dgm:cxn modelId="{5069A5B6-9A6E-4DCD-A7D2-154D1B4829E1}" type="presOf" srcId="{8955CBF2-E94E-4F71-845D-E51B1F731C1D}" destId="{60641062-B5BA-45A7-AE5C-046C867FBAB8}" srcOrd="1" destOrd="0" presId="urn:microsoft.com/office/officeart/2005/8/layout/vList4"/>
    <dgm:cxn modelId="{C1724753-6E56-41E3-97A1-257CCF247BB7}" type="presOf" srcId="{18E9AD19-354A-4947-895B-8577ACF775D3}" destId="{E0836565-F0C9-4B67-B3B7-12C04570A47D}" srcOrd="0" destOrd="0" presId="urn:microsoft.com/office/officeart/2005/8/layout/vList4"/>
    <dgm:cxn modelId="{5426A909-3AE0-40EE-BFD3-F46F976909A4}" type="presOf" srcId="{5487E17F-2049-4B34-86D9-E41C37DDE504}" destId="{319916E2-EA85-472E-B1FA-69D3752E471E}" srcOrd="1" destOrd="0" presId="urn:microsoft.com/office/officeart/2005/8/layout/vList4"/>
    <dgm:cxn modelId="{AA079041-3565-43AF-A0E9-B64DBD812525}" srcId="{5CF5424D-3FB0-4174-8A99-31D9CF2806DD}" destId="{02ACBBBE-DA2D-4025-8CB0-BC5926B3E5D1}" srcOrd="2" destOrd="0" parTransId="{CDB25EB1-C55F-401F-A390-B93267D53FF0}" sibTransId="{B4530E3A-EC1C-481F-AEDD-85897903875D}"/>
    <dgm:cxn modelId="{AFA8D1C0-EB48-4822-9967-B640549F1365}" type="presOf" srcId="{5B31EBA5-FB83-4701-A184-B92C1BDEB9D1}" destId="{60641062-B5BA-45A7-AE5C-046C867FBAB8}" srcOrd="1" destOrd="2" presId="urn:microsoft.com/office/officeart/2005/8/layout/vList4"/>
    <dgm:cxn modelId="{42F65B09-36E3-4AD0-9634-4372CA998CCF}" type="presOf" srcId="{5A2BE351-9E2F-47DC-9D52-3CBB9BDC7D7F}" destId="{A219E5D3-AB21-44CB-B64E-DC540FF9B77B}" srcOrd="1" destOrd="1" presId="urn:microsoft.com/office/officeart/2005/8/layout/vList4"/>
    <dgm:cxn modelId="{DF46C609-808C-47CD-9A5E-4BEED9A3874D}" srcId="{CAFEED1F-7F7E-4DCD-BE83-4AC277CA3664}" destId="{91BA071C-6623-4684-92D1-F1786DB07C34}" srcOrd="3" destOrd="0" parTransId="{DAE78F5C-D016-475E-9A11-2BEEA0B8D6C7}" sibTransId="{764A00F3-A498-438B-AD56-0700BF5C63D3}"/>
    <dgm:cxn modelId="{75CF468F-1B6F-4835-BDBA-837158E0D0D3}" type="presOf" srcId="{02ACBBBE-DA2D-4025-8CB0-BC5926B3E5D1}" destId="{373197D0-0170-41F6-9571-F750F8024DB3}" srcOrd="1" destOrd="3" presId="urn:microsoft.com/office/officeart/2005/8/layout/vList4"/>
    <dgm:cxn modelId="{975DF21E-F629-4C41-ABAF-BEBB9AD3B037}" type="presOf" srcId="{91BA071C-6623-4684-92D1-F1786DB07C34}" destId="{AD5F848E-6519-4662-8C7F-20A8E938C325}" srcOrd="0" destOrd="0" presId="urn:microsoft.com/office/officeart/2005/8/layout/vList4"/>
    <dgm:cxn modelId="{16B21915-FF45-4635-8817-90496F62A21E}" type="presOf" srcId="{271400FA-391C-4F3A-8934-251B7894D488}" destId="{319916E2-EA85-472E-B1FA-69D3752E471E}" srcOrd="1" destOrd="2" presId="urn:microsoft.com/office/officeart/2005/8/layout/vList4"/>
    <dgm:cxn modelId="{044FBB0E-7F99-4E09-A7DB-BF5A5453341E}" type="presOf" srcId="{271400FA-391C-4F3A-8934-251B7894D488}" destId="{B3829EA9-C2B4-4010-AA88-82A740FD86C8}" srcOrd="0" destOrd="2" presId="urn:microsoft.com/office/officeart/2005/8/layout/vList4"/>
    <dgm:cxn modelId="{A4F475AF-4175-44EE-854A-2540C049A1CD}" type="presOf" srcId="{5CF5424D-3FB0-4174-8A99-31D9CF2806DD}" destId="{4C4C0F35-C6B3-4542-9261-789C1F99491D}" srcOrd="0" destOrd="0" presId="urn:microsoft.com/office/officeart/2005/8/layout/vList4"/>
    <dgm:cxn modelId="{81071E91-2134-4264-BB48-F66D40587798}" srcId="{CAFEED1F-7F7E-4DCD-BE83-4AC277CA3664}" destId="{5CF5424D-3FB0-4174-8A99-31D9CF2806DD}" srcOrd="2" destOrd="0" parTransId="{00E21F56-C832-442A-B8EA-54F8219F20C3}" sibTransId="{51174FC2-C3C5-4415-A70B-125CF503A19B}"/>
    <dgm:cxn modelId="{D64E9799-3AAC-4E76-8A61-2D6B12E1C789}" type="presOf" srcId="{F7A5E409-2FD1-4C51-B1D1-D3E5AF07C8D4}" destId="{B3829EA9-C2B4-4010-AA88-82A740FD86C8}" srcOrd="0" destOrd="1" presId="urn:microsoft.com/office/officeart/2005/8/layout/vList4"/>
    <dgm:cxn modelId="{EDB2C44D-1A24-4728-A2B3-21B47ADACD8F}" srcId="{CAFEED1F-7F7E-4DCD-BE83-4AC277CA3664}" destId="{18E9AD19-354A-4947-895B-8577ACF775D3}" srcOrd="4" destOrd="0" parTransId="{5E5FFE7D-1ED2-4F06-A760-E220D315FC2C}" sibTransId="{6F68D052-44FB-4577-A8C5-87C5537555E8}"/>
    <dgm:cxn modelId="{C8520A41-D519-4D39-93C4-C00175877D4A}" type="presOf" srcId="{5CF5424D-3FB0-4174-8A99-31D9CF2806DD}" destId="{373197D0-0170-41F6-9571-F750F8024DB3}" srcOrd="1" destOrd="0" presId="urn:microsoft.com/office/officeart/2005/8/layout/vList4"/>
    <dgm:cxn modelId="{4A125AE3-90E6-484E-BE61-27C5DAC586E7}" type="presOf" srcId="{F7A5E409-2FD1-4C51-B1D1-D3E5AF07C8D4}" destId="{319916E2-EA85-472E-B1FA-69D3752E471E}" srcOrd="1" destOrd="1" presId="urn:microsoft.com/office/officeart/2005/8/layout/vList4"/>
    <dgm:cxn modelId="{EC9B6B1E-ADC7-4A01-B487-F3C0938D6BD5}" srcId="{CAFEED1F-7F7E-4DCD-BE83-4AC277CA3664}" destId="{8955CBF2-E94E-4F71-845D-E51B1F731C1D}" srcOrd="1" destOrd="0" parTransId="{F36BD35B-0F8D-4D2F-A63C-57B266D5D2E1}" sibTransId="{0EED1065-4647-4BC2-8261-91B3FB5E018F}"/>
    <dgm:cxn modelId="{9FC91601-E798-4194-891A-14E87D3A25CB}" srcId="{5487E17F-2049-4B34-86D9-E41C37DDE504}" destId="{271400FA-391C-4F3A-8934-251B7894D488}" srcOrd="1" destOrd="0" parTransId="{8444694C-60AA-48A0-9A84-E86357FA6857}" sibTransId="{E6B771ED-175E-4C69-9243-D5D1D2C10296}"/>
    <dgm:cxn modelId="{ED05A430-3700-453C-ABB3-98F7332B4D56}" type="presOf" srcId="{2423C3E9-5003-4596-AB5C-7F9E7222C998}" destId="{9420ECD5-D11C-4E89-8530-D9EFE8632C3E}" srcOrd="1" destOrd="1" presId="urn:microsoft.com/office/officeart/2005/8/layout/vList4"/>
    <dgm:cxn modelId="{B271C30A-ED30-4F01-A871-D182008A4CA6}" srcId="{5CF5424D-3FB0-4174-8A99-31D9CF2806DD}" destId="{3568CC52-9B29-41D8-B816-8E9C7E2F5960}" srcOrd="1" destOrd="0" parTransId="{18B1684F-F534-41EF-A2AF-AE375F2D3D89}" sibTransId="{A2D04588-9DD0-4936-8474-698697A50480}"/>
    <dgm:cxn modelId="{B0CCBA83-444F-4B21-A087-2D4A1CFAC9F6}" type="presOf" srcId="{5487E17F-2049-4B34-86D9-E41C37DDE504}" destId="{B3829EA9-C2B4-4010-AA88-82A740FD86C8}" srcOrd="0" destOrd="0" presId="urn:microsoft.com/office/officeart/2005/8/layout/vList4"/>
    <dgm:cxn modelId="{4B76A48E-9F2E-45AE-B318-D114FBE57089}" type="presOf" srcId="{8955CBF2-E94E-4F71-845D-E51B1F731C1D}" destId="{F96F07D9-B66A-4175-8A2A-8DEE073F6F2B}" srcOrd="0" destOrd="0" presId="urn:microsoft.com/office/officeart/2005/8/layout/vList4"/>
    <dgm:cxn modelId="{C44B3FE8-279C-4B9A-B11E-D481F56838C1}" type="presOf" srcId="{CECAAF1E-2762-4B53-937C-9164DD839306}" destId="{A219E5D3-AB21-44CB-B64E-DC540FF9B77B}" srcOrd="1" destOrd="2" presId="urn:microsoft.com/office/officeart/2005/8/layout/vList4"/>
    <dgm:cxn modelId="{2D5190A7-22B5-4771-83DB-A372F41506C3}" type="presOf" srcId="{2423C3E9-5003-4596-AB5C-7F9E7222C998}" destId="{AD5F848E-6519-4662-8C7F-20A8E938C325}" srcOrd="0" destOrd="1" presId="urn:microsoft.com/office/officeart/2005/8/layout/vList4"/>
    <dgm:cxn modelId="{2E347057-616F-4C28-B8E7-A7278D3A6809}" type="presOf" srcId="{CECAAF1E-2762-4B53-937C-9164DD839306}" destId="{E0836565-F0C9-4B67-B3B7-12C04570A47D}" srcOrd="0" destOrd="2" presId="urn:microsoft.com/office/officeart/2005/8/layout/vList4"/>
    <dgm:cxn modelId="{3D6D0A69-27C3-4793-A9CD-4DA5DAA71700}" srcId="{8955CBF2-E94E-4F71-845D-E51B1F731C1D}" destId="{5B31EBA5-FB83-4701-A184-B92C1BDEB9D1}" srcOrd="1" destOrd="0" parTransId="{8933182A-0C6F-43AD-AE26-C1F2D01DE09B}" sibTransId="{BCCE1EF2-256C-43AE-B67B-87A9C558C557}"/>
    <dgm:cxn modelId="{3C8B5A2D-9BE4-4178-8691-790960CE4136}" type="presOf" srcId="{D22DF30A-84B8-4FB5-8753-947945275A70}" destId="{373197D0-0170-41F6-9571-F750F8024DB3}" srcOrd="1" destOrd="1" presId="urn:microsoft.com/office/officeart/2005/8/layout/vList4"/>
    <dgm:cxn modelId="{253B4A04-68FF-4BD9-ADEA-5F94A1BF5B2B}" srcId="{5487E17F-2049-4B34-86D9-E41C37DDE504}" destId="{F7A5E409-2FD1-4C51-B1D1-D3E5AF07C8D4}" srcOrd="0" destOrd="0" parTransId="{851EB3B6-2592-4383-9A34-45293623B8A9}" sibTransId="{51B45823-0587-43C1-B94C-ADBD22CB9467}"/>
    <dgm:cxn modelId="{DA6D58C3-BEE1-45C0-BB18-DE3F130BD8D5}" type="presOf" srcId="{A25EE1C0-6FF5-4A96-8F3D-2397191FAD0D}" destId="{60641062-B5BA-45A7-AE5C-046C867FBAB8}" srcOrd="1" destOrd="1" presId="urn:microsoft.com/office/officeart/2005/8/layout/vList4"/>
    <dgm:cxn modelId="{CF2DBF03-6BC9-4B1E-AADF-08369F773EB2}" type="presOf" srcId="{18E9AD19-354A-4947-895B-8577ACF775D3}" destId="{A219E5D3-AB21-44CB-B64E-DC540FF9B77B}" srcOrd="1" destOrd="0" presId="urn:microsoft.com/office/officeart/2005/8/layout/vList4"/>
    <dgm:cxn modelId="{4C9D1715-113D-4EEF-A4A9-30BD1BDF6D05}" type="presParOf" srcId="{51D22DF5-BAEE-4D1D-9EC5-649D1781EDC0}" destId="{BA188C7E-DEC9-4BBE-8176-9CDAAD8E9F38}" srcOrd="0" destOrd="0" presId="urn:microsoft.com/office/officeart/2005/8/layout/vList4"/>
    <dgm:cxn modelId="{ED5AC888-5676-420E-811F-3D01AD863D62}" type="presParOf" srcId="{BA188C7E-DEC9-4BBE-8176-9CDAAD8E9F38}" destId="{B3829EA9-C2B4-4010-AA88-82A740FD86C8}" srcOrd="0" destOrd="0" presId="urn:microsoft.com/office/officeart/2005/8/layout/vList4"/>
    <dgm:cxn modelId="{68CA29DA-8A5B-4480-8925-73C8ADF26472}" type="presParOf" srcId="{BA188C7E-DEC9-4BBE-8176-9CDAAD8E9F38}" destId="{823EC3D6-3035-41D7-87BF-AEEB05FB9CBA}" srcOrd="1" destOrd="0" presId="urn:microsoft.com/office/officeart/2005/8/layout/vList4"/>
    <dgm:cxn modelId="{FA0A60EC-6721-4BEF-BB70-48E4B0758DD8}" type="presParOf" srcId="{BA188C7E-DEC9-4BBE-8176-9CDAAD8E9F38}" destId="{319916E2-EA85-472E-B1FA-69D3752E471E}" srcOrd="2" destOrd="0" presId="urn:microsoft.com/office/officeart/2005/8/layout/vList4"/>
    <dgm:cxn modelId="{E334BBAF-668E-4A13-8C92-D7F3AF7842A4}" type="presParOf" srcId="{51D22DF5-BAEE-4D1D-9EC5-649D1781EDC0}" destId="{33283CCC-1A1F-45A8-99F4-B84418CD94D7}" srcOrd="1" destOrd="0" presId="urn:microsoft.com/office/officeart/2005/8/layout/vList4"/>
    <dgm:cxn modelId="{B1B63DD4-91C0-41C4-AE10-2B766EEDF093}" type="presParOf" srcId="{51D22DF5-BAEE-4D1D-9EC5-649D1781EDC0}" destId="{95426BA0-D108-40AE-9011-A2CA29C7F1A7}" srcOrd="2" destOrd="0" presId="urn:microsoft.com/office/officeart/2005/8/layout/vList4"/>
    <dgm:cxn modelId="{B69AEF35-9B86-414E-A6C6-47830ACCE587}" type="presParOf" srcId="{95426BA0-D108-40AE-9011-A2CA29C7F1A7}" destId="{F96F07D9-B66A-4175-8A2A-8DEE073F6F2B}" srcOrd="0" destOrd="0" presId="urn:microsoft.com/office/officeart/2005/8/layout/vList4"/>
    <dgm:cxn modelId="{C209BADE-FB23-4B33-B5BA-3161968B8057}" type="presParOf" srcId="{95426BA0-D108-40AE-9011-A2CA29C7F1A7}" destId="{CA0D9599-D895-496E-8ECE-3054E4B5E9EA}" srcOrd="1" destOrd="0" presId="urn:microsoft.com/office/officeart/2005/8/layout/vList4"/>
    <dgm:cxn modelId="{2DE76A70-2C51-4E3F-8CD0-4AE6B4990E6C}" type="presParOf" srcId="{95426BA0-D108-40AE-9011-A2CA29C7F1A7}" destId="{60641062-B5BA-45A7-AE5C-046C867FBAB8}" srcOrd="2" destOrd="0" presId="urn:microsoft.com/office/officeart/2005/8/layout/vList4"/>
    <dgm:cxn modelId="{AE8BA584-1270-4BA2-926E-9AD536838183}" type="presParOf" srcId="{51D22DF5-BAEE-4D1D-9EC5-649D1781EDC0}" destId="{AE5F3DD4-04C8-41D1-812C-DF5F7FB9324E}" srcOrd="3" destOrd="0" presId="urn:microsoft.com/office/officeart/2005/8/layout/vList4"/>
    <dgm:cxn modelId="{8DB10E80-4EE3-4A46-8817-F6F81E5D5DBD}" type="presParOf" srcId="{51D22DF5-BAEE-4D1D-9EC5-649D1781EDC0}" destId="{D19F36E8-0ECB-4FE6-BBC7-970B20FDEB3D}" srcOrd="4" destOrd="0" presId="urn:microsoft.com/office/officeart/2005/8/layout/vList4"/>
    <dgm:cxn modelId="{DB8F3521-5449-4E03-8BA4-672724CECBBF}" type="presParOf" srcId="{D19F36E8-0ECB-4FE6-BBC7-970B20FDEB3D}" destId="{4C4C0F35-C6B3-4542-9261-789C1F99491D}" srcOrd="0" destOrd="0" presId="urn:microsoft.com/office/officeart/2005/8/layout/vList4"/>
    <dgm:cxn modelId="{C1ECAD10-65B7-4927-BCE7-68E2DF74F25F}" type="presParOf" srcId="{D19F36E8-0ECB-4FE6-BBC7-970B20FDEB3D}" destId="{8F21C09F-77E1-4CAA-87FE-19700D4FE469}" srcOrd="1" destOrd="0" presId="urn:microsoft.com/office/officeart/2005/8/layout/vList4"/>
    <dgm:cxn modelId="{97E006D8-BDE0-4DCC-87D3-7011CD01C68B}" type="presParOf" srcId="{D19F36E8-0ECB-4FE6-BBC7-970B20FDEB3D}" destId="{373197D0-0170-41F6-9571-F750F8024DB3}" srcOrd="2" destOrd="0" presId="urn:microsoft.com/office/officeart/2005/8/layout/vList4"/>
    <dgm:cxn modelId="{1A72A368-1366-4300-ADE4-02BDF2E8784D}" type="presParOf" srcId="{51D22DF5-BAEE-4D1D-9EC5-649D1781EDC0}" destId="{BC66B4D7-1069-4464-A047-7308E09CA6E0}" srcOrd="5" destOrd="0" presId="urn:microsoft.com/office/officeart/2005/8/layout/vList4"/>
    <dgm:cxn modelId="{56516E5A-BEBA-444A-B36C-7788C8EC73E1}" type="presParOf" srcId="{51D22DF5-BAEE-4D1D-9EC5-649D1781EDC0}" destId="{FA321B3C-2908-485B-8F9B-4443224C9F03}" srcOrd="6" destOrd="0" presId="urn:microsoft.com/office/officeart/2005/8/layout/vList4"/>
    <dgm:cxn modelId="{F07C745A-82FF-4583-A1F1-268525363574}" type="presParOf" srcId="{FA321B3C-2908-485B-8F9B-4443224C9F03}" destId="{AD5F848E-6519-4662-8C7F-20A8E938C325}" srcOrd="0" destOrd="0" presId="urn:microsoft.com/office/officeart/2005/8/layout/vList4"/>
    <dgm:cxn modelId="{85FF7420-FF64-48D3-8C1A-1C10ACA25F7D}" type="presParOf" srcId="{FA321B3C-2908-485B-8F9B-4443224C9F03}" destId="{A9CA1DC5-A3E5-45BC-89BD-FE64812160DA}" srcOrd="1" destOrd="0" presId="urn:microsoft.com/office/officeart/2005/8/layout/vList4"/>
    <dgm:cxn modelId="{FEC12C47-8CAD-4DC3-9C79-1FA99DC3E727}" type="presParOf" srcId="{FA321B3C-2908-485B-8F9B-4443224C9F03}" destId="{9420ECD5-D11C-4E89-8530-D9EFE8632C3E}" srcOrd="2" destOrd="0" presId="urn:microsoft.com/office/officeart/2005/8/layout/vList4"/>
    <dgm:cxn modelId="{8288D9FF-671E-447D-B645-63D5BB937409}" type="presParOf" srcId="{51D22DF5-BAEE-4D1D-9EC5-649D1781EDC0}" destId="{278CF889-B30F-4A6A-9E24-A761B28DA9A6}" srcOrd="7" destOrd="0" presId="urn:microsoft.com/office/officeart/2005/8/layout/vList4"/>
    <dgm:cxn modelId="{818F3A57-3472-4D3A-958F-CC3B963E5D67}" type="presParOf" srcId="{51D22DF5-BAEE-4D1D-9EC5-649D1781EDC0}" destId="{FE329A51-0E66-462B-B13D-05EA94A23664}" srcOrd="8" destOrd="0" presId="urn:microsoft.com/office/officeart/2005/8/layout/vList4"/>
    <dgm:cxn modelId="{6AF9E805-74CA-494E-A6F6-CC5E17C5C87B}" type="presParOf" srcId="{FE329A51-0E66-462B-B13D-05EA94A23664}" destId="{E0836565-F0C9-4B67-B3B7-12C04570A47D}" srcOrd="0" destOrd="0" presId="urn:microsoft.com/office/officeart/2005/8/layout/vList4"/>
    <dgm:cxn modelId="{45F65924-4579-46C8-BA05-A4F3DD06496B}" type="presParOf" srcId="{FE329A51-0E66-462B-B13D-05EA94A23664}" destId="{BC544585-28FA-48FA-B265-12E2233E4DB8}" srcOrd="1" destOrd="0" presId="urn:microsoft.com/office/officeart/2005/8/layout/vList4"/>
    <dgm:cxn modelId="{C3620B5B-87AC-4043-AD79-58D3D92778EA}" type="presParOf" srcId="{FE329A51-0E66-462B-B13D-05EA94A23664}" destId="{A219E5D3-AB21-44CB-B64E-DC540FF9B77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81F5A4-FD7C-4A2B-BDAD-3E2637C6917A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375169F-7651-44A4-B372-7C9B14B92906}" type="pres">
      <dgm:prSet presAssocID="{B681F5A4-FD7C-4A2B-BDAD-3E2637C691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E14038F-67BD-4154-B94B-A762B541C861}" type="presOf" srcId="{B681F5A4-FD7C-4A2B-BDAD-3E2637C6917A}" destId="{2375169F-7651-44A4-B372-7C9B14B9290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A9F0-8B5E-45ED-81F6-4E048BCDC59E}">
      <dsp:nvSpPr>
        <dsp:cNvPr id="0" name=""/>
        <dsp:cNvSpPr/>
      </dsp:nvSpPr>
      <dsp:spPr>
        <a:xfrm rot="5400000">
          <a:off x="6226572" y="-3540698"/>
          <a:ext cx="816937" cy="790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Bachelor of Science, </a:t>
          </a:r>
          <a:r>
            <a:rPr lang="en-US" sz="1400" kern="1200" dirty="0" smtClean="0"/>
            <a:t>From</a:t>
          </a:r>
          <a:r>
            <a:rPr lang="en-US" sz="1400" kern="12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 </a:t>
          </a:r>
          <a:r>
            <a:rPr lang="en-US" sz="1400" kern="1200" dirty="0" smtClean="0"/>
            <a:t>Osmania UNI, India (2001)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solidFill>
                <a:schemeClr val="accent4"/>
              </a:solidFill>
              <a:latin typeface="+mn-lt"/>
              <a:ea typeface="+mn-ea"/>
              <a:cs typeface="+mn-cs"/>
            </a:rPr>
            <a:t>Masters in Computer Science</a:t>
          </a:r>
          <a:r>
            <a:rPr lang="en-US" sz="1400" kern="1200" dirty="0">
              <a:solidFill>
                <a:schemeClr val="accent4"/>
              </a:solidFill>
              <a:latin typeface="+mn-lt"/>
              <a:ea typeface="+mn-ea"/>
              <a:cs typeface="+mn-cs"/>
            </a:rPr>
            <a:t>, </a:t>
          </a:r>
          <a:r>
            <a:rPr lang="en-US" sz="1400" kern="1200" dirty="0"/>
            <a:t>From</a:t>
          </a:r>
          <a:r>
            <a:rPr lang="en-US" sz="1400" kern="1200" dirty="0">
              <a:solidFill>
                <a:schemeClr val="accent4"/>
              </a:solidFill>
              <a:latin typeface="+mn-lt"/>
              <a:ea typeface="+mn-ea"/>
              <a:cs typeface="+mn-cs"/>
            </a:rPr>
            <a:t> </a:t>
          </a:r>
          <a:r>
            <a:rPr lang="en-US" sz="1400" kern="1200" dirty="0"/>
            <a:t>Osmania UNI, India (2004)</a:t>
          </a:r>
        </a:p>
      </dsp:txBody>
      <dsp:txXfrm rot="-5400000">
        <a:off x="2684913" y="40841"/>
        <a:ext cx="7860376" cy="737177"/>
      </dsp:txXfrm>
    </dsp:sp>
    <dsp:sp modelId="{67079F25-3598-400A-B62F-B90E952476E3}">
      <dsp:nvSpPr>
        <dsp:cNvPr id="0" name=""/>
        <dsp:cNvSpPr/>
      </dsp:nvSpPr>
      <dsp:spPr>
        <a:xfrm>
          <a:off x="226330" y="12357"/>
          <a:ext cx="2468882" cy="78989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Education</a:t>
          </a:r>
          <a:endParaRPr lang="en-US" sz="1600" kern="1200" dirty="0"/>
        </a:p>
      </dsp:txBody>
      <dsp:txXfrm>
        <a:off x="264890" y="50917"/>
        <a:ext cx="2391762" cy="712777"/>
      </dsp:txXfrm>
    </dsp:sp>
    <dsp:sp modelId="{7C948661-25ED-4808-B362-BAAFF1B89375}">
      <dsp:nvSpPr>
        <dsp:cNvPr id="0" name=""/>
        <dsp:cNvSpPr/>
      </dsp:nvSpPr>
      <dsp:spPr>
        <a:xfrm rot="5400000">
          <a:off x="6226572" y="-2672702"/>
          <a:ext cx="816937" cy="790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Enterprise Content Management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Content Management </a:t>
          </a:r>
          <a:r>
            <a:rPr lang="en-US" sz="1400" kern="1200" dirty="0"/>
            <a:t>Server Programming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IBM Applied Data Science (</a:t>
          </a:r>
          <a:r>
            <a:rPr lang="en-US" sz="1400" kern="1200" dirty="0" smtClean="0"/>
            <a:t>2019)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IBM Applied AI (</a:t>
          </a:r>
          <a:r>
            <a:rPr lang="en-US" sz="1400" kern="1200" dirty="0" smtClean="0"/>
            <a:t>2020)</a:t>
          </a:r>
          <a:endParaRPr lang="en-US" sz="1400" kern="1200" dirty="0"/>
        </a:p>
      </dsp:txBody>
      <dsp:txXfrm rot="-5400000">
        <a:off x="2684913" y="908837"/>
        <a:ext cx="7860376" cy="737177"/>
      </dsp:txXfrm>
    </dsp:sp>
    <dsp:sp modelId="{A60EB803-04E0-47B8-85B1-5DCA263E3B23}">
      <dsp:nvSpPr>
        <dsp:cNvPr id="0" name=""/>
        <dsp:cNvSpPr/>
      </dsp:nvSpPr>
      <dsp:spPr>
        <a:xfrm>
          <a:off x="216030" y="882477"/>
          <a:ext cx="2468882" cy="789897"/>
        </a:xfrm>
        <a:prstGeom prst="roundRect">
          <a:avLst/>
        </a:prstGeom>
        <a:solidFill>
          <a:schemeClr val="accent1">
            <a:shade val="80000"/>
            <a:hueOff val="159731"/>
            <a:satOff val="-15721"/>
            <a:lumOff val="129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Certifications</a:t>
          </a:r>
        </a:p>
      </dsp:txBody>
      <dsp:txXfrm>
        <a:off x="254590" y="921037"/>
        <a:ext cx="2391762" cy="712777"/>
      </dsp:txXfrm>
    </dsp:sp>
    <dsp:sp modelId="{97FD38D6-9C23-4F82-ADAB-25BEB92C35F8}">
      <dsp:nvSpPr>
        <dsp:cNvPr id="0" name=""/>
        <dsp:cNvSpPr/>
      </dsp:nvSpPr>
      <dsp:spPr>
        <a:xfrm rot="5400000">
          <a:off x="6226572" y="-1804705"/>
          <a:ext cx="816937" cy="790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Enterprise Content Management (Documentum suite, Captiva Capture, SharePoint)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Oracle Aconex – Project Collaboration</a:t>
          </a:r>
        </a:p>
      </dsp:txBody>
      <dsp:txXfrm rot="-5400000">
        <a:off x="2684913" y="1776834"/>
        <a:ext cx="7860376" cy="737177"/>
      </dsp:txXfrm>
    </dsp:sp>
    <dsp:sp modelId="{61D07ACE-D528-449C-AB44-6110F136BB56}">
      <dsp:nvSpPr>
        <dsp:cNvPr id="0" name=""/>
        <dsp:cNvSpPr/>
      </dsp:nvSpPr>
      <dsp:spPr>
        <a:xfrm>
          <a:off x="216030" y="1750474"/>
          <a:ext cx="2468882" cy="789897"/>
        </a:xfrm>
        <a:prstGeom prst="roundRect">
          <a:avLst/>
        </a:prstGeom>
        <a:solidFill>
          <a:schemeClr val="accent1">
            <a:shade val="80000"/>
            <a:hueOff val="319461"/>
            <a:satOff val="-31443"/>
            <a:lumOff val="259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pc="20" dirty="0">
              <a:solidFill>
                <a:schemeClr val="bg1"/>
              </a:solidFill>
              <a:latin typeface="+mj-lt"/>
            </a:rPr>
            <a:t>Specializations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54590" y="1789034"/>
        <a:ext cx="2391762" cy="712777"/>
      </dsp:txXfrm>
    </dsp:sp>
    <dsp:sp modelId="{0BBA99A2-5A59-4ABC-9853-A50D12004790}">
      <dsp:nvSpPr>
        <dsp:cNvPr id="0" name=""/>
        <dsp:cNvSpPr/>
      </dsp:nvSpPr>
      <dsp:spPr>
        <a:xfrm rot="5400000">
          <a:off x="6226572" y="-936709"/>
          <a:ext cx="816937" cy="790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Communication Skills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Problem Solving Skills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Collaboration Skills</a:t>
          </a:r>
        </a:p>
      </dsp:txBody>
      <dsp:txXfrm rot="-5400000">
        <a:off x="2684913" y="2644830"/>
        <a:ext cx="7860376" cy="737177"/>
      </dsp:txXfrm>
    </dsp:sp>
    <dsp:sp modelId="{5BDA7AD9-215A-4484-BCF6-F758CCE03D28}">
      <dsp:nvSpPr>
        <dsp:cNvPr id="0" name=""/>
        <dsp:cNvSpPr/>
      </dsp:nvSpPr>
      <dsp:spPr>
        <a:xfrm>
          <a:off x="216030" y="2618470"/>
          <a:ext cx="2468882" cy="789897"/>
        </a:xfrm>
        <a:prstGeom prst="roundRect">
          <a:avLst/>
        </a:prstGeom>
        <a:solidFill>
          <a:schemeClr val="accent1">
            <a:shade val="80000"/>
            <a:hueOff val="479192"/>
            <a:satOff val="-47164"/>
            <a:lumOff val="389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Soft Skills </a:t>
          </a:r>
          <a:endParaRPr lang="en-US" sz="1600" kern="1200" dirty="0"/>
        </a:p>
      </dsp:txBody>
      <dsp:txXfrm>
        <a:off x="254590" y="2657030"/>
        <a:ext cx="2391762" cy="7127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FF0A6-BA7E-449B-B6CD-04D94038CBAA}">
      <dsp:nvSpPr>
        <dsp:cNvPr id="0" name=""/>
        <dsp:cNvSpPr/>
      </dsp:nvSpPr>
      <dsp:spPr>
        <a:xfrm rot="10800000">
          <a:off x="1802593" y="1696"/>
          <a:ext cx="6656059" cy="504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368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Business Analysis</a:t>
          </a:r>
          <a:endParaRPr lang="en-US" sz="2400" kern="1200" dirty="0"/>
        </a:p>
      </dsp:txBody>
      <dsp:txXfrm rot="10800000">
        <a:off x="1928660" y="1696"/>
        <a:ext cx="6529992" cy="504267"/>
      </dsp:txXfrm>
    </dsp:sp>
    <dsp:sp modelId="{A0771AB9-A671-48F8-A4A8-3D4A72D8F3E0}">
      <dsp:nvSpPr>
        <dsp:cNvPr id="0" name=""/>
        <dsp:cNvSpPr/>
      </dsp:nvSpPr>
      <dsp:spPr>
        <a:xfrm>
          <a:off x="1550459" y="1696"/>
          <a:ext cx="504267" cy="504267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4FDB5-1550-4611-9000-592BF85C9D48}">
      <dsp:nvSpPr>
        <dsp:cNvPr id="0" name=""/>
        <dsp:cNvSpPr/>
      </dsp:nvSpPr>
      <dsp:spPr>
        <a:xfrm rot="10800000">
          <a:off x="1802593" y="656491"/>
          <a:ext cx="6656059" cy="504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368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 Management </a:t>
          </a:r>
          <a:endParaRPr lang="en-US" sz="2400" kern="1200" dirty="0"/>
        </a:p>
      </dsp:txBody>
      <dsp:txXfrm rot="10800000">
        <a:off x="1928660" y="656491"/>
        <a:ext cx="6529992" cy="504267"/>
      </dsp:txXfrm>
    </dsp:sp>
    <dsp:sp modelId="{1DCEF517-2D86-4E88-8F04-340D112D88EF}">
      <dsp:nvSpPr>
        <dsp:cNvPr id="0" name=""/>
        <dsp:cNvSpPr/>
      </dsp:nvSpPr>
      <dsp:spPr>
        <a:xfrm>
          <a:off x="1550459" y="656491"/>
          <a:ext cx="504267" cy="504267"/>
        </a:xfrm>
        <a:prstGeom prst="ellipse">
          <a:avLst/>
        </a:prstGeom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4F07F-D9C1-41D9-840B-576673384FD1}">
      <dsp:nvSpPr>
        <dsp:cNvPr id="0" name=""/>
        <dsp:cNvSpPr/>
      </dsp:nvSpPr>
      <dsp:spPr>
        <a:xfrm rot="10800000">
          <a:off x="1802593" y="1311286"/>
          <a:ext cx="6656059" cy="504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368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Solution Design and Development</a:t>
          </a:r>
          <a:endParaRPr lang="en-US" sz="2400" kern="1200" dirty="0"/>
        </a:p>
      </dsp:txBody>
      <dsp:txXfrm rot="10800000">
        <a:off x="1928660" y="1311286"/>
        <a:ext cx="6529992" cy="504267"/>
      </dsp:txXfrm>
    </dsp:sp>
    <dsp:sp modelId="{B536D954-DC63-4052-A8A3-C197CE234578}">
      <dsp:nvSpPr>
        <dsp:cNvPr id="0" name=""/>
        <dsp:cNvSpPr/>
      </dsp:nvSpPr>
      <dsp:spPr>
        <a:xfrm>
          <a:off x="1550459" y="1311286"/>
          <a:ext cx="504267" cy="50426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8A0BA-92F0-4BAF-B12F-726785B2A967}">
      <dsp:nvSpPr>
        <dsp:cNvPr id="0" name=""/>
        <dsp:cNvSpPr/>
      </dsp:nvSpPr>
      <dsp:spPr>
        <a:xfrm rot="10800000">
          <a:off x="1802593" y="1966082"/>
          <a:ext cx="6656059" cy="504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368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/>
            <a:t>Ensure Standards Adherence </a:t>
          </a:r>
          <a:endParaRPr lang="en-US" sz="2400" kern="1200" dirty="0"/>
        </a:p>
      </dsp:txBody>
      <dsp:txXfrm rot="10800000">
        <a:off x="1928660" y="1966082"/>
        <a:ext cx="6529992" cy="504267"/>
      </dsp:txXfrm>
    </dsp:sp>
    <dsp:sp modelId="{86AFB278-B103-4807-B92C-D59235C9212E}">
      <dsp:nvSpPr>
        <dsp:cNvPr id="0" name=""/>
        <dsp:cNvSpPr/>
      </dsp:nvSpPr>
      <dsp:spPr>
        <a:xfrm>
          <a:off x="1550459" y="1966082"/>
          <a:ext cx="504267" cy="504267"/>
        </a:xfrm>
        <a:prstGeom prst="ellipse">
          <a:avLst/>
        </a:prstGeom>
        <a:blipFill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E1028-5497-40EF-8764-B0E806A7C3E0}">
      <dsp:nvSpPr>
        <dsp:cNvPr id="0" name=""/>
        <dsp:cNvSpPr/>
      </dsp:nvSpPr>
      <dsp:spPr>
        <a:xfrm rot="10800000">
          <a:off x="1802593" y="2620877"/>
          <a:ext cx="6656059" cy="504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368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People Development</a:t>
          </a:r>
          <a:endParaRPr lang="en-US" sz="2400" kern="1200" dirty="0"/>
        </a:p>
      </dsp:txBody>
      <dsp:txXfrm rot="10800000">
        <a:off x="1928660" y="2620877"/>
        <a:ext cx="6529992" cy="504267"/>
      </dsp:txXfrm>
    </dsp:sp>
    <dsp:sp modelId="{56CF925C-C2E1-4E0E-83F1-416BB1AF56C5}">
      <dsp:nvSpPr>
        <dsp:cNvPr id="0" name=""/>
        <dsp:cNvSpPr/>
      </dsp:nvSpPr>
      <dsp:spPr>
        <a:xfrm>
          <a:off x="1550459" y="2620877"/>
          <a:ext cx="504267" cy="504267"/>
        </a:xfrm>
        <a:prstGeom prst="ellipse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950D2-CE0E-46A1-BD47-3437045CA738}">
      <dsp:nvSpPr>
        <dsp:cNvPr id="0" name=""/>
        <dsp:cNvSpPr/>
      </dsp:nvSpPr>
      <dsp:spPr>
        <a:xfrm rot="10800000">
          <a:off x="1802593" y="3275672"/>
          <a:ext cx="6656059" cy="504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368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Vendor Management</a:t>
          </a:r>
          <a:endParaRPr lang="en-US" sz="2400" kern="1200" dirty="0"/>
        </a:p>
      </dsp:txBody>
      <dsp:txXfrm rot="10800000">
        <a:off x="1928660" y="3275672"/>
        <a:ext cx="6529992" cy="504267"/>
      </dsp:txXfrm>
    </dsp:sp>
    <dsp:sp modelId="{BBBCA34E-884B-4273-8139-769FBE6B86B6}">
      <dsp:nvSpPr>
        <dsp:cNvPr id="0" name=""/>
        <dsp:cNvSpPr/>
      </dsp:nvSpPr>
      <dsp:spPr>
        <a:xfrm>
          <a:off x="1550459" y="3275672"/>
          <a:ext cx="504267" cy="504267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34437-0F53-403C-AD10-FBE713D58BD0}">
      <dsp:nvSpPr>
        <dsp:cNvPr id="0" name=""/>
        <dsp:cNvSpPr/>
      </dsp:nvSpPr>
      <dsp:spPr>
        <a:xfrm rot="10800000">
          <a:off x="1802593" y="3930468"/>
          <a:ext cx="6656059" cy="504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368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/>
            <a:t>Close Interaction with various IT Department</a:t>
          </a:r>
          <a:endParaRPr lang="en-US" sz="2400" kern="1200" dirty="0"/>
        </a:p>
      </dsp:txBody>
      <dsp:txXfrm rot="10800000">
        <a:off x="1928660" y="3930468"/>
        <a:ext cx="6529992" cy="504267"/>
      </dsp:txXfrm>
    </dsp:sp>
    <dsp:sp modelId="{EBCA7EA9-BF11-496E-AD96-C263777B99F8}">
      <dsp:nvSpPr>
        <dsp:cNvPr id="0" name=""/>
        <dsp:cNvSpPr/>
      </dsp:nvSpPr>
      <dsp:spPr>
        <a:xfrm>
          <a:off x="1550459" y="3930468"/>
          <a:ext cx="504267" cy="504267"/>
        </a:xfrm>
        <a:prstGeom prst="ellipse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40613-159A-4FAC-B6B0-543E86391522}">
      <dsp:nvSpPr>
        <dsp:cNvPr id="0" name=""/>
        <dsp:cNvSpPr/>
      </dsp:nvSpPr>
      <dsp:spPr>
        <a:xfrm rot="16200000">
          <a:off x="-1383864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Business Value</a:t>
          </a:r>
          <a:endParaRPr lang="en-GB" sz="2300" kern="1200" dirty="0"/>
        </a:p>
      </dsp:txBody>
      <dsp:txXfrm>
        <a:off x="-1383864" y="2167552"/>
        <a:ext cx="3284062" cy="389897"/>
      </dsp:txXfrm>
    </dsp:sp>
    <dsp:sp modelId="{3551BA2E-2B9E-44ED-A283-1A0BE154D3FE}">
      <dsp:nvSpPr>
        <dsp:cNvPr id="0" name=""/>
        <dsp:cNvSpPr/>
      </dsp:nvSpPr>
      <dsp:spPr>
        <a:xfrm>
          <a:off x="453115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343868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Enabled Field Operations to quickly access right version of As-Built Drawings (P&amp;ID, PLOT PLANS etc.)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GIS-EDMS Integration (Geo Technical Report, SSSP)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Reduce variations and project delays, better review quality</a:t>
          </a:r>
          <a:endParaRPr lang="en-US" sz="12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Approved deliverable are automatically available in EDMS</a:t>
          </a:r>
          <a:endParaRPr lang="en-US" sz="12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200" kern="1200" dirty="0"/>
        </a:p>
      </dsp:txBody>
      <dsp:txXfrm>
        <a:off x="453115" y="720469"/>
        <a:ext cx="1942102" cy="3284062"/>
      </dsp:txXfrm>
    </dsp:sp>
    <dsp:sp modelId="{2AD15EAB-B350-40B6-90DD-73FE34E8D3D9}">
      <dsp:nvSpPr>
        <dsp:cNvPr id="0" name=""/>
        <dsp:cNvSpPr/>
      </dsp:nvSpPr>
      <dsp:spPr>
        <a:xfrm>
          <a:off x="6365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20F495-3D9E-46CB-BE33-826C6147AF1D}">
      <dsp:nvSpPr>
        <dsp:cNvPr id="0" name=""/>
        <dsp:cNvSpPr/>
      </dsp:nvSpPr>
      <dsp:spPr>
        <a:xfrm rot="16200000">
          <a:off x="1465707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Role </a:t>
          </a:r>
        </a:p>
      </dsp:txBody>
      <dsp:txXfrm>
        <a:off x="1465707" y="2167552"/>
        <a:ext cx="3284062" cy="389897"/>
      </dsp:txXfrm>
    </dsp:sp>
    <dsp:sp modelId="{3F646687-6270-4429-BC86-901075711010}">
      <dsp:nvSpPr>
        <dsp:cNvPr id="0" name=""/>
        <dsp:cNvSpPr/>
      </dsp:nvSpPr>
      <dsp:spPr>
        <a:xfrm>
          <a:off x="3302687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343868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200" kern="1200" dirty="0"/>
            <a:t>Solution Design and Development</a:t>
          </a:r>
        </a:p>
      </dsp:txBody>
      <dsp:txXfrm>
        <a:off x="3302687" y="720469"/>
        <a:ext cx="1942102" cy="3284062"/>
      </dsp:txXfrm>
    </dsp:sp>
    <dsp:sp modelId="{14CEDE7A-4DC0-4076-A57F-6B7B57A03F41}">
      <dsp:nvSpPr>
        <dsp:cNvPr id="0" name=""/>
        <dsp:cNvSpPr/>
      </dsp:nvSpPr>
      <dsp:spPr>
        <a:xfrm>
          <a:off x="292552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6A136D-9951-4053-AE0C-1186E22D7014}">
      <dsp:nvSpPr>
        <dsp:cNvPr id="0" name=""/>
        <dsp:cNvSpPr/>
      </dsp:nvSpPr>
      <dsp:spPr>
        <a:xfrm rot="16200000">
          <a:off x="4315279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Challenges and Risks </a:t>
          </a:r>
        </a:p>
      </dsp:txBody>
      <dsp:txXfrm>
        <a:off x="4315279" y="2167552"/>
        <a:ext cx="3284062" cy="389897"/>
      </dsp:txXfrm>
    </dsp:sp>
    <dsp:sp modelId="{0DE9767F-FC60-4E7B-86D0-118BAF06EE53}">
      <dsp:nvSpPr>
        <dsp:cNvPr id="0" name=""/>
        <dsp:cNvSpPr/>
      </dsp:nvSpPr>
      <dsp:spPr>
        <a:xfrm>
          <a:off x="6152259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343868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Migration of 3TB from Documentum v5.3 to v6.5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Common Brava! viewer for both the EDMS and eTransmittal</a:t>
          </a:r>
          <a:endParaRPr lang="en-US" sz="12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6152259" y="720469"/>
        <a:ext cx="1942102" cy="3284062"/>
      </dsp:txXfrm>
    </dsp:sp>
    <dsp:sp modelId="{2E0ADD8B-FF35-435D-98EA-FE5136EEC292}">
      <dsp:nvSpPr>
        <dsp:cNvPr id="0" name=""/>
        <dsp:cNvSpPr/>
      </dsp:nvSpPr>
      <dsp:spPr>
        <a:xfrm>
          <a:off x="5762362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8019CE-F148-409D-B1DA-6548CDC75C99}">
      <dsp:nvSpPr>
        <dsp:cNvPr id="0" name=""/>
        <dsp:cNvSpPr/>
      </dsp:nvSpPr>
      <dsp:spPr>
        <a:xfrm rot="16200000">
          <a:off x="7164851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Achievements</a:t>
          </a:r>
        </a:p>
      </dsp:txBody>
      <dsp:txXfrm>
        <a:off x="7164851" y="2167552"/>
        <a:ext cx="3284062" cy="389897"/>
      </dsp:txXfrm>
    </dsp:sp>
    <dsp:sp modelId="{5801AD42-775F-4EF5-AC42-1F3CF258FA24}">
      <dsp:nvSpPr>
        <dsp:cNvPr id="0" name=""/>
        <dsp:cNvSpPr/>
      </dsp:nvSpPr>
      <dsp:spPr>
        <a:xfrm>
          <a:off x="9001831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343868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Common repository for EDMS and eTransmittal</a:t>
          </a:r>
          <a:endParaRPr lang="en-US" sz="12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80</a:t>
          </a: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Projects are live and using the system (60-EPC, 20-MASTER)</a:t>
          </a:r>
          <a:endParaRPr lang="en-US" sz="12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125,000+</a:t>
          </a:r>
          <a:r>
            <a:rPr lang="en-US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documents are reviewed using eTransmittal system</a:t>
          </a:r>
          <a:endParaRPr lang="en-US" sz="12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400" kern="1200" dirty="0"/>
        </a:p>
      </dsp:txBody>
      <dsp:txXfrm>
        <a:off x="9001831" y="720469"/>
        <a:ext cx="1942102" cy="3284062"/>
      </dsp:txXfrm>
    </dsp:sp>
    <dsp:sp modelId="{90301A38-C6C1-4DCD-830E-10EBCF63538F}">
      <dsp:nvSpPr>
        <dsp:cNvPr id="0" name=""/>
        <dsp:cNvSpPr/>
      </dsp:nvSpPr>
      <dsp:spPr>
        <a:xfrm>
          <a:off x="8611934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40613-159A-4FAC-B6B0-543E86391522}">
      <dsp:nvSpPr>
        <dsp:cNvPr id="0" name=""/>
        <dsp:cNvSpPr/>
      </dsp:nvSpPr>
      <dsp:spPr>
        <a:xfrm rot="16200000">
          <a:off x="-1383864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Business Value</a:t>
          </a:r>
          <a:endParaRPr lang="en-GB" sz="2300" kern="1200" dirty="0"/>
        </a:p>
      </dsp:txBody>
      <dsp:txXfrm>
        <a:off x="-1383864" y="2167552"/>
        <a:ext cx="3284062" cy="389897"/>
      </dsp:txXfrm>
    </dsp:sp>
    <dsp:sp modelId="{3551BA2E-2B9E-44ED-A283-1A0BE154D3FE}">
      <dsp:nvSpPr>
        <dsp:cNvPr id="0" name=""/>
        <dsp:cNvSpPr/>
      </dsp:nvSpPr>
      <dsp:spPr>
        <a:xfrm>
          <a:off x="453115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3868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Centralized Well File Repository and easily accessible to Drilling team,  Asset teams, ADNOC and Shareholders</a:t>
          </a:r>
          <a:endParaRPr lang="en-US" sz="13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300" kern="1200" dirty="0"/>
        </a:p>
      </dsp:txBody>
      <dsp:txXfrm>
        <a:off x="453115" y="720469"/>
        <a:ext cx="1942102" cy="3284062"/>
      </dsp:txXfrm>
    </dsp:sp>
    <dsp:sp modelId="{2AD15EAB-B350-40B6-90DD-73FE34E8D3D9}">
      <dsp:nvSpPr>
        <dsp:cNvPr id="0" name=""/>
        <dsp:cNvSpPr/>
      </dsp:nvSpPr>
      <dsp:spPr>
        <a:xfrm>
          <a:off x="6365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20F495-3D9E-46CB-BE33-826C6147AF1D}">
      <dsp:nvSpPr>
        <dsp:cNvPr id="0" name=""/>
        <dsp:cNvSpPr/>
      </dsp:nvSpPr>
      <dsp:spPr>
        <a:xfrm rot="16200000">
          <a:off x="1465707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Role </a:t>
          </a:r>
        </a:p>
      </dsp:txBody>
      <dsp:txXfrm>
        <a:off x="1465707" y="2167552"/>
        <a:ext cx="3284062" cy="389897"/>
      </dsp:txXfrm>
    </dsp:sp>
    <dsp:sp modelId="{3F646687-6270-4429-BC86-901075711010}">
      <dsp:nvSpPr>
        <dsp:cNvPr id="0" name=""/>
        <dsp:cNvSpPr/>
      </dsp:nvSpPr>
      <dsp:spPr>
        <a:xfrm>
          <a:off x="3302687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3868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300" kern="1200" dirty="0"/>
            <a:t>Solution Design and Development</a:t>
          </a:r>
        </a:p>
      </dsp:txBody>
      <dsp:txXfrm>
        <a:off x="3302687" y="720469"/>
        <a:ext cx="1942102" cy="3284062"/>
      </dsp:txXfrm>
    </dsp:sp>
    <dsp:sp modelId="{14CEDE7A-4DC0-4076-A57F-6B7B57A03F41}">
      <dsp:nvSpPr>
        <dsp:cNvPr id="0" name=""/>
        <dsp:cNvSpPr/>
      </dsp:nvSpPr>
      <dsp:spPr>
        <a:xfrm>
          <a:off x="292552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6A136D-9951-4053-AE0C-1186E22D7014}">
      <dsp:nvSpPr>
        <dsp:cNvPr id="0" name=""/>
        <dsp:cNvSpPr/>
      </dsp:nvSpPr>
      <dsp:spPr>
        <a:xfrm rot="16200000">
          <a:off x="4315279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Challenges and Risks </a:t>
          </a:r>
        </a:p>
      </dsp:txBody>
      <dsp:txXfrm>
        <a:off x="4315279" y="2167552"/>
        <a:ext cx="3284062" cy="389897"/>
      </dsp:txXfrm>
    </dsp:sp>
    <dsp:sp modelId="{0DE9767F-FC60-4E7B-86D0-118BAF06EE53}">
      <dsp:nvSpPr>
        <dsp:cNvPr id="0" name=""/>
        <dsp:cNvSpPr/>
      </dsp:nvSpPr>
      <dsp:spPr>
        <a:xfrm>
          <a:off x="6152259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3868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Digitize hardcopy of the </a:t>
          </a:r>
          <a:r>
            <a:rPr lang="en-US" sz="1300" kern="1200" dirty="0" err="1" smtClean="0">
              <a:solidFill>
                <a:schemeClr val="bg1"/>
              </a:solidFill>
              <a:latin typeface="+mn-lt"/>
              <a:ea typeface="+mn-ea"/>
              <a:cs typeface="+mn-cs"/>
            </a:rPr>
            <a:t>WellFile</a:t>
          </a: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document from different locations</a:t>
          </a:r>
          <a:endParaRPr lang="en-US" sz="13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Auto Classifying the documents</a:t>
          </a:r>
          <a:endParaRPr lang="en-US" sz="13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Training national team to do the digitization </a:t>
          </a:r>
          <a:endParaRPr lang="en-US" sz="13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6152259" y="720469"/>
        <a:ext cx="1942102" cy="3284062"/>
      </dsp:txXfrm>
    </dsp:sp>
    <dsp:sp modelId="{2E0ADD8B-FF35-435D-98EA-FE5136EEC292}">
      <dsp:nvSpPr>
        <dsp:cNvPr id="0" name=""/>
        <dsp:cNvSpPr/>
      </dsp:nvSpPr>
      <dsp:spPr>
        <a:xfrm>
          <a:off x="5762362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8019CE-F148-409D-B1DA-6548CDC75C99}">
      <dsp:nvSpPr>
        <dsp:cNvPr id="0" name=""/>
        <dsp:cNvSpPr/>
      </dsp:nvSpPr>
      <dsp:spPr>
        <a:xfrm rot="16200000">
          <a:off x="7164851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Achievements</a:t>
          </a:r>
        </a:p>
      </dsp:txBody>
      <dsp:txXfrm>
        <a:off x="7164851" y="2167552"/>
        <a:ext cx="3284062" cy="389897"/>
      </dsp:txXfrm>
    </dsp:sp>
    <dsp:sp modelId="{5801AD42-775F-4EF5-AC42-1F3CF258FA24}">
      <dsp:nvSpPr>
        <dsp:cNvPr id="0" name=""/>
        <dsp:cNvSpPr/>
      </dsp:nvSpPr>
      <dsp:spPr>
        <a:xfrm>
          <a:off x="9001831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3868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Digitized </a:t>
          </a:r>
          <a:r>
            <a:rPr lang="en-US" sz="1300" b="1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5 million </a:t>
          </a: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pages with the help of UAE Nationals</a:t>
          </a:r>
          <a:endParaRPr lang="en-US" sz="13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Centralized </a:t>
          </a:r>
          <a:r>
            <a:rPr lang="en-US" sz="1300" kern="1200" dirty="0" err="1" smtClean="0">
              <a:solidFill>
                <a:schemeClr val="bg1"/>
              </a:solidFill>
              <a:latin typeface="+mn-lt"/>
              <a:ea typeface="+mn-ea"/>
              <a:cs typeface="+mn-cs"/>
            </a:rPr>
            <a:t>WellFile</a:t>
          </a: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documents and Technical library for easy access by different stakeholders</a:t>
          </a:r>
          <a:endParaRPr lang="en-US" sz="13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Integrations with GIS, DWS &amp; </a:t>
          </a:r>
          <a:r>
            <a:rPr lang="en-US" sz="1300" kern="1200" dirty="0" err="1" smtClean="0">
              <a:solidFill>
                <a:schemeClr val="bg1"/>
              </a:solidFill>
              <a:latin typeface="+mn-lt"/>
              <a:ea typeface="+mn-ea"/>
              <a:cs typeface="+mn-cs"/>
            </a:rPr>
            <a:t>eWDP</a:t>
          </a:r>
          <a:r>
            <a:rPr lang="en-US" sz="13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, EXPRIS (PROSOURCE)</a:t>
          </a:r>
          <a:endParaRPr lang="en-US" sz="13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300" kern="1200" dirty="0"/>
        </a:p>
      </dsp:txBody>
      <dsp:txXfrm>
        <a:off x="9001831" y="720469"/>
        <a:ext cx="1942102" cy="3284062"/>
      </dsp:txXfrm>
    </dsp:sp>
    <dsp:sp modelId="{90301A38-C6C1-4DCD-830E-10EBCF63538F}">
      <dsp:nvSpPr>
        <dsp:cNvPr id="0" name=""/>
        <dsp:cNvSpPr/>
      </dsp:nvSpPr>
      <dsp:spPr>
        <a:xfrm>
          <a:off x="8611934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40613-159A-4FAC-B6B0-543E86391522}">
      <dsp:nvSpPr>
        <dsp:cNvPr id="0" name=""/>
        <dsp:cNvSpPr/>
      </dsp:nvSpPr>
      <dsp:spPr>
        <a:xfrm rot="16200000">
          <a:off x="-1383864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Business Value</a:t>
          </a:r>
          <a:endParaRPr lang="en-GB" sz="2300" kern="1200" dirty="0"/>
        </a:p>
      </dsp:txBody>
      <dsp:txXfrm>
        <a:off x="-1383864" y="2167552"/>
        <a:ext cx="3284062" cy="389897"/>
      </dsp:txXfrm>
    </dsp:sp>
    <dsp:sp modelId="{3551BA2E-2B9E-44ED-A283-1A0BE154D3FE}">
      <dsp:nvSpPr>
        <dsp:cNvPr id="0" name=""/>
        <dsp:cNvSpPr/>
      </dsp:nvSpPr>
      <dsp:spPr>
        <a:xfrm>
          <a:off x="453115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Faster and more accurate invoice processing</a:t>
          </a:r>
          <a:endParaRPr lang="en-US" sz="14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Maintenance Procedures controlled with version control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Automatic de-duplication of documents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Controlled access to awarded contracts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300" kern="1200" dirty="0"/>
        </a:p>
      </dsp:txBody>
      <dsp:txXfrm>
        <a:off x="453115" y="720469"/>
        <a:ext cx="1942102" cy="3284062"/>
      </dsp:txXfrm>
    </dsp:sp>
    <dsp:sp modelId="{2AD15EAB-B350-40B6-90DD-73FE34E8D3D9}">
      <dsp:nvSpPr>
        <dsp:cNvPr id="0" name=""/>
        <dsp:cNvSpPr/>
      </dsp:nvSpPr>
      <dsp:spPr>
        <a:xfrm>
          <a:off x="6365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20F495-3D9E-46CB-BE33-826C6147AF1D}">
      <dsp:nvSpPr>
        <dsp:cNvPr id="0" name=""/>
        <dsp:cNvSpPr/>
      </dsp:nvSpPr>
      <dsp:spPr>
        <a:xfrm rot="16200000">
          <a:off x="1465707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Role </a:t>
          </a:r>
        </a:p>
      </dsp:txBody>
      <dsp:txXfrm>
        <a:off x="1465707" y="2167552"/>
        <a:ext cx="3284062" cy="389897"/>
      </dsp:txXfrm>
    </dsp:sp>
    <dsp:sp modelId="{3F646687-6270-4429-BC86-901075711010}">
      <dsp:nvSpPr>
        <dsp:cNvPr id="0" name=""/>
        <dsp:cNvSpPr/>
      </dsp:nvSpPr>
      <dsp:spPr>
        <a:xfrm>
          <a:off x="3302687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/>
            <a:t>Solution Design and Development</a:t>
          </a:r>
        </a:p>
      </dsp:txBody>
      <dsp:txXfrm>
        <a:off x="3302687" y="720469"/>
        <a:ext cx="1942102" cy="3284062"/>
      </dsp:txXfrm>
    </dsp:sp>
    <dsp:sp modelId="{14CEDE7A-4DC0-4076-A57F-6B7B57A03F41}">
      <dsp:nvSpPr>
        <dsp:cNvPr id="0" name=""/>
        <dsp:cNvSpPr/>
      </dsp:nvSpPr>
      <dsp:spPr>
        <a:xfrm>
          <a:off x="2913226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6A136D-9951-4053-AE0C-1186E22D7014}">
      <dsp:nvSpPr>
        <dsp:cNvPr id="0" name=""/>
        <dsp:cNvSpPr/>
      </dsp:nvSpPr>
      <dsp:spPr>
        <a:xfrm rot="16200000">
          <a:off x="4315279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Challenges and Risks </a:t>
          </a:r>
        </a:p>
      </dsp:txBody>
      <dsp:txXfrm>
        <a:off x="4315279" y="2167552"/>
        <a:ext cx="3284062" cy="389897"/>
      </dsp:txXfrm>
    </dsp:sp>
    <dsp:sp modelId="{0DE9767F-FC60-4E7B-86D0-118BAF06EE53}">
      <dsp:nvSpPr>
        <dsp:cNvPr id="0" name=""/>
        <dsp:cNvSpPr/>
      </dsp:nvSpPr>
      <dsp:spPr>
        <a:xfrm>
          <a:off x="6152259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Digitize hardcopy </a:t>
          </a:r>
          <a:r>
            <a:rPr lang="en-US" sz="1400" b="1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1300</a:t>
          </a: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 Awarded Contracts document</a:t>
          </a:r>
          <a:endParaRPr lang="en-US" sz="14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Integration with Maximo database 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6152259" y="720469"/>
        <a:ext cx="1942102" cy="3284062"/>
      </dsp:txXfrm>
    </dsp:sp>
    <dsp:sp modelId="{2E0ADD8B-FF35-435D-98EA-FE5136EEC292}">
      <dsp:nvSpPr>
        <dsp:cNvPr id="0" name=""/>
        <dsp:cNvSpPr/>
      </dsp:nvSpPr>
      <dsp:spPr>
        <a:xfrm>
          <a:off x="5762362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8019CE-F148-409D-B1DA-6548CDC75C99}">
      <dsp:nvSpPr>
        <dsp:cNvPr id="0" name=""/>
        <dsp:cNvSpPr/>
      </dsp:nvSpPr>
      <dsp:spPr>
        <a:xfrm rot="16200000">
          <a:off x="7164851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Achievements</a:t>
          </a:r>
        </a:p>
      </dsp:txBody>
      <dsp:txXfrm>
        <a:off x="7164851" y="2167552"/>
        <a:ext cx="3284062" cy="389897"/>
      </dsp:txXfrm>
    </dsp:sp>
    <dsp:sp modelId="{5801AD42-775F-4EF5-AC42-1F3CF258FA24}">
      <dsp:nvSpPr>
        <dsp:cNvPr id="0" name=""/>
        <dsp:cNvSpPr/>
      </dsp:nvSpPr>
      <dsp:spPr>
        <a:xfrm>
          <a:off x="9001831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Invoice Auto registration in the Maximo</a:t>
          </a:r>
          <a:endParaRPr lang="en-US" sz="14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Digitized </a:t>
          </a:r>
          <a:r>
            <a:rPr lang="en-US" sz="1400" b="1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1300 </a:t>
          </a: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awarded contracts the with help of National team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Simplified Invoice/contracts indexing by Maximo integration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500" kern="1200" dirty="0"/>
        </a:p>
      </dsp:txBody>
      <dsp:txXfrm>
        <a:off x="9001831" y="720469"/>
        <a:ext cx="1942102" cy="3284062"/>
      </dsp:txXfrm>
    </dsp:sp>
    <dsp:sp modelId="{90301A38-C6C1-4DCD-830E-10EBCF63538F}">
      <dsp:nvSpPr>
        <dsp:cNvPr id="0" name=""/>
        <dsp:cNvSpPr/>
      </dsp:nvSpPr>
      <dsp:spPr>
        <a:xfrm>
          <a:off x="8611934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40613-159A-4FAC-B6B0-543E86391522}">
      <dsp:nvSpPr>
        <dsp:cNvPr id="0" name=""/>
        <dsp:cNvSpPr/>
      </dsp:nvSpPr>
      <dsp:spPr>
        <a:xfrm rot="16200000">
          <a:off x="-1383864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Business Value</a:t>
          </a:r>
          <a:endParaRPr lang="en-GB" sz="2300" kern="1200" dirty="0"/>
        </a:p>
      </dsp:txBody>
      <dsp:txXfrm>
        <a:off x="-1383864" y="2167552"/>
        <a:ext cx="3284062" cy="389897"/>
      </dsp:txXfrm>
    </dsp:sp>
    <dsp:sp modelId="{3551BA2E-2B9E-44ED-A283-1A0BE154D3FE}">
      <dsp:nvSpPr>
        <dsp:cNvPr id="0" name=""/>
        <dsp:cNvSpPr/>
      </dsp:nvSpPr>
      <dsp:spPr>
        <a:xfrm>
          <a:off x="453115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Documents are OCR enabled, PDF files are full text searchable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Clear Office Space 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400" kern="1200" dirty="0"/>
        </a:p>
      </dsp:txBody>
      <dsp:txXfrm>
        <a:off x="453115" y="720469"/>
        <a:ext cx="1942102" cy="3284062"/>
      </dsp:txXfrm>
    </dsp:sp>
    <dsp:sp modelId="{2AD15EAB-B350-40B6-90DD-73FE34E8D3D9}">
      <dsp:nvSpPr>
        <dsp:cNvPr id="0" name=""/>
        <dsp:cNvSpPr/>
      </dsp:nvSpPr>
      <dsp:spPr>
        <a:xfrm>
          <a:off x="6365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20F495-3D9E-46CB-BE33-826C6147AF1D}">
      <dsp:nvSpPr>
        <dsp:cNvPr id="0" name=""/>
        <dsp:cNvSpPr/>
      </dsp:nvSpPr>
      <dsp:spPr>
        <a:xfrm rot="16200000">
          <a:off x="1465707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Role </a:t>
          </a:r>
        </a:p>
      </dsp:txBody>
      <dsp:txXfrm>
        <a:off x="1465707" y="2167552"/>
        <a:ext cx="3284062" cy="389897"/>
      </dsp:txXfrm>
    </dsp:sp>
    <dsp:sp modelId="{3F646687-6270-4429-BC86-901075711010}">
      <dsp:nvSpPr>
        <dsp:cNvPr id="0" name=""/>
        <dsp:cNvSpPr/>
      </dsp:nvSpPr>
      <dsp:spPr>
        <a:xfrm>
          <a:off x="3302687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Implementation/Development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Training National/digitization Team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Supervising the digitization team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</dsp:txBody>
      <dsp:txXfrm>
        <a:off x="3302687" y="720469"/>
        <a:ext cx="1942102" cy="3284062"/>
      </dsp:txXfrm>
    </dsp:sp>
    <dsp:sp modelId="{14CEDE7A-4DC0-4076-A57F-6B7B57A03F41}">
      <dsp:nvSpPr>
        <dsp:cNvPr id="0" name=""/>
        <dsp:cNvSpPr/>
      </dsp:nvSpPr>
      <dsp:spPr>
        <a:xfrm>
          <a:off x="2913226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6A136D-9951-4053-AE0C-1186E22D7014}">
      <dsp:nvSpPr>
        <dsp:cNvPr id="0" name=""/>
        <dsp:cNvSpPr/>
      </dsp:nvSpPr>
      <dsp:spPr>
        <a:xfrm rot="16200000">
          <a:off x="4315279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Challenges and Risks </a:t>
          </a:r>
        </a:p>
      </dsp:txBody>
      <dsp:txXfrm>
        <a:off x="4315279" y="2167552"/>
        <a:ext cx="3284062" cy="389897"/>
      </dsp:txXfrm>
    </dsp:sp>
    <dsp:sp modelId="{0DE9767F-FC60-4E7B-86D0-118BAF06EE53}">
      <dsp:nvSpPr>
        <dsp:cNvPr id="0" name=""/>
        <dsp:cNvSpPr/>
      </dsp:nvSpPr>
      <dsp:spPr>
        <a:xfrm>
          <a:off x="6152259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Ad-hack scanning requirement from different department (Procurement/Finance/Engineering/</a:t>
          </a:r>
          <a:r>
            <a:rPr lang="en-US" sz="1400" kern="1200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WellFile</a:t>
          </a: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&amp; Technical Library/Technical Center/ITD)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6152259" y="720469"/>
        <a:ext cx="1942102" cy="3284062"/>
      </dsp:txXfrm>
    </dsp:sp>
    <dsp:sp modelId="{2E0ADD8B-FF35-435D-98EA-FE5136EEC292}">
      <dsp:nvSpPr>
        <dsp:cNvPr id="0" name=""/>
        <dsp:cNvSpPr/>
      </dsp:nvSpPr>
      <dsp:spPr>
        <a:xfrm>
          <a:off x="5762362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8019CE-F148-409D-B1DA-6548CDC75C99}">
      <dsp:nvSpPr>
        <dsp:cNvPr id="0" name=""/>
        <dsp:cNvSpPr/>
      </dsp:nvSpPr>
      <dsp:spPr>
        <a:xfrm rot="16200000">
          <a:off x="7164851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Achievements</a:t>
          </a:r>
        </a:p>
      </dsp:txBody>
      <dsp:txXfrm>
        <a:off x="7164851" y="2167552"/>
        <a:ext cx="3284062" cy="389897"/>
      </dsp:txXfrm>
    </dsp:sp>
    <dsp:sp modelId="{5801AD42-775F-4EF5-AC42-1F3CF258FA24}">
      <dsp:nvSpPr>
        <dsp:cNvPr id="0" name=""/>
        <dsp:cNvSpPr/>
      </dsp:nvSpPr>
      <dsp:spPr>
        <a:xfrm>
          <a:off x="9001831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43868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Clear Office Space by Digitizing FCD Archival, Contracts, </a:t>
          </a:r>
          <a:r>
            <a:rPr lang="en-US" sz="1400" kern="1200" dirty="0" err="1" smtClean="0">
              <a:solidFill>
                <a:schemeClr val="bg1"/>
              </a:solidFill>
              <a:latin typeface="+mj-lt"/>
              <a:ea typeface="+mn-ea"/>
              <a:cs typeface="+mn-cs"/>
            </a:rPr>
            <a:t>WellFiles</a:t>
          </a: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and Tender documents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Improved HSE environment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Reducing operational cost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~</a:t>
          </a:r>
          <a:r>
            <a:rPr lang="en-US" sz="1400" b="1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6</a:t>
          </a: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 </a:t>
          </a:r>
          <a:r>
            <a:rPr lang="en-US" sz="1400" b="1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million </a:t>
          </a: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pages  digitized by the team</a:t>
          </a:r>
          <a:endParaRPr lang="en-US" sz="1400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400" kern="1200" dirty="0"/>
        </a:p>
      </dsp:txBody>
      <dsp:txXfrm>
        <a:off x="9001831" y="720469"/>
        <a:ext cx="1942102" cy="3284062"/>
      </dsp:txXfrm>
    </dsp:sp>
    <dsp:sp modelId="{90301A38-C6C1-4DCD-830E-10EBCF63538F}">
      <dsp:nvSpPr>
        <dsp:cNvPr id="0" name=""/>
        <dsp:cNvSpPr/>
      </dsp:nvSpPr>
      <dsp:spPr>
        <a:xfrm>
          <a:off x="8611934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40613-159A-4FAC-B6B0-543E86391522}">
      <dsp:nvSpPr>
        <dsp:cNvPr id="0" name=""/>
        <dsp:cNvSpPr/>
      </dsp:nvSpPr>
      <dsp:spPr>
        <a:xfrm rot="16200000">
          <a:off x="-1383864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Business Value</a:t>
          </a:r>
          <a:endParaRPr lang="en-GB" sz="2300" kern="1200" dirty="0"/>
        </a:p>
      </dsp:txBody>
      <dsp:txXfrm>
        <a:off x="-1383864" y="2167552"/>
        <a:ext cx="3284062" cy="389897"/>
      </dsp:txXfrm>
    </dsp:sp>
    <dsp:sp modelId="{3551BA2E-2B9E-44ED-A283-1A0BE154D3FE}">
      <dsp:nvSpPr>
        <dsp:cNvPr id="0" name=""/>
        <dsp:cNvSpPr/>
      </dsp:nvSpPr>
      <dsp:spPr>
        <a:xfrm>
          <a:off x="453115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Business Process Automation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bg1"/>
              </a:solidFill>
            </a:rPr>
            <a:t>Project collaboration solution</a:t>
          </a:r>
          <a:endParaRPr lang="en-US" sz="14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bg1"/>
              </a:solidFill>
            </a:rPr>
            <a:t>Digitally connects all stakeholders</a:t>
          </a:r>
          <a:endParaRPr lang="en-US" sz="14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</a:rPr>
            <a:t>Real-time visibility</a:t>
          </a:r>
          <a:endParaRPr lang="en-US" sz="14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400" kern="1200" dirty="0">
            <a:solidFill>
              <a:schemeClr val="bg1"/>
            </a:solidFill>
          </a:endParaRPr>
        </a:p>
      </dsp:txBody>
      <dsp:txXfrm>
        <a:off x="453115" y="720469"/>
        <a:ext cx="1942102" cy="3284062"/>
      </dsp:txXfrm>
    </dsp:sp>
    <dsp:sp modelId="{2AD15EAB-B350-40B6-90DD-73FE34E8D3D9}">
      <dsp:nvSpPr>
        <dsp:cNvPr id="0" name=""/>
        <dsp:cNvSpPr/>
      </dsp:nvSpPr>
      <dsp:spPr>
        <a:xfrm>
          <a:off x="63654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20F495-3D9E-46CB-BE33-826C6147AF1D}">
      <dsp:nvSpPr>
        <dsp:cNvPr id="0" name=""/>
        <dsp:cNvSpPr/>
      </dsp:nvSpPr>
      <dsp:spPr>
        <a:xfrm rot="16200000">
          <a:off x="1465707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Role </a:t>
          </a:r>
        </a:p>
      </dsp:txBody>
      <dsp:txXfrm>
        <a:off x="1465707" y="2167552"/>
        <a:ext cx="3284062" cy="389897"/>
      </dsp:txXfrm>
    </dsp:sp>
    <dsp:sp modelId="{3F646687-6270-4429-BC86-901075711010}">
      <dsp:nvSpPr>
        <dsp:cNvPr id="0" name=""/>
        <dsp:cNvSpPr/>
      </dsp:nvSpPr>
      <dsp:spPr>
        <a:xfrm>
          <a:off x="3302687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Implementation/Development</a:t>
          </a:r>
          <a:endParaRPr lang="en-US" sz="14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Integrations with EDMS application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Dashboard and Reports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Focal point from ADNOC Onshore 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3302687" y="720469"/>
        <a:ext cx="1942102" cy="3284062"/>
      </dsp:txXfrm>
    </dsp:sp>
    <dsp:sp modelId="{14CEDE7A-4DC0-4076-A57F-6B7B57A03F41}">
      <dsp:nvSpPr>
        <dsp:cNvPr id="0" name=""/>
        <dsp:cNvSpPr/>
      </dsp:nvSpPr>
      <dsp:spPr>
        <a:xfrm>
          <a:off x="2913226" y="204861"/>
          <a:ext cx="779794" cy="77979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6A136D-9951-4053-AE0C-1186E22D7014}">
      <dsp:nvSpPr>
        <dsp:cNvPr id="0" name=""/>
        <dsp:cNvSpPr/>
      </dsp:nvSpPr>
      <dsp:spPr>
        <a:xfrm rot="16200000">
          <a:off x="4315279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Challenges and Risks </a:t>
          </a:r>
        </a:p>
      </dsp:txBody>
      <dsp:txXfrm>
        <a:off x="4315279" y="2167552"/>
        <a:ext cx="3284062" cy="389897"/>
      </dsp:txXfrm>
    </dsp:sp>
    <dsp:sp modelId="{0DE9767F-FC60-4E7B-86D0-118BAF06EE53}">
      <dsp:nvSpPr>
        <dsp:cNvPr id="0" name=""/>
        <dsp:cNvSpPr/>
      </dsp:nvSpPr>
      <dsp:spPr>
        <a:xfrm>
          <a:off x="6152259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</a:rPr>
            <a:t>Data on cloud ( not in our EDMS)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</a:rPr>
            <a:t>Standard solution to all client – no client specific enhancements possible 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6152259" y="720469"/>
        <a:ext cx="1942102" cy="3284062"/>
      </dsp:txXfrm>
    </dsp:sp>
    <dsp:sp modelId="{2E0ADD8B-FF35-435D-98EA-FE5136EEC292}">
      <dsp:nvSpPr>
        <dsp:cNvPr id="0" name=""/>
        <dsp:cNvSpPr/>
      </dsp:nvSpPr>
      <dsp:spPr>
        <a:xfrm>
          <a:off x="5762362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8019CE-F148-409D-B1DA-6548CDC75C99}">
      <dsp:nvSpPr>
        <dsp:cNvPr id="0" name=""/>
        <dsp:cNvSpPr/>
      </dsp:nvSpPr>
      <dsp:spPr>
        <a:xfrm rot="16200000">
          <a:off x="7164851" y="2167552"/>
          <a:ext cx="3284062" cy="389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3868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Achievements</a:t>
          </a:r>
        </a:p>
      </dsp:txBody>
      <dsp:txXfrm>
        <a:off x="7164851" y="2167552"/>
        <a:ext cx="3284062" cy="389897"/>
      </dsp:txXfrm>
    </dsp:sp>
    <dsp:sp modelId="{5801AD42-775F-4EF5-AC42-1F3CF258FA24}">
      <dsp:nvSpPr>
        <dsp:cNvPr id="0" name=""/>
        <dsp:cNvSpPr/>
      </dsp:nvSpPr>
      <dsp:spPr>
        <a:xfrm>
          <a:off x="9001831" y="720469"/>
          <a:ext cx="1942102" cy="3284062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38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MASTER Project Live</a:t>
          </a:r>
          <a:endParaRPr lang="en-US" sz="14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In-House Implementation In Progress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EPC – In Progress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Saved cost 450K AED for 2020 </a:t>
          </a: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600" kern="1200" dirty="0"/>
        </a:p>
      </dsp:txBody>
      <dsp:txXfrm>
        <a:off x="9001831" y="720469"/>
        <a:ext cx="1942102" cy="3284062"/>
      </dsp:txXfrm>
    </dsp:sp>
    <dsp:sp modelId="{90301A38-C6C1-4DCD-830E-10EBCF63538F}">
      <dsp:nvSpPr>
        <dsp:cNvPr id="0" name=""/>
        <dsp:cNvSpPr/>
      </dsp:nvSpPr>
      <dsp:spPr>
        <a:xfrm>
          <a:off x="8611934" y="205804"/>
          <a:ext cx="779794" cy="77979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29EA9-C2B4-4010-AA88-82A740FD86C8}">
      <dsp:nvSpPr>
        <dsp:cNvPr id="0" name=""/>
        <dsp:cNvSpPr/>
      </dsp:nvSpPr>
      <dsp:spPr>
        <a:xfrm>
          <a:off x="0" y="0"/>
          <a:ext cx="10153128" cy="86617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HSE &amp; AI</a:t>
          </a:r>
          <a:endParaRPr lang="en-US" sz="14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latin typeface="+mn-lt"/>
              <a:ea typeface="+mn-ea"/>
              <a:cs typeface="+mn-cs"/>
            </a:rPr>
            <a:t>Improve on site Safety with timely availability of </a:t>
          </a:r>
          <a:r>
            <a:rPr lang="en-US" sz="1200" b="1" kern="1200" dirty="0">
              <a:latin typeface="+mn-lt"/>
              <a:ea typeface="+mn-ea"/>
              <a:cs typeface="+mn-cs"/>
            </a:rPr>
            <a:t>As-built Data </a:t>
          </a:r>
          <a:r>
            <a:rPr lang="en-US" sz="1200" kern="1200" dirty="0">
              <a:latin typeface="+mn-lt"/>
              <a:ea typeface="+mn-ea"/>
              <a:cs typeface="+mn-cs"/>
            </a:rPr>
            <a:t>for smooth operation of facilities (Maintenance, Operations, control rooms etc</a:t>
          </a:r>
          <a:r>
            <a:rPr lang="en-US" sz="1200" kern="1200" dirty="0" smtClean="0">
              <a:latin typeface="+mn-lt"/>
              <a:ea typeface="+mn-ea"/>
              <a:cs typeface="+mn-cs"/>
            </a:rPr>
            <a:t>.). SDS Portal for Chemical Safety Data Sheets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Safeguarding company Assets and Data (EDMS DR System)</a:t>
          </a:r>
          <a:endParaRPr lang="en-US" sz="1200" kern="1200" dirty="0"/>
        </a:p>
      </dsp:txBody>
      <dsp:txXfrm>
        <a:off x="2117242" y="0"/>
        <a:ext cx="8035885" cy="866170"/>
      </dsp:txXfrm>
    </dsp:sp>
    <dsp:sp modelId="{823EC3D6-3035-41D7-87BF-AEEB05FB9CBA}">
      <dsp:nvSpPr>
        <dsp:cNvPr id="0" name=""/>
        <dsp:cNvSpPr/>
      </dsp:nvSpPr>
      <dsp:spPr>
        <a:xfrm>
          <a:off x="576068" y="86617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96F07D9-B66A-4175-8A2A-8DEE073F6F2B}">
      <dsp:nvSpPr>
        <dsp:cNvPr id="0" name=""/>
        <dsp:cNvSpPr/>
      </dsp:nvSpPr>
      <dsp:spPr>
        <a:xfrm>
          <a:off x="0" y="952787"/>
          <a:ext cx="10153128" cy="86617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People</a:t>
          </a:r>
          <a:endParaRPr lang="en-US" sz="14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/>
            <a:t>Helps </a:t>
          </a:r>
          <a:r>
            <a:rPr lang="en-US" sz="1200" b="1" i="0" u="none" kern="1200" dirty="0"/>
            <a:t>engineers</a:t>
          </a:r>
          <a:r>
            <a:rPr lang="en-US" sz="1200" b="0" i="0" u="none" kern="1200" dirty="0"/>
            <a:t> to manage associated information more efficiently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/>
            <a:t>Helps young </a:t>
          </a:r>
          <a:r>
            <a:rPr lang="en-US" sz="1200" b="1" i="0" u="none" kern="1200" dirty="0"/>
            <a:t>UAE Nationals </a:t>
          </a:r>
          <a:r>
            <a:rPr lang="en-US" sz="1200" b="0" i="0" u="none" kern="1200" dirty="0"/>
            <a:t>with organizational learning </a:t>
          </a:r>
          <a:endParaRPr lang="en-US" sz="1200" kern="1200" dirty="0"/>
        </a:p>
      </dsp:txBody>
      <dsp:txXfrm>
        <a:off x="2117242" y="952787"/>
        <a:ext cx="8035885" cy="866170"/>
      </dsp:txXfrm>
    </dsp:sp>
    <dsp:sp modelId="{CA0D9599-D895-496E-8ECE-3054E4B5E9EA}">
      <dsp:nvSpPr>
        <dsp:cNvPr id="0" name=""/>
        <dsp:cNvSpPr/>
      </dsp:nvSpPr>
      <dsp:spPr>
        <a:xfrm>
          <a:off x="576068" y="1039404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C4C0F35-C6B3-4542-9261-789C1F99491D}">
      <dsp:nvSpPr>
        <dsp:cNvPr id="0" name=""/>
        <dsp:cNvSpPr/>
      </dsp:nvSpPr>
      <dsp:spPr>
        <a:xfrm>
          <a:off x="0" y="1905574"/>
          <a:ext cx="10153128" cy="86617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Performance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 smtClean="0"/>
            <a:t>Delivering of add-hoc requests (eWellFile &amp; Tech Library, Notifications to DM &amp; IO&amp;E)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Closing Audit findings &amp; Security Assessments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Enhancing the User Experience</a:t>
          </a:r>
          <a:endParaRPr lang="en-US" sz="1200" kern="1200" dirty="0"/>
        </a:p>
      </dsp:txBody>
      <dsp:txXfrm>
        <a:off x="2117242" y="1905574"/>
        <a:ext cx="8035885" cy="866170"/>
      </dsp:txXfrm>
    </dsp:sp>
    <dsp:sp modelId="{8F21C09F-77E1-4CAA-87FE-19700D4FE469}">
      <dsp:nvSpPr>
        <dsp:cNvPr id="0" name=""/>
        <dsp:cNvSpPr/>
      </dsp:nvSpPr>
      <dsp:spPr>
        <a:xfrm>
          <a:off x="576068" y="1992192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5F848E-6519-4662-8C7F-20A8E938C325}">
      <dsp:nvSpPr>
        <dsp:cNvPr id="0" name=""/>
        <dsp:cNvSpPr/>
      </dsp:nvSpPr>
      <dsp:spPr>
        <a:xfrm>
          <a:off x="0" y="2858362"/>
          <a:ext cx="10153128" cy="86617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Profitability</a:t>
          </a:r>
          <a:endParaRPr lang="en-US" sz="14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/>
            <a:t>Overall, Contribute to </a:t>
          </a:r>
          <a:r>
            <a:rPr lang="en-US" sz="1200" b="1" i="0" u="none" kern="1200" dirty="0"/>
            <a:t>CAPEX/ OPEX reduction</a:t>
          </a:r>
          <a:endParaRPr lang="en-US" sz="1200" b="0" i="0" u="none" kern="1200" dirty="0"/>
        </a:p>
      </dsp:txBody>
      <dsp:txXfrm>
        <a:off x="2117242" y="2858362"/>
        <a:ext cx="8035885" cy="866170"/>
      </dsp:txXfrm>
    </dsp:sp>
    <dsp:sp modelId="{A9CA1DC5-A3E5-45BC-89BD-FE64812160DA}">
      <dsp:nvSpPr>
        <dsp:cNvPr id="0" name=""/>
        <dsp:cNvSpPr/>
      </dsp:nvSpPr>
      <dsp:spPr>
        <a:xfrm>
          <a:off x="576068" y="2944979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0836565-F0C9-4B67-B3B7-12C04570A47D}">
      <dsp:nvSpPr>
        <dsp:cNvPr id="0" name=""/>
        <dsp:cNvSpPr/>
      </dsp:nvSpPr>
      <dsp:spPr>
        <a:xfrm>
          <a:off x="0" y="3811149"/>
          <a:ext cx="10153128" cy="86617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Efficiency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i="0" u="none" kern="1200" dirty="0"/>
            <a:t>Secured access control </a:t>
          </a:r>
          <a:r>
            <a:rPr lang="en-US" sz="1200" b="0" i="0" u="none" kern="1200" dirty="0"/>
            <a:t>based implementation of system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/>
            <a:t>Easier, </a:t>
          </a:r>
          <a:r>
            <a:rPr lang="en-US" sz="1200" b="1" i="0" u="none" kern="1200" dirty="0"/>
            <a:t>quicker handovers </a:t>
          </a:r>
          <a:r>
            <a:rPr lang="en-US" sz="1200" b="0" i="0" u="none" kern="1200" dirty="0"/>
            <a:t>to operating teams: no gap after start up</a:t>
          </a:r>
          <a:endParaRPr lang="en-US" sz="1200" kern="1200" dirty="0"/>
        </a:p>
      </dsp:txBody>
      <dsp:txXfrm>
        <a:off x="2117242" y="3811149"/>
        <a:ext cx="8035885" cy="866170"/>
      </dsp:txXfrm>
    </dsp:sp>
    <dsp:sp modelId="{BC544585-28FA-48FA-B265-12E2233E4DB8}">
      <dsp:nvSpPr>
        <dsp:cNvPr id="0" name=""/>
        <dsp:cNvSpPr/>
      </dsp:nvSpPr>
      <dsp:spPr>
        <a:xfrm>
          <a:off x="576068" y="3897767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28926-8141-4FC4-91C5-E3DF364D4354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CDA52-954E-4108-AFED-8894CF382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0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166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113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addition to my</a:t>
            </a:r>
            <a:r>
              <a:rPr lang="en-US" baseline="0" dirty="0"/>
              <a:t> involvement with the scanning team I was  assigned as coach for Reem </a:t>
            </a:r>
            <a:endParaRPr lang="en-US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Training results - </a:t>
            </a:r>
            <a:r>
              <a:rPr lang="en-US" sz="140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(DR EDMS, Scanning Workflows)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Real</a:t>
            </a:r>
            <a:r>
              <a:rPr lang="en-US" sz="1400" kern="1200" baseline="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 time involvement - </a:t>
            </a:r>
            <a:r>
              <a:rPr lang="en-US" sz="140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(Supporting EDMS Applications, Administration)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12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39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52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64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3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38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72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2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2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96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roles and responsibilities are mainly around these</a:t>
            </a:r>
            <a:r>
              <a:rPr lang="en-US" baseline="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Business</a:t>
            </a:r>
            <a:r>
              <a:rPr lang="en-US" baseline="0" dirty="0"/>
              <a:t> Analysis – Talking to the business units to understand the business </a:t>
            </a:r>
            <a:r>
              <a:rPr lang="en-US" baseline="0" dirty="0" smtClean="0"/>
              <a:t>needs </a:t>
            </a:r>
            <a:r>
              <a:rPr lang="en-US" baseline="0" dirty="0"/>
              <a:t>and future plans. Providing proper solutions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Ensure Standards Adherence </a:t>
            </a:r>
          </a:p>
          <a:p>
            <a:r>
              <a:rPr lang="en-US" baseline="0" dirty="0" smtClean="0"/>
              <a:t>Close Interaction with various IT Department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985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03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70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1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273063-0DF6-4043-B522-0B02E7572AC0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844D0-934B-47B2-976A-5DC706F1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420938"/>
            <a:ext cx="8921749" cy="2418262"/>
          </a:xfrm>
        </p:spPr>
        <p:txBody>
          <a:bodyPr anchor="t"/>
          <a:lstStyle>
            <a:lvl1pPr algn="l"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E0155-5A26-4810-BD12-030B4D70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7" y="5787109"/>
            <a:ext cx="5148262" cy="252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AD42DE-DDCB-4B3A-8426-83D77A703FC9}"/>
              </a:ext>
            </a:extLst>
          </p:cNvPr>
          <p:cNvCxnSpPr>
            <a:cxnSpLocks/>
          </p:cNvCxnSpPr>
          <p:nvPr userDrawn="1"/>
        </p:nvCxnSpPr>
        <p:spPr>
          <a:xfrm>
            <a:off x="725488" y="6138000"/>
            <a:ext cx="1074651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19BBB8-DB32-437A-919F-970F1C8615B6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tx2"/>
                </a:solidFill>
              </a:rPr>
              <a:t>ABU DHABI NATIONAL OIL COMPANY</a:t>
            </a: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50800" y="6181200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7737" y="5499315"/>
            <a:ext cx="5148261" cy="252000"/>
          </a:xfrm>
        </p:spPr>
        <p:txBody>
          <a:bodyPr/>
          <a:lstStyle>
            <a:lvl1pPr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E12B5B30-395F-E34D-9323-705DAF72DDA3}" type="datetime4">
              <a:rPr lang="en-GB" smtClean="0"/>
              <a:t>12 March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92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89" y="442800"/>
            <a:ext cx="5366211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60575"/>
            <a:ext cx="5148262" cy="3998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F6A-4E84-1B42-8DB6-2C8850197624}" type="datetime4">
              <a:rPr lang="en-GB" smtClean="0"/>
              <a:t>12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987CEB89-FE4D-43FC-A6AA-6981A9E766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29467" y="239400"/>
            <a:ext cx="4821933" cy="6379893"/>
          </a:xfrm>
          <a:custGeom>
            <a:avLst/>
            <a:gdLst>
              <a:gd name="connsiteX0" fmla="*/ 0 w 4821933"/>
              <a:gd name="connsiteY0" fmla="*/ 0 h 3056400"/>
              <a:gd name="connsiteX1" fmla="*/ 4821933 w 4821933"/>
              <a:gd name="connsiteY1" fmla="*/ 0 h 3056400"/>
              <a:gd name="connsiteX2" fmla="*/ 4821933 w 4821933"/>
              <a:gd name="connsiteY2" fmla="*/ 3056400 h 3056400"/>
              <a:gd name="connsiteX3" fmla="*/ 0 w 4821933"/>
              <a:gd name="connsiteY3" fmla="*/ 3056400 h 3056400"/>
              <a:gd name="connsiteX4" fmla="*/ 0 w 4821933"/>
              <a:gd name="connsiteY4" fmla="*/ 0 h 3056400"/>
              <a:gd name="connsiteX0" fmla="*/ 0 w 4821933"/>
              <a:gd name="connsiteY0" fmla="*/ 1959 h 3058359"/>
              <a:gd name="connsiteX1" fmla="*/ 3415603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5603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1959 h 3058359"/>
              <a:gd name="connsiteX1" fmla="*/ 3418971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343416 w 4821933"/>
              <a:gd name="connsiteY2" fmla="*/ 745 h 3056400"/>
              <a:gd name="connsiteX3" fmla="*/ 4821933 w 4821933"/>
              <a:gd name="connsiteY3" fmla="*/ 0 h 3056400"/>
              <a:gd name="connsiteX4" fmla="*/ 4821933 w 4821933"/>
              <a:gd name="connsiteY4" fmla="*/ 3056400 h 3056400"/>
              <a:gd name="connsiteX5" fmla="*/ 0 w 4821933"/>
              <a:gd name="connsiteY5" fmla="*/ 3056400 h 3056400"/>
              <a:gd name="connsiteX6" fmla="*/ 0 w 4821933"/>
              <a:gd name="connsiteY6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744372 w 4821933"/>
              <a:gd name="connsiteY2" fmla="*/ 745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3989795 w 4821933"/>
              <a:gd name="connsiteY3" fmla="*/ 531177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65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38654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416947 w 4821933"/>
              <a:gd name="connsiteY2" fmla="*/ 1388839 h 6379893"/>
              <a:gd name="connsiteX3" fmla="*/ 4340777 w 4821933"/>
              <a:gd name="connsiteY3" fmla="*/ 1388839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3056400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91616"/>
              <a:gd name="connsiteX1" fmla="*/ 3416332 w 4821933"/>
              <a:gd name="connsiteY1" fmla="*/ 679 h 6391616"/>
              <a:gd name="connsiteX2" fmla="*/ 3416947 w 4821933"/>
              <a:gd name="connsiteY2" fmla="*/ 1388839 h 6391616"/>
              <a:gd name="connsiteX3" fmla="*/ 4340777 w 4821933"/>
              <a:gd name="connsiteY3" fmla="*/ 1388839 h 6391616"/>
              <a:gd name="connsiteX4" fmla="*/ 4341035 w 4821933"/>
              <a:gd name="connsiteY4" fmla="*/ 745 h 6391616"/>
              <a:gd name="connsiteX5" fmla="*/ 4821933 w 4821933"/>
              <a:gd name="connsiteY5" fmla="*/ 0 h 6391616"/>
              <a:gd name="connsiteX6" fmla="*/ 4821933 w 4821933"/>
              <a:gd name="connsiteY6" fmla="*/ 6391616 h 6391616"/>
              <a:gd name="connsiteX7" fmla="*/ 0 w 4821933"/>
              <a:gd name="connsiteY7" fmla="*/ 6379893 h 6391616"/>
              <a:gd name="connsiteX8" fmla="*/ 0 w 4821933"/>
              <a:gd name="connsiteY8" fmla="*/ 0 h 6391616"/>
              <a:gd name="connsiteX0" fmla="*/ 0 w 4821933"/>
              <a:gd name="connsiteY0" fmla="*/ 0 h 6385754"/>
              <a:gd name="connsiteX1" fmla="*/ 3416332 w 4821933"/>
              <a:gd name="connsiteY1" fmla="*/ 679 h 6385754"/>
              <a:gd name="connsiteX2" fmla="*/ 3416947 w 4821933"/>
              <a:gd name="connsiteY2" fmla="*/ 1388839 h 6385754"/>
              <a:gd name="connsiteX3" fmla="*/ 4340777 w 4821933"/>
              <a:gd name="connsiteY3" fmla="*/ 1388839 h 6385754"/>
              <a:gd name="connsiteX4" fmla="*/ 4341035 w 4821933"/>
              <a:gd name="connsiteY4" fmla="*/ 745 h 6385754"/>
              <a:gd name="connsiteX5" fmla="*/ 4821933 w 4821933"/>
              <a:gd name="connsiteY5" fmla="*/ 0 h 6385754"/>
              <a:gd name="connsiteX6" fmla="*/ 4821933 w 4821933"/>
              <a:gd name="connsiteY6" fmla="*/ 6385754 h 6385754"/>
              <a:gd name="connsiteX7" fmla="*/ 0 w 4821933"/>
              <a:gd name="connsiteY7" fmla="*/ 6379893 h 6385754"/>
              <a:gd name="connsiteX8" fmla="*/ 0 w 4821933"/>
              <a:gd name="connsiteY8" fmla="*/ 0 h 6385754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416947 w 4821933"/>
              <a:gd name="connsiteY2" fmla="*/ 1388839 h 6379893"/>
              <a:gd name="connsiteX3" fmla="*/ 4340777 w 4821933"/>
              <a:gd name="connsiteY3" fmla="*/ 1388839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416947 w 4821933"/>
              <a:gd name="connsiteY2" fmla="*/ 1388839 h 6379893"/>
              <a:gd name="connsiteX3" fmla="*/ 4340777 w 4821933"/>
              <a:gd name="connsiteY3" fmla="*/ 984026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416947 w 4821933"/>
              <a:gd name="connsiteY2" fmla="*/ 984027 h 6379893"/>
              <a:gd name="connsiteX3" fmla="*/ 4340777 w 4821933"/>
              <a:gd name="connsiteY3" fmla="*/ 984026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681266 w 4821933"/>
              <a:gd name="connsiteY2" fmla="*/ 984027 h 6379893"/>
              <a:gd name="connsiteX3" fmla="*/ 4340777 w 4821933"/>
              <a:gd name="connsiteY3" fmla="*/ 984026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79893"/>
              <a:gd name="connsiteX1" fmla="*/ 3678270 w 4821933"/>
              <a:gd name="connsiteY1" fmla="*/ 679 h 6379893"/>
              <a:gd name="connsiteX2" fmla="*/ 3681266 w 4821933"/>
              <a:gd name="connsiteY2" fmla="*/ 984027 h 6379893"/>
              <a:gd name="connsiteX3" fmla="*/ 4340777 w 4821933"/>
              <a:gd name="connsiteY3" fmla="*/ 984026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1933" h="6379893">
                <a:moveTo>
                  <a:pt x="0" y="0"/>
                </a:moveTo>
                <a:lnTo>
                  <a:pt x="3678270" y="679"/>
                </a:lnTo>
                <a:cubicBezTo>
                  <a:pt x="3678540" y="463399"/>
                  <a:pt x="3680996" y="521307"/>
                  <a:pt x="3681266" y="984027"/>
                </a:cubicBezTo>
                <a:lnTo>
                  <a:pt x="4340777" y="984026"/>
                </a:lnTo>
                <a:cubicBezTo>
                  <a:pt x="4339275" y="521328"/>
                  <a:pt x="4340155" y="463443"/>
                  <a:pt x="4341035" y="745"/>
                </a:cubicBezTo>
                <a:lnTo>
                  <a:pt x="4821933" y="0"/>
                </a:lnTo>
                <a:lnTo>
                  <a:pt x="4821933" y="6379893"/>
                </a:lnTo>
                <a:lnTo>
                  <a:pt x="0" y="637989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grpSp>
        <p:nvGrpSpPr>
          <p:cNvPr id="48" name="Group 47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9" name="Rectangle 48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0" name="Group 49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51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786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89" y="442800"/>
            <a:ext cx="5366211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60575"/>
            <a:ext cx="5148262" cy="3998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90D-FF1F-1B47-96B7-D497C3293041}" type="datetime4">
              <a:rPr lang="en-GB" smtClean="0"/>
              <a:t>12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987CEB89-FE4D-43FC-A6AA-6981A9E766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29467" y="239400"/>
            <a:ext cx="5062533" cy="63798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8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5690" y="2059425"/>
            <a:ext cx="10526311" cy="4353649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89" y="442800"/>
            <a:ext cx="5366211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8" name="Rectangle 47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" name="Group 48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50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118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442800"/>
            <a:ext cx="5364164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60575"/>
            <a:ext cx="5148262" cy="3998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8EA4-868F-EA42-A6A6-CC8486D23FF6}" type="datetime4">
              <a:rPr lang="en-GB" smtClean="0"/>
              <a:t>12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46E490-5F28-4BD7-B53C-18A60C6584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29465" y="3546000"/>
            <a:ext cx="4821933" cy="28332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29463" y="3330000"/>
            <a:ext cx="4821237" cy="198437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3B36841-9718-4708-982C-EA49B38DD3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463" y="6415200"/>
            <a:ext cx="4821237" cy="198437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29467" y="239400"/>
            <a:ext cx="4821933" cy="3056400"/>
          </a:xfrm>
          <a:custGeom>
            <a:avLst/>
            <a:gdLst>
              <a:gd name="connsiteX0" fmla="*/ 0 w 4821933"/>
              <a:gd name="connsiteY0" fmla="*/ 0 h 3056400"/>
              <a:gd name="connsiteX1" fmla="*/ 4821933 w 4821933"/>
              <a:gd name="connsiteY1" fmla="*/ 0 h 3056400"/>
              <a:gd name="connsiteX2" fmla="*/ 4821933 w 4821933"/>
              <a:gd name="connsiteY2" fmla="*/ 3056400 h 3056400"/>
              <a:gd name="connsiteX3" fmla="*/ 0 w 4821933"/>
              <a:gd name="connsiteY3" fmla="*/ 3056400 h 3056400"/>
              <a:gd name="connsiteX4" fmla="*/ 0 w 4821933"/>
              <a:gd name="connsiteY4" fmla="*/ 0 h 3056400"/>
              <a:gd name="connsiteX0" fmla="*/ 0 w 4821933"/>
              <a:gd name="connsiteY0" fmla="*/ 1959 h 3058359"/>
              <a:gd name="connsiteX1" fmla="*/ 3415603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5603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1959 h 3058359"/>
              <a:gd name="connsiteX1" fmla="*/ 3418971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343416 w 4821933"/>
              <a:gd name="connsiteY2" fmla="*/ 745 h 3056400"/>
              <a:gd name="connsiteX3" fmla="*/ 4821933 w 4821933"/>
              <a:gd name="connsiteY3" fmla="*/ 0 h 3056400"/>
              <a:gd name="connsiteX4" fmla="*/ 4821933 w 4821933"/>
              <a:gd name="connsiteY4" fmla="*/ 3056400 h 3056400"/>
              <a:gd name="connsiteX5" fmla="*/ 0 w 4821933"/>
              <a:gd name="connsiteY5" fmla="*/ 3056400 h 3056400"/>
              <a:gd name="connsiteX6" fmla="*/ 0 w 4821933"/>
              <a:gd name="connsiteY6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744372 w 4821933"/>
              <a:gd name="connsiteY2" fmla="*/ 745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3989795 w 4821933"/>
              <a:gd name="connsiteY3" fmla="*/ 531177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65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38654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984026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981646 h 3056400"/>
              <a:gd name="connsiteX3" fmla="*/ 4340777 w 4821933"/>
              <a:gd name="connsiteY3" fmla="*/ 984026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678885 w 4821933"/>
              <a:gd name="connsiteY2" fmla="*/ 981646 h 3056400"/>
              <a:gd name="connsiteX3" fmla="*/ 4340777 w 4821933"/>
              <a:gd name="connsiteY3" fmla="*/ 984026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678270 w 4821933"/>
              <a:gd name="connsiteY1" fmla="*/ 679 h 3056400"/>
              <a:gd name="connsiteX2" fmla="*/ 3678885 w 4821933"/>
              <a:gd name="connsiteY2" fmla="*/ 981646 h 3056400"/>
              <a:gd name="connsiteX3" fmla="*/ 4340777 w 4821933"/>
              <a:gd name="connsiteY3" fmla="*/ 984026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1933" h="3056400">
                <a:moveTo>
                  <a:pt x="0" y="0"/>
                </a:moveTo>
                <a:lnTo>
                  <a:pt x="3678270" y="679"/>
                </a:lnTo>
                <a:cubicBezTo>
                  <a:pt x="3678540" y="463399"/>
                  <a:pt x="3678615" y="518926"/>
                  <a:pt x="3678885" y="981646"/>
                </a:cubicBezTo>
                <a:lnTo>
                  <a:pt x="4340777" y="984026"/>
                </a:lnTo>
                <a:cubicBezTo>
                  <a:pt x="4339275" y="521328"/>
                  <a:pt x="4340155" y="463443"/>
                  <a:pt x="4341035" y="745"/>
                </a:cubicBezTo>
                <a:lnTo>
                  <a:pt x="4821933" y="0"/>
                </a:lnTo>
                <a:lnTo>
                  <a:pt x="4821933" y="3056400"/>
                </a:lnTo>
                <a:lnTo>
                  <a:pt x="0" y="30564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grpSp>
        <p:nvGrpSpPr>
          <p:cNvPr id="35" name="Group 34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36" name="Rectangle 35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38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9669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  <p15:guide id="2" pos="449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11900" y="239401"/>
            <a:ext cx="2700000" cy="30564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442800"/>
            <a:ext cx="5364164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59425"/>
            <a:ext cx="5148262" cy="4000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3FC6-4C06-8C43-80A9-8999D12C6E55}" type="datetime4">
              <a:rPr lang="en-GB" smtClean="0"/>
              <a:t>12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46E490-5F28-4BD7-B53C-18A60C6584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11901" y="3526637"/>
            <a:ext cx="2700000" cy="28548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11902" y="3321873"/>
            <a:ext cx="5627750" cy="198437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3B36841-9718-4708-982C-EA49B38DD3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11900" y="6413836"/>
            <a:ext cx="5627750" cy="198437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51400" y="3526637"/>
            <a:ext cx="2700000" cy="28548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36" name="Picture Placeholder 13">
            <a:extLst>
              <a:ext uri="{FF2B5EF4-FFF2-40B4-BE49-F238E27FC236}">
                <a16:creationId xmlns:a16="http://schemas.microsoft.com/office/drawing/2014/main" id="{4C1F9084-752D-48B8-88F3-623CB20E30B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251215" y="239400"/>
            <a:ext cx="2700185" cy="3056400"/>
          </a:xfrm>
          <a:custGeom>
            <a:avLst/>
            <a:gdLst>
              <a:gd name="connsiteX0" fmla="*/ 0 w 4821933"/>
              <a:gd name="connsiteY0" fmla="*/ 0 h 3056400"/>
              <a:gd name="connsiteX1" fmla="*/ 4821933 w 4821933"/>
              <a:gd name="connsiteY1" fmla="*/ 0 h 3056400"/>
              <a:gd name="connsiteX2" fmla="*/ 4821933 w 4821933"/>
              <a:gd name="connsiteY2" fmla="*/ 3056400 h 3056400"/>
              <a:gd name="connsiteX3" fmla="*/ 0 w 4821933"/>
              <a:gd name="connsiteY3" fmla="*/ 3056400 h 3056400"/>
              <a:gd name="connsiteX4" fmla="*/ 0 w 4821933"/>
              <a:gd name="connsiteY4" fmla="*/ 0 h 3056400"/>
              <a:gd name="connsiteX0" fmla="*/ 0 w 4821933"/>
              <a:gd name="connsiteY0" fmla="*/ 1959 h 3058359"/>
              <a:gd name="connsiteX1" fmla="*/ 3415603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5603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1959 h 3058359"/>
              <a:gd name="connsiteX1" fmla="*/ 3418971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343416 w 4821933"/>
              <a:gd name="connsiteY2" fmla="*/ 745 h 3056400"/>
              <a:gd name="connsiteX3" fmla="*/ 4821933 w 4821933"/>
              <a:gd name="connsiteY3" fmla="*/ 0 h 3056400"/>
              <a:gd name="connsiteX4" fmla="*/ 4821933 w 4821933"/>
              <a:gd name="connsiteY4" fmla="*/ 3056400 h 3056400"/>
              <a:gd name="connsiteX5" fmla="*/ 0 w 4821933"/>
              <a:gd name="connsiteY5" fmla="*/ 3056400 h 3056400"/>
              <a:gd name="connsiteX6" fmla="*/ 0 w 4821933"/>
              <a:gd name="connsiteY6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744372 w 4821933"/>
              <a:gd name="connsiteY2" fmla="*/ 745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3989795 w 4821933"/>
              <a:gd name="connsiteY3" fmla="*/ 531177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65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38654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2132587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2132587 w 4821933"/>
              <a:gd name="connsiteY8" fmla="*/ 0 h 3056400"/>
              <a:gd name="connsiteX0" fmla="*/ 2132587 w 4821933"/>
              <a:gd name="connsiteY0" fmla="*/ 6076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2132587 w 4821933"/>
              <a:gd name="connsiteY8" fmla="*/ 6076 h 3056400"/>
              <a:gd name="connsiteX0" fmla="*/ 2132587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2132587 w 4821933"/>
              <a:gd name="connsiteY8" fmla="*/ 0 h 3056400"/>
              <a:gd name="connsiteX0" fmla="*/ 6076 w 2695422"/>
              <a:gd name="connsiteY0" fmla="*/ 0 h 3056400"/>
              <a:gd name="connsiteX1" fmla="*/ 1289821 w 2695422"/>
              <a:gd name="connsiteY1" fmla="*/ 679 h 3056400"/>
              <a:gd name="connsiteX2" fmla="*/ 1290436 w 2695422"/>
              <a:gd name="connsiteY2" fmla="*/ 1388839 h 3056400"/>
              <a:gd name="connsiteX3" fmla="*/ 2214266 w 2695422"/>
              <a:gd name="connsiteY3" fmla="*/ 1388839 h 3056400"/>
              <a:gd name="connsiteX4" fmla="*/ 2214524 w 2695422"/>
              <a:gd name="connsiteY4" fmla="*/ 745 h 3056400"/>
              <a:gd name="connsiteX5" fmla="*/ 2695422 w 2695422"/>
              <a:gd name="connsiteY5" fmla="*/ 0 h 3056400"/>
              <a:gd name="connsiteX6" fmla="*/ 2695422 w 2695422"/>
              <a:gd name="connsiteY6" fmla="*/ 3056400 h 3056400"/>
              <a:gd name="connsiteX7" fmla="*/ 0 w 2695422"/>
              <a:gd name="connsiteY7" fmla="*/ 3056400 h 3056400"/>
              <a:gd name="connsiteX8" fmla="*/ 6076 w 2695422"/>
              <a:gd name="connsiteY8" fmla="*/ 0 h 3056400"/>
              <a:gd name="connsiteX0" fmla="*/ 1314 w 2690660"/>
              <a:gd name="connsiteY0" fmla="*/ 0 h 3056400"/>
              <a:gd name="connsiteX1" fmla="*/ 1285059 w 2690660"/>
              <a:gd name="connsiteY1" fmla="*/ 679 h 3056400"/>
              <a:gd name="connsiteX2" fmla="*/ 1285674 w 2690660"/>
              <a:gd name="connsiteY2" fmla="*/ 1388839 h 3056400"/>
              <a:gd name="connsiteX3" fmla="*/ 2209504 w 2690660"/>
              <a:gd name="connsiteY3" fmla="*/ 1388839 h 3056400"/>
              <a:gd name="connsiteX4" fmla="*/ 2209762 w 2690660"/>
              <a:gd name="connsiteY4" fmla="*/ 745 h 3056400"/>
              <a:gd name="connsiteX5" fmla="*/ 2690660 w 2690660"/>
              <a:gd name="connsiteY5" fmla="*/ 0 h 3056400"/>
              <a:gd name="connsiteX6" fmla="*/ 2690660 w 2690660"/>
              <a:gd name="connsiteY6" fmla="*/ 3056400 h 3056400"/>
              <a:gd name="connsiteX7" fmla="*/ 0 w 2690660"/>
              <a:gd name="connsiteY7" fmla="*/ 3056400 h 3056400"/>
              <a:gd name="connsiteX8" fmla="*/ 1314 w 2690660"/>
              <a:gd name="connsiteY8" fmla="*/ 0 h 3056400"/>
              <a:gd name="connsiteX0" fmla="*/ 226 w 2699097"/>
              <a:gd name="connsiteY0" fmla="*/ 0 h 3056400"/>
              <a:gd name="connsiteX1" fmla="*/ 1293496 w 2699097"/>
              <a:gd name="connsiteY1" fmla="*/ 679 h 3056400"/>
              <a:gd name="connsiteX2" fmla="*/ 1294111 w 2699097"/>
              <a:gd name="connsiteY2" fmla="*/ 1388839 h 3056400"/>
              <a:gd name="connsiteX3" fmla="*/ 2217941 w 2699097"/>
              <a:gd name="connsiteY3" fmla="*/ 1388839 h 3056400"/>
              <a:gd name="connsiteX4" fmla="*/ 2218199 w 2699097"/>
              <a:gd name="connsiteY4" fmla="*/ 745 h 3056400"/>
              <a:gd name="connsiteX5" fmla="*/ 2699097 w 2699097"/>
              <a:gd name="connsiteY5" fmla="*/ 0 h 3056400"/>
              <a:gd name="connsiteX6" fmla="*/ 2699097 w 2699097"/>
              <a:gd name="connsiteY6" fmla="*/ 3056400 h 3056400"/>
              <a:gd name="connsiteX7" fmla="*/ 8437 w 2699097"/>
              <a:gd name="connsiteY7" fmla="*/ 3056400 h 3056400"/>
              <a:gd name="connsiteX8" fmla="*/ 226 w 2699097"/>
              <a:gd name="connsiteY8" fmla="*/ 0 h 3056400"/>
              <a:gd name="connsiteX0" fmla="*/ 1314 w 2700185"/>
              <a:gd name="connsiteY0" fmla="*/ 0 h 3056400"/>
              <a:gd name="connsiteX1" fmla="*/ 1294584 w 2700185"/>
              <a:gd name="connsiteY1" fmla="*/ 679 h 3056400"/>
              <a:gd name="connsiteX2" fmla="*/ 1295199 w 2700185"/>
              <a:gd name="connsiteY2" fmla="*/ 1388839 h 3056400"/>
              <a:gd name="connsiteX3" fmla="*/ 2219029 w 2700185"/>
              <a:gd name="connsiteY3" fmla="*/ 1388839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  <a:gd name="connsiteX0" fmla="*/ 1314 w 2700185"/>
              <a:gd name="connsiteY0" fmla="*/ 0 h 3056400"/>
              <a:gd name="connsiteX1" fmla="*/ 1294584 w 2700185"/>
              <a:gd name="connsiteY1" fmla="*/ 679 h 3056400"/>
              <a:gd name="connsiteX2" fmla="*/ 1295199 w 2700185"/>
              <a:gd name="connsiteY2" fmla="*/ 1388839 h 3056400"/>
              <a:gd name="connsiteX3" fmla="*/ 2219029 w 2700185"/>
              <a:gd name="connsiteY3" fmla="*/ 984027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  <a:gd name="connsiteX0" fmla="*/ 1314 w 2700185"/>
              <a:gd name="connsiteY0" fmla="*/ 0 h 3056400"/>
              <a:gd name="connsiteX1" fmla="*/ 1294584 w 2700185"/>
              <a:gd name="connsiteY1" fmla="*/ 679 h 3056400"/>
              <a:gd name="connsiteX2" fmla="*/ 1295199 w 2700185"/>
              <a:gd name="connsiteY2" fmla="*/ 984026 h 3056400"/>
              <a:gd name="connsiteX3" fmla="*/ 2219029 w 2700185"/>
              <a:gd name="connsiteY3" fmla="*/ 984027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  <a:gd name="connsiteX0" fmla="*/ 1314 w 2700185"/>
              <a:gd name="connsiteY0" fmla="*/ 0 h 3056400"/>
              <a:gd name="connsiteX1" fmla="*/ 1294584 w 2700185"/>
              <a:gd name="connsiteY1" fmla="*/ 679 h 3056400"/>
              <a:gd name="connsiteX2" fmla="*/ 1559518 w 2700185"/>
              <a:gd name="connsiteY2" fmla="*/ 984026 h 3056400"/>
              <a:gd name="connsiteX3" fmla="*/ 2219029 w 2700185"/>
              <a:gd name="connsiteY3" fmla="*/ 984027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  <a:gd name="connsiteX0" fmla="*/ 1314 w 2700185"/>
              <a:gd name="connsiteY0" fmla="*/ 0 h 3056400"/>
              <a:gd name="connsiteX1" fmla="*/ 1558903 w 2700185"/>
              <a:gd name="connsiteY1" fmla="*/ 679 h 3056400"/>
              <a:gd name="connsiteX2" fmla="*/ 1559518 w 2700185"/>
              <a:gd name="connsiteY2" fmla="*/ 984026 h 3056400"/>
              <a:gd name="connsiteX3" fmla="*/ 2219029 w 2700185"/>
              <a:gd name="connsiteY3" fmla="*/ 984027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185" h="3056400">
                <a:moveTo>
                  <a:pt x="1314" y="0"/>
                </a:moveTo>
                <a:lnTo>
                  <a:pt x="1558903" y="679"/>
                </a:lnTo>
                <a:cubicBezTo>
                  <a:pt x="1559173" y="463399"/>
                  <a:pt x="1559248" y="521306"/>
                  <a:pt x="1559518" y="984026"/>
                </a:cubicBezTo>
                <a:lnTo>
                  <a:pt x="2219029" y="984027"/>
                </a:lnTo>
                <a:cubicBezTo>
                  <a:pt x="2217527" y="521329"/>
                  <a:pt x="2218407" y="463443"/>
                  <a:pt x="2219287" y="745"/>
                </a:cubicBezTo>
                <a:lnTo>
                  <a:pt x="2700185" y="0"/>
                </a:lnTo>
                <a:lnTo>
                  <a:pt x="2700185" y="3056400"/>
                </a:lnTo>
                <a:lnTo>
                  <a:pt x="0" y="3056400"/>
                </a:lnTo>
                <a:cubicBezTo>
                  <a:pt x="2025" y="2037600"/>
                  <a:pt x="-711" y="1018800"/>
                  <a:pt x="131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grpSp>
        <p:nvGrpSpPr>
          <p:cNvPr id="37" name="Group 36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38" name="Rectangle 37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686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  <p15:guide id="2" pos="5677" userDrawn="1">
          <p15:clr>
            <a:srgbClr val="FBAE40"/>
          </p15:clr>
        </p15:guide>
        <p15:guide id="3" pos="582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96000" y="982663"/>
            <a:ext cx="3996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46E490-5F28-4BD7-B53C-18A60C6584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96000" y="3526637"/>
            <a:ext cx="3996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6000" y="3106269"/>
            <a:ext cx="3995998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832000" y="982663"/>
            <a:ext cx="3996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32000" y="3526637"/>
            <a:ext cx="3996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96000" y="3099878"/>
            <a:ext cx="3995998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6000" y="5645322"/>
            <a:ext cx="3995998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32000" y="5645322"/>
            <a:ext cx="3995998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8ED7355D-6F6D-F842-9498-746FE64EC301}" type="datetime4">
              <a:rPr lang="en-GB" smtClean="0"/>
              <a:t>12 March 2020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3" name="Rectangle 42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45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3096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35" userDrawn="1">
          <p15:clr>
            <a:srgbClr val="FBAE40"/>
          </p15:clr>
        </p15:guide>
        <p15:guide id="2" pos="3650" userDrawn="1">
          <p15:clr>
            <a:srgbClr val="FBAE40"/>
          </p15:clr>
        </p15:guide>
        <p15:guide id="3" pos="61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96000" y="982663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46E490-5F28-4BD7-B53C-18A60C6584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96000" y="3526637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6000" y="3106269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320000" y="982663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0000" y="3526637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0000" y="3099878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6000" y="5645322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20000" y="5645322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F63CFAF-2859-2B4F-9971-08B2ECC0C6E9}" type="datetime4">
              <a:rPr lang="en-GB" smtClean="0"/>
              <a:t>12 March 2020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44000" y="982663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44000" y="3526637"/>
            <a:ext cx="2484000" cy="208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44000" y="3099878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344000" y="5645322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6" name="Group 45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7" name="Rectangle 46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8" name="Group 47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49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0200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35">
          <p15:clr>
            <a:srgbClr val="FBAE40"/>
          </p15:clr>
        </p15:guide>
        <p15:guide id="2" pos="3650">
          <p15:clr>
            <a:srgbClr val="FBAE40"/>
          </p15:clr>
        </p15:guide>
        <p15:guide id="3" pos="616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26E28-DC1C-47D2-A361-3497C18906A4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F4CDB-1518-4581-97E4-25089FE5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EA8F0-61E3-4C3E-9042-E35E99EB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4837-B1CE-9A48-B299-CAC71C2A7E16}" type="datetime4">
              <a:rPr lang="en-GB" smtClean="0"/>
              <a:t>12 March 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362B4-12AF-4CAD-BA8A-57B829FB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EBC9F-B446-4417-95B2-C71369B2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54E28843-A433-4785-8AE9-5F9461E397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8" y="1620000"/>
            <a:ext cx="5364162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25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27" name="Rectangle 26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oup 27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9735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B26E28-DC1C-47D2-A361-3497C18906A4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B259-62B2-468B-9E8E-5B109766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D9EB-F19A-1B45-A704-1875F1444875}" type="datetime4">
              <a:rPr lang="en-GB" smtClean="0"/>
              <a:t>12 March 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49B0C-377B-4F10-B4B2-B6DE5238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E29DE-0751-4942-AB31-6C2A8C06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23" name="Rectangle 22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23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25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348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0"/>
            <a:ext cx="10521949" cy="3195959"/>
          </a:xfrm>
        </p:spPr>
        <p:txBody>
          <a:bodyPr anchor="b" anchorCtr="0"/>
          <a:lstStyle>
            <a:lvl1pPr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35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273063-0DF6-4043-B522-0B02E7572AC0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844D0-934B-47B2-976A-5DC706F1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420938"/>
            <a:ext cx="8921750" cy="2418262"/>
          </a:xfrm>
        </p:spPr>
        <p:txBody>
          <a:bodyPr anchor="t"/>
          <a:lstStyle>
            <a:lvl1pPr algn="l"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AD42DE-DDCB-4B3A-8426-83D77A703FC9}"/>
              </a:ext>
            </a:extLst>
          </p:cNvPr>
          <p:cNvCxnSpPr>
            <a:cxnSpLocks/>
          </p:cNvCxnSpPr>
          <p:nvPr userDrawn="1"/>
        </p:nvCxnSpPr>
        <p:spPr>
          <a:xfrm>
            <a:off x="725488" y="6138000"/>
            <a:ext cx="1074651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84DE0155-5A26-4810-BD12-030B4D70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800" y="5787109"/>
            <a:ext cx="5149199" cy="252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7" name="Date Placeholder 4"/>
          <p:cNvSpPr>
            <a:spLocks noGrp="1"/>
          </p:cNvSpPr>
          <p:nvPr>
            <p:ph type="dt" sz="half" idx="10"/>
          </p:nvPr>
        </p:nvSpPr>
        <p:spPr>
          <a:xfrm>
            <a:off x="947737" y="5499315"/>
            <a:ext cx="5148261" cy="252000"/>
          </a:xfrm>
        </p:spPr>
        <p:txBody>
          <a:bodyPr/>
          <a:lstStyle>
            <a:lvl1pPr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AE9BC854-C75D-1845-AE4B-9DA941A14B36}" type="datetime4">
              <a:rPr lang="en-GB" smtClean="0"/>
              <a:t>12 March 2020</a:t>
            </a:fld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50800" y="6181200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  <a:p>
            <a:pPr algn="r">
              <a:spcBef>
                <a:spcPts val="800"/>
              </a:spcBef>
            </a:pP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8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0"/>
            <a:ext cx="10521949" cy="3195959"/>
          </a:xfrm>
        </p:spPr>
        <p:txBody>
          <a:bodyPr anchor="b" anchorCtr="0"/>
          <a:lstStyle>
            <a:lvl1pPr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6582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0"/>
            <a:ext cx="10521949" cy="3195959"/>
          </a:xfrm>
        </p:spPr>
        <p:txBody>
          <a:bodyPr anchor="b" anchorCtr="0"/>
          <a:lstStyle>
            <a:lvl1pPr>
              <a:defRPr sz="6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chemeClr val="tx2"/>
                </a:solidFill>
              </a:rPr>
              <a:t>ADNOC ONSHORE</a:t>
            </a:r>
          </a:p>
          <a:p>
            <a:pPr algn="r">
              <a:spcBef>
                <a:spcPts val="800"/>
              </a:spcBef>
            </a:pP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8830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273063-0DF6-4043-B522-0B02E7572AC0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844D0-934B-47B2-976A-5DC706F1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420938"/>
            <a:ext cx="8921750" cy="2418262"/>
          </a:xfrm>
        </p:spPr>
        <p:txBody>
          <a:bodyPr anchor="t"/>
          <a:lstStyle>
            <a:lvl1pPr algn="l">
              <a:defRPr sz="6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9BBB8-DB32-437A-919F-970F1C8615B6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chemeClr val="tx2"/>
                </a:solidFill>
              </a:rPr>
              <a:t>ADNOC ONSHORE</a:t>
            </a:r>
          </a:p>
          <a:p>
            <a:pPr algn="r">
              <a:spcBef>
                <a:spcPts val="800"/>
              </a:spcBef>
            </a:pPr>
            <a:endParaRPr lang="en-GB" sz="1600" b="1" dirty="0">
              <a:solidFill>
                <a:schemeClr val="tx2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84DE0155-5A26-4810-BD12-030B4D70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7" y="5787109"/>
            <a:ext cx="5148262" cy="252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7" name="Date Placeholder 4"/>
          <p:cNvSpPr>
            <a:spLocks noGrp="1"/>
          </p:cNvSpPr>
          <p:nvPr>
            <p:ph type="dt" sz="half" idx="10"/>
          </p:nvPr>
        </p:nvSpPr>
        <p:spPr>
          <a:xfrm>
            <a:off x="947737" y="5499315"/>
            <a:ext cx="5148261" cy="252000"/>
          </a:xfrm>
        </p:spPr>
        <p:txBody>
          <a:bodyPr/>
          <a:lstStyle>
            <a:lvl1pPr>
              <a:defRPr sz="1600" b="1" cap="all" baseline="0">
                <a:solidFill>
                  <a:schemeClr val="tx2"/>
                </a:solidFill>
              </a:defRPr>
            </a:lvl1pPr>
          </a:lstStyle>
          <a:p>
            <a:fld id="{D77A7B04-D94F-8540-A356-DE23628BF54C}" type="datetime4">
              <a:rPr lang="en-GB" smtClean="0"/>
              <a:t>12 March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10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81ED-A5B7-B844-969D-88B5BE728E6A}" type="datetime4">
              <a:rPr lang="en-GB" smtClean="0"/>
              <a:t>12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8" y="1620000"/>
            <a:ext cx="5364162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8" name="Group 27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29" name="Rectangle 28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31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386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60575"/>
            <a:ext cx="10521950" cy="3998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A20-34AA-E249-B501-06C98095B9C6}" type="datetime4">
              <a:rPr lang="en-GB" smtClean="0"/>
              <a:t>12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8" y="1620000"/>
            <a:ext cx="5364162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11" name="Rectangle 10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5467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1"/>
            <a:ext cx="10521949" cy="2322200"/>
          </a:xfrm>
        </p:spPr>
        <p:txBody>
          <a:bodyPr anchor="t"/>
          <a:lstStyle>
            <a:lvl1pPr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9630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1"/>
            <a:ext cx="10521950" cy="2340278"/>
          </a:xfrm>
        </p:spPr>
        <p:txBody>
          <a:bodyPr anchor="t"/>
          <a:lstStyle>
            <a:lvl1pPr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 flipV="1">
            <a:off x="946800" y="6137329"/>
            <a:ext cx="10522888" cy="6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chemeClr val="bg1"/>
                </a:solidFill>
              </a:rPr>
              <a:t>ADNOC ONSHORE</a:t>
            </a:r>
          </a:p>
          <a:p>
            <a:pPr algn="r">
              <a:spcBef>
                <a:spcPts val="800"/>
              </a:spcBef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0494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1"/>
            <a:ext cx="10521950" cy="2340278"/>
          </a:xfrm>
        </p:spPr>
        <p:txBody>
          <a:bodyPr anchor="t"/>
          <a:lstStyle>
            <a:lvl1pPr>
              <a:defRPr sz="6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 flipV="1">
            <a:off x="946800" y="6137329"/>
            <a:ext cx="10522888" cy="67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tx2"/>
                </a:solidFill>
              </a:rPr>
              <a:t>ADNOC ONSHORE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299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756D81-CD19-4A02-8677-592C3864EA14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5D0F6-4EAA-42EE-BA30-5B67AEFC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8B9E-AB46-4BE2-A5B1-941246A1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A56F-C85B-F04F-8F70-52E2F68395B3}" type="datetime4">
              <a:rPr lang="en-GB" smtClean="0"/>
              <a:t>12 March 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C26A8-6FE0-43C7-AA4D-547FADAB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E20F6-0D16-4E7A-8505-96573591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A4B1A43A-BE05-43C8-BBC6-DC87AA89C6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8" y="1620000"/>
            <a:ext cx="5364162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F860E4C-5CCD-49F3-831A-52D4B2B9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6" y="2060575"/>
            <a:ext cx="5148264" cy="3998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E6AD55-6843-479D-8C8B-5E75C90FD9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11900" y="2059425"/>
            <a:ext cx="5160101" cy="4000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8" name="Rectangle 47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" name="Group 48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50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426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2B419-AF65-4480-A5DE-4224A457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441325"/>
            <a:ext cx="5364163" cy="10924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CFFEF-9746-4F2E-BBC7-516A08DA2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738" y="2060574"/>
            <a:ext cx="5148262" cy="39989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E4ED1-3F0A-4AD8-9AE9-B0E4BCF2E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7737" y="6325200"/>
            <a:ext cx="5148263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fld id="{E7AB1589-4D81-4547-A78C-C326EAE89F1E}" type="datetime4">
              <a:rPr lang="en-GB" smtClean="0"/>
              <a:t>12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E7D2D-3B3D-4500-9D64-915233A86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026609" y="4402877"/>
            <a:ext cx="2953217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Adnoc Onshore |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2931A-D08B-4921-A722-14DB5879D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0000" y="6325200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F7641956-BF2E-4170-9809-8254439A87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MSIPCMContentMarking" descr="{&quot;HashCode&quot;:567291505,&quot;Placement&quot;:&quot;Header&quot;}"/>
          <p:cNvSpPr txBox="1"/>
          <p:nvPr userDrawn="1"/>
        </p:nvSpPr>
        <p:spPr>
          <a:xfrm>
            <a:off x="0" y="0"/>
            <a:ext cx="2049067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arial" panose="020B0604020202020204" pitchFamily="34" charset="0"/>
              </a:rPr>
              <a:t>ADNOC Classification: Internal</a:t>
            </a:r>
            <a:endParaRPr lang="en-US" sz="1000" dirty="0" err="1">
              <a:solidFill>
                <a:srgbClr val="73737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3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5" r:id="rId5"/>
    <p:sldLayoutId id="2147483651" r:id="rId6"/>
    <p:sldLayoutId id="2147483658" r:id="rId7"/>
    <p:sldLayoutId id="2147483659" r:id="rId8"/>
    <p:sldLayoutId id="2147483652" r:id="rId9"/>
    <p:sldLayoutId id="2147483656" r:id="rId10"/>
    <p:sldLayoutId id="2147483670" r:id="rId11"/>
    <p:sldLayoutId id="2147483666" r:id="rId12"/>
    <p:sldLayoutId id="2147483657" r:id="rId13"/>
    <p:sldLayoutId id="2147483662" r:id="rId14"/>
    <p:sldLayoutId id="2147483663" r:id="rId15"/>
    <p:sldLayoutId id="2147483664" r:id="rId16"/>
    <p:sldLayoutId id="2147483654" r:id="rId17"/>
    <p:sldLayoutId id="2147483655" r:id="rId18"/>
    <p:sldLayoutId id="2147483667" r:id="rId19"/>
    <p:sldLayoutId id="2147483668" r:id="rId20"/>
    <p:sldLayoutId id="2147483669" r:id="rId2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6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69200" indent="-169200" algn="l" defTabSz="914400" rtl="0" eaLnBrk="1" latinLnBrk="0" hangingPunct="1">
        <a:lnSpc>
          <a:spcPct val="100000"/>
        </a:lnSpc>
        <a:spcBef>
          <a:spcPts val="800"/>
        </a:spcBef>
        <a:buSzPct val="55000"/>
        <a:buFont typeface="Wingdings" panose="05000000000000000000" pitchFamily="2" charset="2"/>
        <a:buChar char="n"/>
        <a:defRPr sz="16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338400" indent="-169200" algn="l" defTabSz="914400" rtl="0" eaLnBrk="1" latinLnBrk="0" hangingPunct="1">
        <a:lnSpc>
          <a:spcPct val="100000"/>
        </a:lnSpc>
        <a:spcBef>
          <a:spcPts val="800"/>
        </a:spcBef>
        <a:buSzPct val="55000"/>
        <a:buFont typeface="Wingdings" panose="05000000000000000000" pitchFamily="2" charset="2"/>
        <a:buChar char="n"/>
        <a:defRPr sz="16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507600" indent="-169200" algn="l" defTabSz="914400" rtl="0" eaLnBrk="1" latinLnBrk="0" hangingPunct="1">
        <a:lnSpc>
          <a:spcPct val="100000"/>
        </a:lnSpc>
        <a:spcBef>
          <a:spcPts val="800"/>
        </a:spcBef>
        <a:buSzPct val="55000"/>
        <a:buFont typeface="Wingdings" panose="05000000000000000000" pitchFamily="2" charset="2"/>
        <a:buChar char="n"/>
        <a:defRPr sz="16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676800" indent="-169200" algn="l" defTabSz="914400" rtl="0" eaLnBrk="1" latinLnBrk="0" hangingPunct="1">
        <a:lnSpc>
          <a:spcPct val="100000"/>
        </a:lnSpc>
        <a:spcBef>
          <a:spcPts val="800"/>
        </a:spcBef>
        <a:buSzPct val="55000"/>
        <a:buFont typeface="Wingdings" panose="05000000000000000000" pitchFamily="2" charset="2"/>
        <a:buChar char="n"/>
        <a:defRPr sz="16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97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  <p15:guide id="5" orient="horz" pos="1298" userDrawn="1">
          <p15:clr>
            <a:srgbClr val="F26B43"/>
          </p15:clr>
        </p15:guide>
        <p15:guide id="6" pos="7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E29E-DA8D-4CA7-8E0F-70E80DD6E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420938"/>
            <a:ext cx="9252718" cy="2418262"/>
          </a:xfrm>
        </p:spPr>
        <p:txBody>
          <a:bodyPr/>
          <a:lstStyle/>
          <a:p>
            <a:r>
              <a:rPr lang="en-GB" sz="4400" dirty="0"/>
              <a:t>Career Ladder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03B09-15A2-4700-A1E0-9F7FFE37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7" y="5517232"/>
            <a:ext cx="5148262" cy="521877"/>
          </a:xfrm>
        </p:spPr>
        <p:txBody>
          <a:bodyPr/>
          <a:lstStyle/>
          <a:p>
            <a:r>
              <a:rPr lang="en-GB" dirty="0"/>
              <a:t>18</a:t>
            </a:r>
            <a:r>
              <a:rPr lang="en-GB" baseline="30000" dirty="0"/>
              <a:t>th</a:t>
            </a:r>
            <a:r>
              <a:rPr lang="en-GB" dirty="0"/>
              <a:t> March 2020</a:t>
            </a:r>
          </a:p>
          <a:p>
            <a:r>
              <a:rPr lang="en-GB" dirty="0"/>
              <a:t>Speaker: Prabhaker Reddy Vanam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1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B2D8-324A-4D0E-B7FB-040223E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10</a:t>
            </a:fld>
            <a:endParaRPr lang="en-GB"/>
          </a:p>
        </p:txBody>
      </p:sp>
      <p:sp>
        <p:nvSpPr>
          <p:cNvPr id="96" name="Title 13">
            <a:extLst>
              <a:ext uri="{FF2B5EF4-FFF2-40B4-BE49-F238E27FC236}">
                <a16:creationId xmlns:a16="http://schemas.microsoft.com/office/drawing/2014/main" id="{5B53776B-118B-4FC1-A210-1250A1B5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609936"/>
          </a:xfrm>
        </p:spPr>
        <p:txBody>
          <a:bodyPr/>
          <a:lstStyle/>
          <a:p>
            <a:pPr marL="285750" indent="-285750"/>
            <a:r>
              <a:rPr lang="en-US" sz="4000" dirty="0"/>
              <a:t>Contributions and Achievements </a:t>
            </a: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6838DF4-1CF6-4CE9-9450-FDB2D82EE285}"/>
              </a:ext>
            </a:extLst>
          </p:cNvPr>
          <p:cNvSpPr/>
          <p:nvPr/>
        </p:nvSpPr>
        <p:spPr>
          <a:xfrm>
            <a:off x="335363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Engineering EDMS, eTransmittal </a:t>
            </a:r>
            <a:endParaRPr lang="en-GB" sz="1600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0A0C5C0-8F53-49F0-A5CA-6E02B98DEFAF}"/>
              </a:ext>
            </a:extLst>
          </p:cNvPr>
          <p:cNvSpPr/>
          <p:nvPr/>
        </p:nvSpPr>
        <p:spPr>
          <a:xfrm>
            <a:off x="2639619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eWellFile / Technical Library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A7F0FF2-E4C1-4858-9FD7-472F529ED14E}"/>
              </a:ext>
            </a:extLst>
          </p:cNvPr>
          <p:cNvSpPr/>
          <p:nvPr/>
        </p:nvSpPr>
        <p:spPr>
          <a:xfrm>
            <a:off x="4943875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bg1"/>
                </a:solidFill>
              </a:rPr>
              <a:t>Finance EDMS, Maximo Integration</a:t>
            </a: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01D6405-D041-4077-8C92-C01FF0E05F0E}"/>
              </a:ext>
            </a:extLst>
          </p:cNvPr>
          <p:cNvSpPr/>
          <p:nvPr/>
        </p:nvSpPr>
        <p:spPr>
          <a:xfrm>
            <a:off x="7248131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bg1"/>
                </a:solidFill>
              </a:rPr>
              <a:t>Scanning</a:t>
            </a:r>
            <a:r>
              <a:rPr lang="en-US" sz="1600" kern="1200" dirty="0">
                <a:solidFill>
                  <a:schemeClr val="tx1"/>
                </a:solidFill>
              </a:rPr>
              <a:t> </a:t>
            </a:r>
            <a:r>
              <a:rPr lang="en-US" sz="1600" kern="1200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6B5F6AD-67D6-4844-AE95-996F6592B20D}"/>
              </a:ext>
            </a:extLst>
          </p:cNvPr>
          <p:cNvSpPr/>
          <p:nvPr/>
        </p:nvSpPr>
        <p:spPr>
          <a:xfrm>
            <a:off x="9552384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rgbClr val="FAA2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Aconex Implementation</a:t>
            </a:r>
          </a:p>
        </p:txBody>
      </p:sp>
      <p:graphicFrame>
        <p:nvGraphicFramePr>
          <p:cNvPr id="135" name="Diagram 134">
            <a:extLst>
              <a:ext uri="{FF2B5EF4-FFF2-40B4-BE49-F238E27FC236}">
                <a16:creationId xmlns:a16="http://schemas.microsoft.com/office/drawing/2014/main" id="{78A54BA9-5367-41FC-ABFA-74DAE8FA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938110"/>
              </p:ext>
            </p:extLst>
          </p:nvPr>
        </p:nvGraphicFramePr>
        <p:xfrm>
          <a:off x="878515" y="1927996"/>
          <a:ext cx="11007152" cy="42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3156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45688" y="442800"/>
            <a:ext cx="8750712" cy="1101600"/>
          </a:xfrm>
        </p:spPr>
        <p:txBody>
          <a:bodyPr/>
          <a:lstStyle/>
          <a:p>
            <a:r>
              <a:rPr lang="en-US" sz="4000" dirty="0"/>
              <a:t>UAE </a:t>
            </a:r>
            <a:r>
              <a:rPr lang="en-US" sz="4000" dirty="0" smtClean="0"/>
              <a:t>NATIONALs </a:t>
            </a:r>
            <a:r>
              <a:rPr lang="en-US" sz="4000" dirty="0"/>
              <a:t>DEVELOPMENT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70000" y="6249704"/>
            <a:ext cx="360000" cy="2554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23392" y="1772816"/>
            <a:ext cx="7848872" cy="4248472"/>
          </a:xfrm>
        </p:spPr>
        <p:txBody>
          <a:bodyPr vert="horz" lIns="68580" tIns="34290" rIns="68580" bIns="34290"/>
          <a:lstStyle/>
          <a:p>
            <a:pPr marL="693935" lvl="1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+mj-lt"/>
              </a:rPr>
              <a:t>Training young Nationals to adapt Documentum/Captiva Technology as part of their </a:t>
            </a:r>
            <a:r>
              <a:rPr lang="en-US" sz="2000" dirty="0" smtClean="0">
                <a:solidFill>
                  <a:schemeClr val="accent4"/>
                </a:solidFill>
                <a:latin typeface="+mj-lt"/>
              </a:rPr>
              <a:t>career development. </a:t>
            </a:r>
            <a:endParaRPr lang="en-US" sz="2000" dirty="0">
              <a:solidFill>
                <a:schemeClr val="accent4"/>
              </a:solidFill>
              <a:latin typeface="+mj-lt"/>
            </a:endParaRPr>
          </a:p>
          <a:p>
            <a:pPr marL="693935" lvl="1" indent="-28575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4"/>
              </a:solidFill>
              <a:latin typeface="+mj-lt"/>
            </a:endParaRPr>
          </a:p>
          <a:p>
            <a:pPr marL="693935" lvl="1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+mj-lt"/>
              </a:rPr>
              <a:t>Involving team to take part in troubleshooting issues during real incidents &amp; making sure they are capable to handle without dependency. </a:t>
            </a:r>
          </a:p>
          <a:p>
            <a:pPr marL="693935" lvl="1" indent="-28575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4"/>
              </a:solidFill>
              <a:latin typeface="+mj-lt"/>
            </a:endParaRPr>
          </a:p>
          <a:p>
            <a:pPr marL="693935" lvl="1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+mj-lt"/>
              </a:rPr>
              <a:t>Currently </a:t>
            </a:r>
            <a:r>
              <a:rPr lang="en-US" sz="2000" dirty="0" smtClean="0">
                <a:solidFill>
                  <a:schemeClr val="accent4"/>
                </a:solidFill>
                <a:latin typeface="+mj-lt"/>
              </a:rPr>
              <a:t>grooming team on Managing projects related to  </a:t>
            </a:r>
            <a:r>
              <a:rPr lang="en-US" sz="2000" dirty="0">
                <a:solidFill>
                  <a:schemeClr val="accent4"/>
                </a:solidFill>
                <a:latin typeface="+mj-lt"/>
              </a:rPr>
              <a:t>(ADNOC </a:t>
            </a:r>
            <a:r>
              <a:rPr lang="en-US" sz="2000" dirty="0" smtClean="0">
                <a:solidFill>
                  <a:schemeClr val="accent4"/>
                </a:solidFill>
                <a:latin typeface="+mj-lt"/>
              </a:rPr>
              <a:t>HQ projects, </a:t>
            </a:r>
            <a:r>
              <a:rPr lang="en-US" sz="2000" dirty="0">
                <a:solidFill>
                  <a:schemeClr val="accent4"/>
                </a:solidFill>
                <a:latin typeface="+mj-lt"/>
              </a:rPr>
              <a:t>Aconex, Operating Manuals </a:t>
            </a:r>
            <a:r>
              <a:rPr lang="en-US" sz="2000" dirty="0" smtClean="0">
                <a:solidFill>
                  <a:schemeClr val="accent4"/>
                </a:solidFill>
                <a:latin typeface="+mj-lt"/>
              </a:rPr>
              <a:t>etc.)</a:t>
            </a:r>
            <a:endParaRPr lang="en-US" sz="2000" dirty="0">
              <a:solidFill>
                <a:schemeClr val="accent4"/>
              </a:solidFill>
              <a:latin typeface="+mj-lt"/>
            </a:endParaRPr>
          </a:p>
          <a:p>
            <a:pPr marL="693935" lvl="1" indent="-28575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4"/>
              </a:solidFill>
              <a:latin typeface="+mj-lt"/>
            </a:endParaRPr>
          </a:p>
          <a:p>
            <a:pPr marL="693935" lvl="1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+mj-lt"/>
              </a:rPr>
              <a:t>As a future plan, I want to </a:t>
            </a:r>
            <a:r>
              <a:rPr lang="en-US" sz="2000" dirty="0" smtClean="0">
                <a:solidFill>
                  <a:schemeClr val="accent4"/>
                </a:solidFill>
                <a:latin typeface="+mj-lt"/>
              </a:rPr>
              <a:t>continue contributing in </a:t>
            </a:r>
            <a:r>
              <a:rPr lang="en-US" sz="2000" dirty="0">
                <a:solidFill>
                  <a:schemeClr val="accent4"/>
                </a:solidFill>
                <a:latin typeface="+mj-lt"/>
              </a:rPr>
              <a:t>young talent </a:t>
            </a:r>
            <a:r>
              <a:rPr lang="en-US" sz="2000" dirty="0" smtClean="0">
                <a:solidFill>
                  <a:schemeClr val="accent4"/>
                </a:solidFill>
                <a:latin typeface="+mj-lt"/>
              </a:rPr>
              <a:t>development and guidance in career enhancement. </a:t>
            </a:r>
            <a:r>
              <a:rPr lang="en-US" sz="1600" dirty="0" smtClean="0">
                <a:solidFill>
                  <a:schemeClr val="accent4"/>
                </a:solidFill>
                <a:latin typeface="+mj-lt"/>
              </a:rPr>
              <a:t>Example: </a:t>
            </a:r>
            <a:r>
              <a:rPr lang="en-US" sz="1600" dirty="0">
                <a:solidFill>
                  <a:schemeClr val="accent4"/>
                </a:solidFill>
                <a:latin typeface="+mj-lt"/>
              </a:rPr>
              <a:t>IT Academy, Technical Courses, Data science, Share Best practices. etc.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4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813" y="1988840"/>
            <a:ext cx="294730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12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83432" y="1268760"/>
            <a:ext cx="5364162" cy="200025"/>
          </a:xfrm>
        </p:spPr>
        <p:txBody>
          <a:bodyPr/>
          <a:lstStyle/>
          <a:p>
            <a:r>
              <a:rPr lang="en-US" sz="1600" dirty="0"/>
              <a:t>Aligned to Adnoc KPI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16720987"/>
              </p:ext>
            </p:extLst>
          </p:nvPr>
        </p:nvGraphicFramePr>
        <p:xfrm>
          <a:off x="983432" y="1628801"/>
          <a:ext cx="1015312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37946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36" y="442800"/>
            <a:ext cx="9468743" cy="1101600"/>
          </a:xfrm>
        </p:spPr>
        <p:txBody>
          <a:bodyPr/>
          <a:lstStyle/>
          <a:p>
            <a:r>
              <a:rPr lang="en-GB" dirty="0" smtClean="0"/>
              <a:t>achievements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13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54542" y="1052736"/>
            <a:ext cx="5364163" cy="200025"/>
          </a:xfrm>
        </p:spPr>
        <p:txBody>
          <a:bodyPr/>
          <a:lstStyle/>
          <a:p>
            <a:r>
              <a:rPr lang="en-GB" dirty="0"/>
              <a:t>(2018 – till date)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EF1565-F241-42AF-950B-AA899A547509}"/>
              </a:ext>
            </a:extLst>
          </p:cNvPr>
          <p:cNvSpPr txBox="1"/>
          <p:nvPr/>
        </p:nvSpPr>
        <p:spPr>
          <a:xfrm>
            <a:off x="753124" y="3682833"/>
            <a:ext cx="34859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4"/>
                </a:solidFill>
              </a:rPr>
              <a:t>eTDF</a:t>
            </a:r>
            <a:r>
              <a:rPr lang="en-US" sz="1400" b="1" dirty="0">
                <a:solidFill>
                  <a:schemeClr val="accent4"/>
                </a:solidFill>
              </a:rPr>
              <a:t> rollout </a:t>
            </a:r>
            <a:endParaRPr lang="en-US" sz="1400" b="1" dirty="0" smtClean="0">
              <a:solidFill>
                <a:schemeClr val="accent4"/>
              </a:solidFill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4"/>
                </a:solidFill>
              </a:rPr>
              <a:t>Master deliverables review thru </a:t>
            </a:r>
            <a:r>
              <a:rPr lang="en-US" sz="1400" b="1" dirty="0" smtClean="0">
                <a:solidFill>
                  <a:schemeClr val="accent4"/>
                </a:solidFill>
              </a:rPr>
              <a:t>eTransmittal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4"/>
                </a:solidFill>
              </a:rPr>
              <a:t>Optimized </a:t>
            </a:r>
            <a:r>
              <a:rPr lang="en-US" sz="1400" dirty="0">
                <a:solidFill>
                  <a:schemeClr val="accent4"/>
                </a:solidFill>
              </a:rPr>
              <a:t>reporting on Convert to MASTER Tool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4"/>
                </a:solidFill>
              </a:rPr>
              <a:t>BRD for Technical </a:t>
            </a:r>
            <a:r>
              <a:rPr lang="en-US" sz="1400" dirty="0">
                <a:solidFill>
                  <a:schemeClr val="accent4"/>
                </a:solidFill>
              </a:rPr>
              <a:t>Standards Feedback Management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4"/>
                </a:solidFill>
              </a:rPr>
              <a:t>POC </a:t>
            </a:r>
            <a:r>
              <a:rPr lang="en-US" sz="1400" dirty="0">
                <a:solidFill>
                  <a:schemeClr val="accent4"/>
                </a:solidFill>
              </a:rPr>
              <a:t>for Tracking tool for eTransmittal deliverables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17FFC2-1730-4238-B844-307EB2647E2C}"/>
              </a:ext>
            </a:extLst>
          </p:cNvPr>
          <p:cNvSpPr txBox="1"/>
          <p:nvPr/>
        </p:nvSpPr>
        <p:spPr>
          <a:xfrm>
            <a:off x="4655840" y="3662007"/>
            <a:ext cx="293804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Certification in Data Science – Certified Applied Data science Professional (from IBM)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Supported DM/TC(IO&amp;E)/Drilling to achieve their </a:t>
            </a:r>
            <a:r>
              <a:rPr lang="en-US" sz="1400" dirty="0" smtClean="0">
                <a:solidFill>
                  <a:schemeClr val="accent4"/>
                </a:solidFill>
              </a:rPr>
              <a:t>KPIs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/>
                </a:solidFill>
              </a:rPr>
              <a:t>Operating Manuals - </a:t>
            </a:r>
            <a:r>
              <a:rPr lang="en-US" sz="1400" dirty="0">
                <a:solidFill>
                  <a:schemeClr val="accent4"/>
                </a:solidFill>
              </a:rPr>
              <a:t>SharePoint solutions for TC(IO&amp;E)</a:t>
            </a:r>
            <a:endParaRPr lang="en-US" sz="1400" dirty="0">
              <a:solidFill>
                <a:schemeClr val="accent4"/>
              </a:solidFill>
            </a:endParaRPr>
          </a:p>
        </p:txBody>
      </p:sp>
      <p:pic>
        <p:nvPicPr>
          <p:cNvPr id="36" name="Picture 2" descr="C:\Users\ad1007948\AppData\Local\Microsoft\Windows\Temporary Internet Files\Content.IE5\W6FH8OXU\nexusae0_ic_achievement_unlocked_holo_light_thumb[1]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1569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38" y="1340768"/>
            <a:ext cx="1459210" cy="14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ad1007948\AppData\Local\Microsoft\Windows\Temporary Internet Files\Content.IE5\W6FH8OXU\nexusae0_ic_achievement_unlocked_holo_light_thumb[1]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1569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70" y="1352153"/>
            <a:ext cx="1459210" cy="14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ad1007948\AppData\Local\Microsoft\Windows\Temporary Internet Files\Content.IE5\W6FH8OXU\nexusae0_ic_achievement_unlocked_holo_light_thumb[1]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1569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7" y="1340768"/>
            <a:ext cx="1459210" cy="14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ad1007948\AppData\Local\Microsoft\Windows\Temporary Internet Files\Content.IE5\3D78PP5T\Location_dot_black.svg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29" y="2779032"/>
            <a:ext cx="206946" cy="20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ad1007948\AppData\Local\Microsoft\Windows\Temporary Internet Files\Content.IE5\3D78PP5T\Location_dot_black.svg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002" y="2781561"/>
            <a:ext cx="206946" cy="20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C:\Users\ad1007948\AppData\Local\Microsoft\Windows\Temporary Internet Files\Content.IE5\3D78PP5T\Location_dot_black.svg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670" y="2784351"/>
            <a:ext cx="206946" cy="20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9068841" y="3036635"/>
            <a:ext cx="123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2020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5469173" y="3063647"/>
            <a:ext cx="123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2019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1798687" y="3069913"/>
            <a:ext cx="123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2018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17FFC2-1730-4238-B844-307EB2647E2C}"/>
              </a:ext>
            </a:extLst>
          </p:cNvPr>
          <p:cNvSpPr txBox="1"/>
          <p:nvPr/>
        </p:nvSpPr>
        <p:spPr>
          <a:xfrm>
            <a:off x="8803623" y="3505861"/>
            <a:ext cx="28073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Certification in Data Science – Certified Applied AI Professional (from IBM)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Aconex Implementation @ ADNOC Onshore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For 2020 saved </a:t>
            </a:r>
            <a:r>
              <a:rPr lang="en-US" sz="1400" b="1" dirty="0">
                <a:solidFill>
                  <a:schemeClr val="accent4"/>
                </a:solidFill>
              </a:rPr>
              <a:t>AED 450K </a:t>
            </a:r>
            <a:r>
              <a:rPr lang="en-US" sz="1400" dirty="0">
                <a:solidFill>
                  <a:schemeClr val="accent4"/>
                </a:solidFill>
              </a:rPr>
              <a:t>– project Cost (23K per Project for ~20 projects). It will be around </a:t>
            </a:r>
            <a:r>
              <a:rPr lang="en-US" sz="1400" b="1" dirty="0">
                <a:solidFill>
                  <a:schemeClr val="accent4"/>
                </a:solidFill>
              </a:rPr>
              <a:t>2.3m AED </a:t>
            </a:r>
            <a:r>
              <a:rPr lang="en-US" sz="1400" dirty="0">
                <a:solidFill>
                  <a:schemeClr val="accent4"/>
                </a:solidFill>
              </a:rPr>
              <a:t>from</a:t>
            </a:r>
            <a:r>
              <a:rPr lang="en-US" sz="1400" b="1" dirty="0">
                <a:solidFill>
                  <a:schemeClr val="accent4"/>
                </a:solidFill>
              </a:rPr>
              <a:t> 2022 </a:t>
            </a:r>
            <a:r>
              <a:rPr lang="en-US" sz="1400" dirty="0">
                <a:solidFill>
                  <a:schemeClr val="accent4"/>
                </a:solidFill>
              </a:rPr>
              <a:t>every year.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B365B6-43C3-4DE6-843D-D9BD190AD8EB}"/>
              </a:ext>
            </a:extLst>
          </p:cNvPr>
          <p:cNvCxnSpPr>
            <a:endCxn id="53" idx="1"/>
          </p:cNvCxnSpPr>
          <p:nvPr/>
        </p:nvCxnSpPr>
        <p:spPr>
          <a:xfrm>
            <a:off x="2497075" y="2882505"/>
            <a:ext cx="3485927" cy="252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B365B6-43C3-4DE6-843D-D9BD190AD8E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>
            <a:off x="6189948" y="2885034"/>
            <a:ext cx="3392722" cy="279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22228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14</a:t>
            </a:fld>
            <a:endParaRPr lang="en-GB"/>
          </a:p>
        </p:txBody>
      </p:sp>
      <p:cxnSp>
        <p:nvCxnSpPr>
          <p:cNvPr id="8" name="Straight Connector 7"/>
          <p:cNvCxnSpPr>
            <a:stCxn id="14" idx="6"/>
          </p:cNvCxnSpPr>
          <p:nvPr/>
        </p:nvCxnSpPr>
        <p:spPr>
          <a:xfrm>
            <a:off x="2227585" y="3759420"/>
            <a:ext cx="7978769" cy="1106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9456371" y="3107869"/>
            <a:ext cx="1287347" cy="1223520"/>
            <a:chOff x="7092280" y="2517710"/>
            <a:chExt cx="971680" cy="971680"/>
          </a:xfrm>
        </p:grpSpPr>
        <p:sp>
          <p:nvSpPr>
            <p:cNvPr id="10" name="Oval 9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39552" y="3567398"/>
            <a:ext cx="384043" cy="384043"/>
            <a:chOff x="611560" y="2851238"/>
            <a:chExt cx="288032" cy="288032"/>
          </a:xfrm>
        </p:grpSpPr>
        <p:sp>
          <p:nvSpPr>
            <p:cNvPr id="13" name="Oval 12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" name="Oval 13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97960" y="3552528"/>
            <a:ext cx="384043" cy="384043"/>
            <a:chOff x="611560" y="2851238"/>
            <a:chExt cx="288032" cy="288032"/>
          </a:xfrm>
        </p:grpSpPr>
        <p:sp>
          <p:nvSpPr>
            <p:cNvPr id="19" name="Oval 18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77164" y="3552528"/>
            <a:ext cx="384043" cy="384043"/>
            <a:chOff x="611560" y="2851238"/>
            <a:chExt cx="288032" cy="288032"/>
          </a:xfrm>
        </p:grpSpPr>
        <p:sp>
          <p:nvSpPr>
            <p:cNvPr id="22" name="Oval 2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Oval 2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4" name="Text Placeholder 17"/>
          <p:cNvSpPr txBox="1">
            <a:spLocks/>
          </p:cNvSpPr>
          <p:nvPr/>
        </p:nvSpPr>
        <p:spPr>
          <a:xfrm>
            <a:off x="7143841" y="2745258"/>
            <a:ext cx="1295574" cy="468991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2022</a:t>
            </a:r>
          </a:p>
        </p:txBody>
      </p:sp>
      <p:sp>
        <p:nvSpPr>
          <p:cNvPr id="25" name="Text Placeholder 17"/>
          <p:cNvSpPr txBox="1">
            <a:spLocks/>
          </p:cNvSpPr>
          <p:nvPr/>
        </p:nvSpPr>
        <p:spPr>
          <a:xfrm>
            <a:off x="5197981" y="4356008"/>
            <a:ext cx="1366585" cy="480053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defPPr>
              <a:defRPr lang="en-US"/>
            </a:defPPr>
            <a:lvl1pPr indent="0" algn="ctr" latinLnBrk="1">
              <a:spcBef>
                <a:spcPct val="20000"/>
              </a:spcBef>
              <a:buFont typeface="Arial" pitchFamily="34" charset="0"/>
              <a:buNone/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2021</a:t>
            </a: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1448282" y="4356008"/>
            <a:ext cx="1366585" cy="480053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8468" y="4910971"/>
            <a:ext cx="2746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Online Trainings (Data Science, SharePoint Administration)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Python Programming.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169" y="5043374"/>
            <a:ext cx="2746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NLP, Deep learning &amp; Computer Vision.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83017" y="1803014"/>
            <a:ext cx="2746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Fully working with AI Solutions.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23596" y="1700808"/>
            <a:ext cx="3055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Certifications in Data Science.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Focusing on Machine learning, Data Extraction (OCR)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17"/>
          <p:cNvSpPr txBox="1">
            <a:spLocks/>
          </p:cNvSpPr>
          <p:nvPr/>
        </p:nvSpPr>
        <p:spPr>
          <a:xfrm>
            <a:off x="9420866" y="4500024"/>
            <a:ext cx="1366585" cy="480053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defPPr>
              <a:defRPr lang="en-US"/>
            </a:defPPr>
            <a:lvl1pPr indent="0" algn="ctr" latinLnBrk="1">
              <a:spcBef>
                <a:spcPct val="20000"/>
              </a:spcBef>
              <a:buFont typeface="Arial" pitchFamily="34" charset="0"/>
              <a:buNone/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latinLnBrk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2023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31054" y="5217587"/>
            <a:ext cx="2746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Scientist.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Block Arc 14"/>
          <p:cNvSpPr/>
          <p:nvPr/>
        </p:nvSpPr>
        <p:spPr>
          <a:xfrm rot="16200000">
            <a:off x="9818438" y="3458642"/>
            <a:ext cx="571439" cy="57181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Title 13"/>
          <p:cNvSpPr>
            <a:spLocks noGrp="1"/>
          </p:cNvSpPr>
          <p:nvPr>
            <p:ph type="title"/>
          </p:nvPr>
        </p:nvSpPr>
        <p:spPr>
          <a:xfrm>
            <a:off x="945689" y="442800"/>
            <a:ext cx="9660383" cy="1101600"/>
          </a:xfrm>
        </p:spPr>
        <p:txBody>
          <a:bodyPr/>
          <a:lstStyle/>
          <a:p>
            <a:r>
              <a:rPr lang="en-US" sz="4000" dirty="0"/>
              <a:t>Personal development Plan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82B33E-C2ED-4140-BBB0-9CBCF34C2003}"/>
              </a:ext>
            </a:extLst>
          </p:cNvPr>
          <p:cNvGrpSpPr/>
          <p:nvPr/>
        </p:nvGrpSpPr>
        <p:grpSpPr>
          <a:xfrm>
            <a:off x="3791744" y="3539917"/>
            <a:ext cx="384043" cy="384043"/>
            <a:chOff x="611560" y="2851238"/>
            <a:chExt cx="288032" cy="2880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3DCBE9-29E4-43E0-9950-179CD93047D7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DACB8B5-459F-40C3-A1B9-8362E3E697EC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420707D0-F138-49CA-A985-EC612521F141}"/>
              </a:ext>
            </a:extLst>
          </p:cNvPr>
          <p:cNvSpPr txBox="1">
            <a:spLocks/>
          </p:cNvSpPr>
          <p:nvPr/>
        </p:nvSpPr>
        <p:spPr>
          <a:xfrm>
            <a:off x="3289255" y="2747829"/>
            <a:ext cx="1366585" cy="480053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</a:p>
        </p:txBody>
      </p:sp>
      <p:sp>
        <p:nvSpPr>
          <p:cNvPr id="40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1159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02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4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404664"/>
            <a:ext cx="8352928" cy="537928"/>
          </a:xfrm>
        </p:spPr>
        <p:txBody>
          <a:bodyPr/>
          <a:lstStyle/>
          <a:p>
            <a:r>
              <a:rPr lang="en-US" dirty="0" smtClean="0"/>
              <a:t>Applied Data Science (IBM)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905447"/>
              </p:ext>
            </p:extLst>
          </p:nvPr>
        </p:nvGraphicFramePr>
        <p:xfrm>
          <a:off x="816993" y="2564904"/>
          <a:ext cx="10801200" cy="342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17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1664" y="1390330"/>
            <a:ext cx="4126902" cy="4126902"/>
          </a:xfrm>
          <a:prstGeom prst="rect">
            <a:avLst/>
          </a:prstGeom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DFB8A384-32C1-4F67-B9D0-C8DE5ACC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28456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404664"/>
            <a:ext cx="8352928" cy="537928"/>
          </a:xfrm>
        </p:spPr>
        <p:txBody>
          <a:bodyPr/>
          <a:lstStyle/>
          <a:p>
            <a:r>
              <a:rPr lang="en-US" dirty="0" smtClean="0"/>
              <a:t>Applied AI (IBM)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/>
          </p:nvPr>
        </p:nvGraphicFramePr>
        <p:xfrm>
          <a:off x="816993" y="2564904"/>
          <a:ext cx="10801200" cy="342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18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5641" y="1844824"/>
            <a:ext cx="4824535" cy="4019487"/>
          </a:xfrm>
          <a:prstGeom prst="rect">
            <a:avLst/>
          </a:prstGeom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DFB8A384-32C1-4F67-B9D0-C8DE5ACC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13654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Appreciation emails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AGENDA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235770" y="1988840"/>
            <a:ext cx="5148262" cy="399891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Profile Summary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Work Experience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Role &amp; Responsibility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Contributions and Achievements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People Development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Personal Development Plan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7737" y="441325"/>
            <a:ext cx="8460631" cy="539403"/>
          </a:xfrm>
        </p:spPr>
        <p:txBody>
          <a:bodyPr/>
          <a:lstStyle/>
          <a:p>
            <a:r>
              <a:rPr lang="en-US" dirty="0" smtClean="0"/>
              <a:t>TC(IO&amp;E)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124744"/>
            <a:ext cx="9937104" cy="542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37" y="441325"/>
            <a:ext cx="7740551" cy="683419"/>
          </a:xfrm>
        </p:spPr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Adnoc Onshore | Presentation title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21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15" y="1268761"/>
            <a:ext cx="10018105" cy="48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404664"/>
            <a:ext cx="7992888" cy="537928"/>
          </a:xfrm>
        </p:spPr>
        <p:txBody>
          <a:bodyPr/>
          <a:lstStyle/>
          <a:p>
            <a:r>
              <a:rPr lang="en-US" dirty="0"/>
              <a:t>Profile Summary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759450"/>
              </p:ext>
            </p:extLst>
          </p:nvPr>
        </p:nvGraphicFramePr>
        <p:xfrm>
          <a:off x="816993" y="2564904"/>
          <a:ext cx="10801200" cy="342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3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55440" y="903040"/>
            <a:ext cx="10009112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spc="20" dirty="0">
                <a:solidFill>
                  <a:schemeClr val="accent2">
                    <a:lumMod val="75000"/>
                  </a:schemeClr>
                </a:solidFill>
              </a:rPr>
              <a:t>About me: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fontAlgn="t"/>
            <a:r>
              <a:rPr lang="en-US" sz="1400" b="1" dirty="0">
                <a:solidFill>
                  <a:srgbClr val="4D5156"/>
                </a:solidFill>
              </a:rPr>
              <a:t>Title: 			Senior Analyst IT Solutions</a:t>
            </a:r>
            <a:endParaRPr lang="en-US" sz="1400" b="1" dirty="0"/>
          </a:p>
          <a:p>
            <a:pPr fontAlgn="t"/>
            <a:r>
              <a:rPr lang="en-US" sz="1400" b="1" dirty="0">
                <a:solidFill>
                  <a:srgbClr val="4D5156"/>
                </a:solidFill>
              </a:rPr>
              <a:t>Experience: 		15 Years  (~9 years in ADNOC Onshore)</a:t>
            </a:r>
            <a:endParaRPr lang="en-US" sz="1400" b="1" dirty="0"/>
          </a:p>
          <a:p>
            <a:pPr fontAlgn="t"/>
            <a:r>
              <a:rPr lang="en-US" sz="1400" b="1" dirty="0">
                <a:solidFill>
                  <a:srgbClr val="4D5156"/>
                </a:solidFill>
              </a:rPr>
              <a:t>Interests:			Music, Farming and Teaching </a:t>
            </a:r>
          </a:p>
        </p:txBody>
      </p:sp>
      <p:pic>
        <p:nvPicPr>
          <p:cNvPr id="7" name="Picture 2" descr="C:\Users\ad1006362\Pictures\proven_logo_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3551068"/>
            <a:ext cx="654131" cy="65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8328" y="3527419"/>
            <a:ext cx="670518" cy="6705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12423" y="3501008"/>
            <a:ext cx="661791" cy="722088"/>
          </a:xfrm>
          <a:prstGeom prst="rect">
            <a:avLst/>
          </a:prstGeom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DFB8A384-32C1-4F67-B9D0-C8DE5ACC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19106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Same Side Corner Rectangle 17"/>
          <p:cNvSpPr/>
          <p:nvPr/>
        </p:nvSpPr>
        <p:spPr>
          <a:xfrm>
            <a:off x="1751250" y="1371600"/>
            <a:ext cx="2930502" cy="3657600"/>
          </a:xfrm>
          <a:prstGeom prst="round2SameRect">
            <a:avLst>
              <a:gd name="adj1" fmla="val 12303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Stored Data 13"/>
          <p:cNvSpPr/>
          <p:nvPr/>
        </p:nvSpPr>
        <p:spPr>
          <a:xfrm rot="10800000">
            <a:off x="1751249" y="5029200"/>
            <a:ext cx="3516603" cy="914400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5224790"/>
            <a:ext cx="234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1541890"/>
            <a:ext cx="2930502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TIME LINE 01</a:t>
            </a:r>
          </a:p>
          <a:p>
            <a:endParaRPr lang="en-US" sz="7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  Lorem ipsum dolor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sit amet,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consectetuer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adipiscing elit,</a:t>
            </a:r>
          </a:p>
          <a:p>
            <a:pPr>
              <a:buFont typeface="Wingdings" pitchFamily="2" charset="2"/>
              <a:buChar char="§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  sed diam nonummy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nibh euismod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tincidunt ut laoreet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dolore magna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aliquam erat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volutpat.</a:t>
            </a:r>
          </a:p>
        </p:txBody>
      </p:sp>
      <p:sp>
        <p:nvSpPr>
          <p:cNvPr id="19" name="Round Same Side Corner Rectangle 18"/>
          <p:cNvSpPr/>
          <p:nvPr/>
        </p:nvSpPr>
        <p:spPr>
          <a:xfrm>
            <a:off x="4727850" y="1377279"/>
            <a:ext cx="2930502" cy="3657600"/>
          </a:xfrm>
          <a:prstGeom prst="round2SameRect">
            <a:avLst>
              <a:gd name="adj1" fmla="val 12303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Stored Data 19"/>
          <p:cNvSpPr/>
          <p:nvPr/>
        </p:nvSpPr>
        <p:spPr>
          <a:xfrm rot="10800000">
            <a:off x="4727849" y="5034879"/>
            <a:ext cx="3516603" cy="914400"/>
          </a:xfrm>
          <a:prstGeom prst="flowChartOnlineStorag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61250" y="5230469"/>
            <a:ext cx="234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57606" y="1634330"/>
            <a:ext cx="2930502" cy="2289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eSolutions - MDS, 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Abu Dhabi 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(Documentum Consultant)</a:t>
            </a:r>
          </a:p>
          <a:p>
            <a:endParaRPr lang="en-US" sz="7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Damanhealth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FAB(FGB)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Dubai Metro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ADNOC Onshore</a:t>
            </a:r>
          </a:p>
        </p:txBody>
      </p:sp>
      <p:sp>
        <p:nvSpPr>
          <p:cNvPr id="23" name="Round Same Side Corner Rectangle 22"/>
          <p:cNvSpPr/>
          <p:nvPr/>
        </p:nvSpPr>
        <p:spPr>
          <a:xfrm>
            <a:off x="7742122" y="1371600"/>
            <a:ext cx="2962390" cy="3657600"/>
          </a:xfrm>
          <a:prstGeom prst="round2SameRect">
            <a:avLst>
              <a:gd name="adj1" fmla="val 12303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Stored Data 23"/>
          <p:cNvSpPr/>
          <p:nvPr/>
        </p:nvSpPr>
        <p:spPr>
          <a:xfrm rot="10800000">
            <a:off x="7691965" y="5029200"/>
            <a:ext cx="3516603" cy="914400"/>
          </a:xfrm>
          <a:prstGeom prst="flowChartOnlineStorag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225366" y="5224790"/>
            <a:ext cx="234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42122" y="1628651"/>
            <a:ext cx="29305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Current - ADNOC Onshore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(Senior Analyst, IT Solutions)</a:t>
            </a:r>
          </a:p>
          <a:p>
            <a:endParaRPr lang="en-US" sz="700" b="1" dirty="0">
              <a:solidFill>
                <a:schemeClr val="bg1"/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eWellFile</a:t>
            </a:r>
            <a:r>
              <a:rPr lang="en-US" sz="1200" dirty="0">
                <a:solidFill>
                  <a:schemeClr val="bg1"/>
                </a:solidFill>
              </a:rPr>
              <a:t>, Engineering EDMS, eTransmittal, Maximo EDMS, </a:t>
            </a:r>
            <a:r>
              <a:rPr lang="en-US" sz="1200" dirty="0" err="1">
                <a:solidFill>
                  <a:schemeClr val="bg1"/>
                </a:solidFill>
              </a:rPr>
              <a:t>eTDF</a:t>
            </a:r>
            <a:r>
              <a:rPr lang="en-US" sz="1200" dirty="0">
                <a:solidFill>
                  <a:schemeClr val="bg1"/>
                </a:solidFill>
              </a:rPr>
              <a:t> etc.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Digitization solutions</a:t>
            </a:r>
          </a:p>
        </p:txBody>
      </p:sp>
      <p:sp>
        <p:nvSpPr>
          <p:cNvPr id="32" name="Round Same Side Corner Rectangle 31"/>
          <p:cNvSpPr/>
          <p:nvPr/>
        </p:nvSpPr>
        <p:spPr>
          <a:xfrm>
            <a:off x="2116886" y="1371600"/>
            <a:ext cx="2157090" cy="3657600"/>
          </a:xfrm>
          <a:prstGeom prst="round2SameRect">
            <a:avLst>
              <a:gd name="adj1" fmla="val 12303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Stored Data 32"/>
          <p:cNvSpPr/>
          <p:nvPr/>
        </p:nvSpPr>
        <p:spPr>
          <a:xfrm rot="10800000">
            <a:off x="2271565" y="5029200"/>
            <a:ext cx="2588509" cy="914400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64578" y="5224790"/>
            <a:ext cx="172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03512" y="1700808"/>
            <a:ext cx="2930502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Verinon</a:t>
            </a:r>
            <a:r>
              <a:rPr lang="en-US" sz="1600" b="1" dirty="0">
                <a:solidFill>
                  <a:schemeClr val="bg1"/>
                </a:solidFill>
              </a:rPr>
              <a:t> Technology Solutions, India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(Software Eng./Consultant)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endParaRPr lang="en-US" sz="7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Java, Web Development, Content Management, </a:t>
            </a:r>
            <a:r>
              <a:rPr lang="en-US" sz="1200" dirty="0" err="1">
                <a:solidFill>
                  <a:schemeClr val="bg1"/>
                </a:solidFill>
              </a:rPr>
              <a:t>eRoom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International Experience - Singapore, Malaysia, Thailand, Turkey, USA, Saudi, Bahrain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itle 13"/>
          <p:cNvSpPr txBox="1">
            <a:spLocks/>
          </p:cNvSpPr>
          <p:nvPr/>
        </p:nvSpPr>
        <p:spPr>
          <a:xfrm>
            <a:off x="945689" y="442800"/>
            <a:ext cx="7284425" cy="609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Work</a:t>
            </a:r>
            <a:r>
              <a:rPr lang="en-US" sz="4000" dirty="0">
                <a:solidFill>
                  <a:srgbClr val="1946BA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en-US" sz="4000" dirty="0"/>
              <a:t>Experience</a:t>
            </a:r>
          </a:p>
        </p:txBody>
      </p:sp>
      <p:pic>
        <p:nvPicPr>
          <p:cNvPr id="37" name="Picture 2" descr="C:\Users\ad1006362\Pictures\vern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837" y="5151241"/>
            <a:ext cx="724003" cy="5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ad1006362\Pictures\esolutions-ua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5148898"/>
            <a:ext cx="897428" cy="5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D:\EDMS\EDMS Applications Logo - ADNOC\logoX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376" y="5173134"/>
            <a:ext cx="556136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ooter Placeholder 6">
            <a:extLst>
              <a:ext uri="{FF2B5EF4-FFF2-40B4-BE49-F238E27FC236}">
                <a16:creationId xmlns:a16="http://schemas.microsoft.com/office/drawing/2014/main" id="{05DEC02F-37BF-4749-A48A-BD55035C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B30B8228-AA57-46E7-8C94-E5CECB85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0000" y="6325200"/>
            <a:ext cx="425400" cy="2001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45689" y="442800"/>
            <a:ext cx="7382559" cy="1101600"/>
          </a:xfrm>
        </p:spPr>
        <p:txBody>
          <a:bodyPr/>
          <a:lstStyle/>
          <a:p>
            <a:r>
              <a:rPr lang="en-US" sz="4000" dirty="0"/>
              <a:t>Role &amp; Responsibility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70000" y="6325200"/>
            <a:ext cx="425400" cy="20014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61544410"/>
              </p:ext>
            </p:extLst>
          </p:nvPr>
        </p:nvGraphicFramePr>
        <p:xfrm>
          <a:off x="767408" y="1268760"/>
          <a:ext cx="10009112" cy="4436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B2D8-324A-4D0E-B7FB-040223E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6</a:t>
            </a:fld>
            <a:endParaRPr lang="en-GB"/>
          </a:p>
        </p:txBody>
      </p:sp>
      <p:sp>
        <p:nvSpPr>
          <p:cNvPr id="96" name="Title 13">
            <a:extLst>
              <a:ext uri="{FF2B5EF4-FFF2-40B4-BE49-F238E27FC236}">
                <a16:creationId xmlns:a16="http://schemas.microsoft.com/office/drawing/2014/main" id="{5B53776B-118B-4FC1-A210-1250A1B5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609936"/>
          </a:xfrm>
        </p:spPr>
        <p:txBody>
          <a:bodyPr/>
          <a:lstStyle/>
          <a:p>
            <a:pPr marL="285750" indent="-285750"/>
            <a:r>
              <a:rPr lang="en-US" sz="4000" dirty="0"/>
              <a:t>Contributions and Achievements </a:t>
            </a: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6838DF4-1CF6-4CE9-9450-FDB2D82EE285}"/>
              </a:ext>
            </a:extLst>
          </p:cNvPr>
          <p:cNvSpPr/>
          <p:nvPr/>
        </p:nvSpPr>
        <p:spPr>
          <a:xfrm>
            <a:off x="335363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rgbClr val="FAA2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Engineering EDMS, eTransmittal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0A0C5C0-8F53-49F0-A5CA-6E02B98DEFAF}"/>
              </a:ext>
            </a:extLst>
          </p:cNvPr>
          <p:cNvSpPr/>
          <p:nvPr/>
        </p:nvSpPr>
        <p:spPr>
          <a:xfrm>
            <a:off x="2639619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bg1"/>
                </a:solidFill>
              </a:rPr>
              <a:t>eWellFile / Technical Library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A7F0FF2-E4C1-4858-9FD7-472F529ED14E}"/>
              </a:ext>
            </a:extLst>
          </p:cNvPr>
          <p:cNvSpPr/>
          <p:nvPr/>
        </p:nvSpPr>
        <p:spPr>
          <a:xfrm>
            <a:off x="4943875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Finance EDMS, Maximo Integration</a:t>
            </a: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01D6405-D041-4077-8C92-C01FF0E05F0E}"/>
              </a:ext>
            </a:extLst>
          </p:cNvPr>
          <p:cNvSpPr/>
          <p:nvPr/>
        </p:nvSpPr>
        <p:spPr>
          <a:xfrm>
            <a:off x="7248131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Scanning Solutions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6B5F6AD-67D6-4844-AE95-996F6592B20D}"/>
              </a:ext>
            </a:extLst>
          </p:cNvPr>
          <p:cNvSpPr/>
          <p:nvPr/>
        </p:nvSpPr>
        <p:spPr>
          <a:xfrm>
            <a:off x="9552384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Aconex Implementation</a:t>
            </a:r>
          </a:p>
        </p:txBody>
      </p:sp>
      <p:graphicFrame>
        <p:nvGraphicFramePr>
          <p:cNvPr id="135" name="Diagram 134">
            <a:extLst>
              <a:ext uri="{FF2B5EF4-FFF2-40B4-BE49-F238E27FC236}">
                <a16:creationId xmlns:a16="http://schemas.microsoft.com/office/drawing/2014/main" id="{78A54BA9-5367-41FC-ABFA-74DAE8FA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864077"/>
              </p:ext>
            </p:extLst>
          </p:nvPr>
        </p:nvGraphicFramePr>
        <p:xfrm>
          <a:off x="878515" y="1927996"/>
          <a:ext cx="11007152" cy="42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9538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B2D8-324A-4D0E-B7FB-040223E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7</a:t>
            </a:fld>
            <a:endParaRPr lang="en-GB"/>
          </a:p>
        </p:txBody>
      </p:sp>
      <p:sp>
        <p:nvSpPr>
          <p:cNvPr id="96" name="Title 13">
            <a:extLst>
              <a:ext uri="{FF2B5EF4-FFF2-40B4-BE49-F238E27FC236}">
                <a16:creationId xmlns:a16="http://schemas.microsoft.com/office/drawing/2014/main" id="{5B53776B-118B-4FC1-A210-1250A1B5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609936"/>
          </a:xfrm>
        </p:spPr>
        <p:txBody>
          <a:bodyPr/>
          <a:lstStyle/>
          <a:p>
            <a:pPr marL="285750" indent="-285750"/>
            <a:r>
              <a:rPr lang="en-US" sz="4000" dirty="0"/>
              <a:t>Contributions and Achievements </a:t>
            </a: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6838DF4-1CF6-4CE9-9450-FDB2D82EE285}"/>
              </a:ext>
            </a:extLst>
          </p:cNvPr>
          <p:cNvSpPr/>
          <p:nvPr/>
        </p:nvSpPr>
        <p:spPr>
          <a:xfrm>
            <a:off x="335363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Engineering EDMS, eTransmittal </a:t>
            </a:r>
            <a:endParaRPr lang="en-GB" sz="1600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0A0C5C0-8F53-49F0-A5CA-6E02B98DEFAF}"/>
              </a:ext>
            </a:extLst>
          </p:cNvPr>
          <p:cNvSpPr/>
          <p:nvPr/>
        </p:nvSpPr>
        <p:spPr>
          <a:xfrm>
            <a:off x="2639619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rgbClr val="FAA2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eWellFile / Technical Library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A7F0FF2-E4C1-4858-9FD7-472F529ED14E}"/>
              </a:ext>
            </a:extLst>
          </p:cNvPr>
          <p:cNvSpPr/>
          <p:nvPr/>
        </p:nvSpPr>
        <p:spPr>
          <a:xfrm>
            <a:off x="4943875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Finance EDMS, Maximo Integration</a:t>
            </a: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01D6405-D041-4077-8C92-C01FF0E05F0E}"/>
              </a:ext>
            </a:extLst>
          </p:cNvPr>
          <p:cNvSpPr/>
          <p:nvPr/>
        </p:nvSpPr>
        <p:spPr>
          <a:xfrm>
            <a:off x="7248131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Scanning Solutions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6B5F6AD-67D6-4844-AE95-996F6592B20D}"/>
              </a:ext>
            </a:extLst>
          </p:cNvPr>
          <p:cNvSpPr/>
          <p:nvPr/>
        </p:nvSpPr>
        <p:spPr>
          <a:xfrm>
            <a:off x="9552384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Aconex Implementation</a:t>
            </a:r>
          </a:p>
        </p:txBody>
      </p:sp>
      <p:graphicFrame>
        <p:nvGraphicFramePr>
          <p:cNvPr id="135" name="Diagram 134">
            <a:extLst>
              <a:ext uri="{FF2B5EF4-FFF2-40B4-BE49-F238E27FC236}">
                <a16:creationId xmlns:a16="http://schemas.microsoft.com/office/drawing/2014/main" id="{78A54BA9-5367-41FC-ABFA-74DAE8FA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661712"/>
              </p:ext>
            </p:extLst>
          </p:nvPr>
        </p:nvGraphicFramePr>
        <p:xfrm>
          <a:off x="878515" y="1927996"/>
          <a:ext cx="11007152" cy="42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18141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B2D8-324A-4D0E-B7FB-040223E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8</a:t>
            </a:fld>
            <a:endParaRPr lang="en-GB"/>
          </a:p>
        </p:txBody>
      </p:sp>
      <p:sp>
        <p:nvSpPr>
          <p:cNvPr id="96" name="Title 13">
            <a:extLst>
              <a:ext uri="{FF2B5EF4-FFF2-40B4-BE49-F238E27FC236}">
                <a16:creationId xmlns:a16="http://schemas.microsoft.com/office/drawing/2014/main" id="{5B53776B-118B-4FC1-A210-1250A1B5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609936"/>
          </a:xfrm>
        </p:spPr>
        <p:txBody>
          <a:bodyPr/>
          <a:lstStyle/>
          <a:p>
            <a:pPr marL="285750" indent="-285750"/>
            <a:r>
              <a:rPr lang="en-US" sz="4000" dirty="0"/>
              <a:t>Contributions and Achievements </a:t>
            </a: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6838DF4-1CF6-4CE9-9450-FDB2D82EE285}"/>
              </a:ext>
            </a:extLst>
          </p:cNvPr>
          <p:cNvSpPr/>
          <p:nvPr/>
        </p:nvSpPr>
        <p:spPr>
          <a:xfrm>
            <a:off x="335363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Engineering EDMS, eTransmittal </a:t>
            </a:r>
            <a:endParaRPr lang="en-GB" sz="1600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0A0C5C0-8F53-49F0-A5CA-6E02B98DEFAF}"/>
              </a:ext>
            </a:extLst>
          </p:cNvPr>
          <p:cNvSpPr/>
          <p:nvPr/>
        </p:nvSpPr>
        <p:spPr>
          <a:xfrm>
            <a:off x="2639619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eWellFile / Technical Library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A7F0FF2-E4C1-4858-9FD7-472F529ED14E}"/>
              </a:ext>
            </a:extLst>
          </p:cNvPr>
          <p:cNvSpPr/>
          <p:nvPr/>
        </p:nvSpPr>
        <p:spPr>
          <a:xfrm>
            <a:off x="4943875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rgbClr val="FAA2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Finance EDMS, Maximo Integration</a:t>
            </a: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01D6405-D041-4077-8C92-C01FF0E05F0E}"/>
              </a:ext>
            </a:extLst>
          </p:cNvPr>
          <p:cNvSpPr/>
          <p:nvPr/>
        </p:nvSpPr>
        <p:spPr>
          <a:xfrm>
            <a:off x="7248131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Scanning Solutions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6B5F6AD-67D6-4844-AE95-996F6592B20D}"/>
              </a:ext>
            </a:extLst>
          </p:cNvPr>
          <p:cNvSpPr/>
          <p:nvPr/>
        </p:nvSpPr>
        <p:spPr>
          <a:xfrm>
            <a:off x="9552384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Aconex Implementation</a:t>
            </a:r>
          </a:p>
        </p:txBody>
      </p:sp>
      <p:graphicFrame>
        <p:nvGraphicFramePr>
          <p:cNvPr id="135" name="Diagram 134">
            <a:extLst>
              <a:ext uri="{FF2B5EF4-FFF2-40B4-BE49-F238E27FC236}">
                <a16:creationId xmlns:a16="http://schemas.microsoft.com/office/drawing/2014/main" id="{78A54BA9-5367-41FC-ABFA-74DAE8FA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528993"/>
              </p:ext>
            </p:extLst>
          </p:nvPr>
        </p:nvGraphicFramePr>
        <p:xfrm>
          <a:off x="878515" y="1927996"/>
          <a:ext cx="11007152" cy="42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A2B6131-458E-44AB-8F70-E43DA6C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err="1"/>
              <a:t>Adnoc</a:t>
            </a:r>
            <a:r>
              <a:rPr lang="en-GB" dirty="0"/>
              <a:t> Onshore | Career Ladder Assessment</a:t>
            </a:r>
          </a:p>
        </p:txBody>
      </p:sp>
    </p:spTree>
    <p:extLst>
      <p:ext uri="{BB962C8B-B14F-4D97-AF65-F5344CB8AC3E}">
        <p14:creationId xmlns:p14="http://schemas.microsoft.com/office/powerpoint/2010/main" val="13186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8B175-F44A-4F53-B15D-DCCC4568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Adnoc Onshore | 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B2D8-324A-4D0E-B7FB-040223E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9</a:t>
            </a:fld>
            <a:endParaRPr lang="en-GB"/>
          </a:p>
        </p:txBody>
      </p:sp>
      <p:sp>
        <p:nvSpPr>
          <p:cNvPr id="96" name="Title 13">
            <a:extLst>
              <a:ext uri="{FF2B5EF4-FFF2-40B4-BE49-F238E27FC236}">
                <a16:creationId xmlns:a16="http://schemas.microsoft.com/office/drawing/2014/main" id="{5B53776B-118B-4FC1-A210-1250A1B5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609936"/>
          </a:xfrm>
        </p:spPr>
        <p:txBody>
          <a:bodyPr/>
          <a:lstStyle/>
          <a:p>
            <a:pPr marL="285750" indent="-285750"/>
            <a:r>
              <a:rPr lang="en-US" sz="4000" dirty="0"/>
              <a:t>Contributions and Achievements </a:t>
            </a: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6838DF4-1CF6-4CE9-9450-FDB2D82EE285}"/>
              </a:ext>
            </a:extLst>
          </p:cNvPr>
          <p:cNvSpPr/>
          <p:nvPr/>
        </p:nvSpPr>
        <p:spPr>
          <a:xfrm>
            <a:off x="335363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Engineering EDMS, eTransmittal </a:t>
            </a:r>
            <a:endParaRPr lang="en-GB" sz="1600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0A0C5C0-8F53-49F0-A5CA-6E02B98DEFAF}"/>
              </a:ext>
            </a:extLst>
          </p:cNvPr>
          <p:cNvSpPr/>
          <p:nvPr/>
        </p:nvSpPr>
        <p:spPr>
          <a:xfrm>
            <a:off x="2639619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eWellFile / Technical Library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A7F0FF2-E4C1-4858-9FD7-472F529ED14E}"/>
              </a:ext>
            </a:extLst>
          </p:cNvPr>
          <p:cNvSpPr/>
          <p:nvPr/>
        </p:nvSpPr>
        <p:spPr>
          <a:xfrm>
            <a:off x="4943875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bg1"/>
                </a:solidFill>
              </a:rPr>
              <a:t>Finance EDMS, Maximo Integration</a:t>
            </a: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01D6405-D041-4077-8C92-C01FF0E05F0E}"/>
              </a:ext>
            </a:extLst>
          </p:cNvPr>
          <p:cNvSpPr/>
          <p:nvPr/>
        </p:nvSpPr>
        <p:spPr>
          <a:xfrm>
            <a:off x="7248131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rgbClr val="FAA2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Scanning Solutions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6B5F6AD-67D6-4844-AE95-996F6592B20D}"/>
              </a:ext>
            </a:extLst>
          </p:cNvPr>
          <p:cNvSpPr/>
          <p:nvPr/>
        </p:nvSpPr>
        <p:spPr>
          <a:xfrm>
            <a:off x="9552384" y="1409922"/>
            <a:ext cx="2304253" cy="506910"/>
          </a:xfrm>
          <a:custGeom>
            <a:avLst/>
            <a:gdLst>
              <a:gd name="connsiteX0" fmla="*/ 0 w 2027643"/>
              <a:gd name="connsiteY0" fmla="*/ 50691 h 506910"/>
              <a:gd name="connsiteX1" fmla="*/ 50691 w 2027643"/>
              <a:gd name="connsiteY1" fmla="*/ 0 h 506910"/>
              <a:gd name="connsiteX2" fmla="*/ 1976952 w 2027643"/>
              <a:gd name="connsiteY2" fmla="*/ 0 h 506910"/>
              <a:gd name="connsiteX3" fmla="*/ 2027643 w 2027643"/>
              <a:gd name="connsiteY3" fmla="*/ 50691 h 506910"/>
              <a:gd name="connsiteX4" fmla="*/ 2027643 w 2027643"/>
              <a:gd name="connsiteY4" fmla="*/ 456219 h 506910"/>
              <a:gd name="connsiteX5" fmla="*/ 1976952 w 2027643"/>
              <a:gd name="connsiteY5" fmla="*/ 506910 h 506910"/>
              <a:gd name="connsiteX6" fmla="*/ 50691 w 2027643"/>
              <a:gd name="connsiteY6" fmla="*/ 506910 h 506910"/>
              <a:gd name="connsiteX7" fmla="*/ 0 w 2027643"/>
              <a:gd name="connsiteY7" fmla="*/ 456219 h 506910"/>
              <a:gd name="connsiteX8" fmla="*/ 0 w 2027643"/>
              <a:gd name="connsiteY8" fmla="*/ 50691 h 5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643" h="506910">
                <a:moveTo>
                  <a:pt x="0" y="50691"/>
                </a:moveTo>
                <a:cubicBezTo>
                  <a:pt x="0" y="22695"/>
                  <a:pt x="22695" y="0"/>
                  <a:pt x="50691" y="0"/>
                </a:cubicBezTo>
                <a:lnTo>
                  <a:pt x="1976952" y="0"/>
                </a:lnTo>
                <a:cubicBezTo>
                  <a:pt x="2004948" y="0"/>
                  <a:pt x="2027643" y="22695"/>
                  <a:pt x="2027643" y="50691"/>
                </a:cubicBezTo>
                <a:lnTo>
                  <a:pt x="2027643" y="456219"/>
                </a:lnTo>
                <a:cubicBezTo>
                  <a:pt x="2027643" y="484215"/>
                  <a:pt x="2004948" y="506910"/>
                  <a:pt x="1976952" y="506910"/>
                </a:cubicBezTo>
                <a:lnTo>
                  <a:pt x="50691" y="506910"/>
                </a:lnTo>
                <a:cubicBezTo>
                  <a:pt x="22695" y="506910"/>
                  <a:pt x="0" y="484215"/>
                  <a:pt x="0" y="456219"/>
                </a:cubicBezTo>
                <a:lnTo>
                  <a:pt x="0" y="5069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5167" tIns="35167" rIns="35167" bIns="3516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Aconex Implementation</a:t>
            </a:r>
          </a:p>
        </p:txBody>
      </p:sp>
      <p:graphicFrame>
        <p:nvGraphicFramePr>
          <p:cNvPr id="135" name="Diagram 134">
            <a:extLst>
              <a:ext uri="{FF2B5EF4-FFF2-40B4-BE49-F238E27FC236}">
                <a16:creationId xmlns:a16="http://schemas.microsoft.com/office/drawing/2014/main" id="{78A54BA9-5367-41FC-ABFA-74DAE8FA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181653"/>
              </p:ext>
            </p:extLst>
          </p:nvPr>
        </p:nvGraphicFramePr>
        <p:xfrm>
          <a:off x="878515" y="1927996"/>
          <a:ext cx="11007152" cy="42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25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NOC Theme">
  <a:themeElements>
    <a:clrScheme name="ADNOC Color theme">
      <a:dk1>
        <a:sysClr val="windowText" lastClr="000000"/>
      </a:dk1>
      <a:lt1>
        <a:sysClr val="window" lastClr="FFFFFF"/>
      </a:lt1>
      <a:dk2>
        <a:srgbClr val="1859A9"/>
      </a:dk2>
      <a:lt2>
        <a:srgbClr val="E9E8E6"/>
      </a:lt2>
      <a:accent1>
        <a:srgbClr val="1E3B6B"/>
      </a:accent1>
      <a:accent2>
        <a:srgbClr val="1859A9"/>
      </a:accent2>
      <a:accent3>
        <a:srgbClr val="0773D7"/>
      </a:accent3>
      <a:accent4>
        <a:srgbClr val="4D5156"/>
      </a:accent4>
      <a:accent5>
        <a:srgbClr val="9D9FA0"/>
      </a:accent5>
      <a:accent6>
        <a:srgbClr val="D4D2CF"/>
      </a:accent6>
      <a:hlink>
        <a:srgbClr val="1E3B6B"/>
      </a:hlink>
      <a:folHlink>
        <a:srgbClr val="9D9FA0"/>
      </a:folHlink>
    </a:clrScheme>
    <a:fontScheme name="ADNOC font theme">
      <a:majorFont>
        <a:latin typeface="Arial"/>
        <a:ea typeface="SimHei"/>
        <a:cs typeface="Arial Unicode MS"/>
      </a:majorFont>
      <a:minorFont>
        <a:latin typeface="Arial"/>
        <a:ea typeface="SimHei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800"/>
          </a:spcBef>
          <a:defRPr sz="1600" dirty="0" err="1" smtClean="0">
            <a:solidFill>
              <a:schemeClr val="accent4"/>
            </a:solidFill>
          </a:defRPr>
        </a:defPPr>
      </a:lstStyle>
    </a:txDef>
  </a:objectDefaults>
  <a:extraClrSchemeLst/>
  <a:custClrLst>
    <a:custClr name="Alert Green">
      <a:srgbClr val="109647"/>
    </a:custClr>
    <a:custClr name="Green">
      <a:srgbClr val="00754A"/>
    </a:custClr>
    <a:custClr name="Dark Turquoise">
      <a:srgbClr val="005871"/>
    </a:custClr>
    <a:custClr name="Purple">
      <a:srgbClr val="291446"/>
    </a:custClr>
    <a:custClr name="Bright Orange">
      <a:srgbClr val="FAA22C"/>
    </a:custClr>
    <a:custClr name="Orange">
      <a:srgbClr val="EE7623"/>
    </a:custClr>
    <a:custClr name="Bright Yellow">
      <a:srgbClr val="FCE300"/>
    </a:custClr>
    <a:custClr name="Yellow">
      <a:srgbClr val="FED10A"/>
    </a:custClr>
    <a:custClr name="Bright Red">
      <a:srgbClr val="E32726"/>
    </a:custClr>
    <a:custClr name="Red">
      <a:srgbClr val="A9343A"/>
    </a:custClr>
  </a:custClrLst>
  <a:extLst>
    <a:ext uri="{05A4C25C-085E-4340-85A3-A5531E510DB2}">
      <thm15:themeFamily xmlns:thm15="http://schemas.microsoft.com/office/thememl/2012/main" name="ADNOC PowerPoint template.potx" id="{A63E13D5-D98E-48BC-AE9B-176188817045}" vid="{AD06FCF1-D3D5-4D4E-9C8F-8675E131B3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FBDBBCA179140BA7EA121E4ACBEEC" ma:contentTypeVersion="1" ma:contentTypeDescription="Create a new document." ma:contentTypeScope="" ma:versionID="85f34e06d08366ed8f353cabc5f6e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10de035b1c2ed3edee2c231084334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4E32A-6170-455B-AEC5-5A1C8E9C949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B2CB575-F045-4890-AFA0-A22CD094B5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BCAC2C-37BF-4E24-9438-CD41AF6B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2366</TotalTime>
  <Words>1372</Words>
  <Application>Microsoft Office PowerPoint</Application>
  <PresentationFormat>Widescreen</PresentationFormat>
  <Paragraphs>298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 Unicode MS</vt:lpstr>
      <vt:lpstr>Arial</vt:lpstr>
      <vt:lpstr>Arial</vt:lpstr>
      <vt:lpstr>Calibri</vt:lpstr>
      <vt:lpstr>Lato Heavy</vt:lpstr>
      <vt:lpstr>SimHei</vt:lpstr>
      <vt:lpstr>Tw Cen MT</vt:lpstr>
      <vt:lpstr>Wingdings</vt:lpstr>
      <vt:lpstr>ADNOC Theme</vt:lpstr>
      <vt:lpstr>Career Ladder Assessment</vt:lpstr>
      <vt:lpstr>AGENDA</vt:lpstr>
      <vt:lpstr>Profile Summary</vt:lpstr>
      <vt:lpstr>PowerPoint Presentation</vt:lpstr>
      <vt:lpstr>Role &amp; Responsibility</vt:lpstr>
      <vt:lpstr>Contributions and Achievements </vt:lpstr>
      <vt:lpstr>Contributions and Achievements </vt:lpstr>
      <vt:lpstr>Contributions and Achievements </vt:lpstr>
      <vt:lpstr>Contributions and Achievements </vt:lpstr>
      <vt:lpstr>Contributions and Achievements </vt:lpstr>
      <vt:lpstr>UAE NATIONALs DEVELOPMENT</vt:lpstr>
      <vt:lpstr>Added value</vt:lpstr>
      <vt:lpstr>achievements </vt:lpstr>
      <vt:lpstr>Personal development Plan</vt:lpstr>
      <vt:lpstr>Thank you</vt:lpstr>
      <vt:lpstr>Certifications</vt:lpstr>
      <vt:lpstr>Applied Data Science (IBM)</vt:lpstr>
      <vt:lpstr>Applied AI (IBM)</vt:lpstr>
      <vt:lpstr>Appreciation emails</vt:lpstr>
      <vt:lpstr>TC(IO&amp;E)</vt:lpstr>
      <vt:lpstr>DATA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template</dc:title>
  <dc:creator>Kate Faber</dc:creator>
  <cp:lastModifiedBy>Prabhaker Vanam</cp:lastModifiedBy>
  <cp:revision>254</cp:revision>
  <dcterms:created xsi:type="dcterms:W3CDTF">2017-10-21T03:18:43Z</dcterms:created>
  <dcterms:modified xsi:type="dcterms:W3CDTF">2020-03-12T10:00:06Z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0x010100860FBDBBCA179140BA7EA121E4ACBEEC</vt:lpwstr>
  </property>
  <property fmtid="{D5CDD505-2E9C-101B-9397-08002B2CF9AE}" pid="3" name="MSIP_Label_711922da-9067-4dbd-8d25-c43985959204_Enabled">
    <vt:lpwstr>True</vt:lpwstr>
  </property>
  <property fmtid="{D5CDD505-2E9C-101B-9397-08002B2CF9AE}" pid="4" name="MSIP_Label_711922da-9067-4dbd-8d25-c43985959204_SiteId">
    <vt:lpwstr>74892fe7-b6cb-43e7-912b-52194d3fd7c8</vt:lpwstr>
  </property>
  <property fmtid="{D5CDD505-2E9C-101B-9397-08002B2CF9AE}" pid="5" name="MSIP_Label_711922da-9067-4dbd-8d25-c43985959204_Owner">
    <vt:lpwstr>pvanam@adnoc.ae</vt:lpwstr>
  </property>
  <property fmtid="{D5CDD505-2E9C-101B-9397-08002B2CF9AE}" pid="6" name="MSIP_Label_711922da-9067-4dbd-8d25-c43985959204_SetDate">
    <vt:lpwstr>2020-03-04T14:22:48.2738222Z</vt:lpwstr>
  </property>
  <property fmtid="{D5CDD505-2E9C-101B-9397-08002B2CF9AE}" pid="7" name="MSIP_Label_711922da-9067-4dbd-8d25-c43985959204_Name">
    <vt:lpwstr>Internal</vt:lpwstr>
  </property>
  <property fmtid="{D5CDD505-2E9C-101B-9397-08002B2CF9AE}" pid="8" name="MSIP_Label_711922da-9067-4dbd-8d25-c43985959204_Application">
    <vt:lpwstr>Microsoft Azure Information Protection</vt:lpwstr>
  </property>
  <property fmtid="{D5CDD505-2E9C-101B-9397-08002B2CF9AE}" pid="9" name="MSIP_Label_711922da-9067-4dbd-8d25-c43985959204_ActionId">
    <vt:lpwstr>4909d3e6-4675-45a5-b38d-4ace84fc2f73</vt:lpwstr>
  </property>
  <property fmtid="{D5CDD505-2E9C-101B-9397-08002B2CF9AE}" pid="10" name="MSIP_Label_711922da-9067-4dbd-8d25-c43985959204_Extended_MSFT_Method">
    <vt:lpwstr>Automatic</vt:lpwstr>
  </property>
  <property fmtid="{D5CDD505-2E9C-101B-9397-08002B2CF9AE}" pid="11" name="Sensitivity">
    <vt:lpwstr>Internal</vt:lpwstr>
  </property>
</Properties>
</file>