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8" r:id="rId6"/>
    <p:sldId id="294" r:id="rId7"/>
    <p:sldId id="298" r:id="rId8"/>
    <p:sldId id="273" r:id="rId9"/>
    <p:sldId id="281" r:id="rId10"/>
    <p:sldId id="283" r:id="rId11"/>
    <p:sldId id="284" r:id="rId12"/>
    <p:sldId id="285" r:id="rId13"/>
    <p:sldId id="286" r:id="rId14"/>
    <p:sldId id="280" r:id="rId15"/>
    <p:sldId id="277" r:id="rId16"/>
    <p:sldId id="299" r:id="rId17"/>
    <p:sldId id="288" r:id="rId18"/>
    <p:sldId id="296" r:id="rId19"/>
    <p:sldId id="267" r:id="rId20"/>
    <p:sldId id="297" r:id="rId21"/>
    <p:sldId id="270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C1C1C1"/>
    <a:srgbClr val="4D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054" autoAdjust="0"/>
    <p:restoredTop sz="74337" autoAdjust="0"/>
  </p:normalViewPr>
  <p:slideViewPr>
    <p:cSldViewPr showGuides="1">
      <p:cViewPr>
        <p:scale>
          <a:sx n="75" d="100"/>
          <a:sy n="75" d="100"/>
        </p:scale>
        <p:origin x="324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1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F5A4-FD7C-4A2B-BDAD-3E2637C6917A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7086A4A-8963-46B2-B4DB-06B1171E9EB4}">
      <dgm:prSet phldrT="[Text]" custT="1"/>
      <dgm:spPr/>
      <dgm:t>
        <a:bodyPr/>
        <a:lstStyle/>
        <a:p>
          <a:r>
            <a:rPr lang="en-US" sz="1600" b="1" dirty="0" smtClean="0"/>
            <a:t>Education</a:t>
          </a:r>
          <a:endParaRPr lang="en-US" sz="1600" dirty="0"/>
        </a:p>
      </dgm:t>
    </dgm:pt>
    <dgm:pt modelId="{5974CC01-1735-4649-A57A-E83BDAB6E800}" type="parTrans" cxnId="{B4B3A7F6-0F67-41E7-8568-47353B90A2A9}">
      <dgm:prSet/>
      <dgm:spPr/>
      <dgm:t>
        <a:bodyPr/>
        <a:lstStyle/>
        <a:p>
          <a:endParaRPr lang="en-US"/>
        </a:p>
      </dgm:t>
    </dgm:pt>
    <dgm:pt modelId="{878D2C52-42BE-4A4F-A347-B234DAFB8A9E}" type="sibTrans" cxnId="{B4B3A7F6-0F67-41E7-8568-47353B90A2A9}">
      <dgm:prSet/>
      <dgm:spPr/>
      <dgm:t>
        <a:bodyPr/>
        <a:lstStyle/>
        <a:p>
          <a:endParaRPr lang="en-US"/>
        </a:p>
      </dgm:t>
    </dgm:pt>
    <dgm:pt modelId="{AA6FC87C-E3E4-469C-85EF-5CEBB1CDC247}">
      <dgm:prSet phldrT="[Text]" custT="1"/>
      <dgm:spPr/>
      <dgm:t>
        <a:bodyPr/>
        <a:lstStyle/>
        <a:p>
          <a:r>
            <a:rPr lang="en-US" sz="1600" b="1" dirty="0" smtClean="0"/>
            <a:t>Certifications</a:t>
          </a:r>
          <a:endParaRPr lang="en-US" sz="1600" b="1" dirty="0" smtClean="0"/>
        </a:p>
      </dgm:t>
    </dgm:pt>
    <dgm:pt modelId="{A150CDB0-BBC1-4BBC-B250-530BEBD325AC}" type="parTrans" cxnId="{69D57298-1F3A-44AD-BEC1-A14F4CCA1606}">
      <dgm:prSet/>
      <dgm:spPr/>
      <dgm:t>
        <a:bodyPr/>
        <a:lstStyle/>
        <a:p>
          <a:endParaRPr lang="en-US"/>
        </a:p>
      </dgm:t>
    </dgm:pt>
    <dgm:pt modelId="{B4BD3991-2B64-436C-B017-BFA7D52CFC20}" type="sibTrans" cxnId="{69D57298-1F3A-44AD-BEC1-A14F4CCA1606}">
      <dgm:prSet/>
      <dgm:spPr/>
      <dgm:t>
        <a:bodyPr/>
        <a:lstStyle/>
        <a:p>
          <a:endParaRPr lang="en-US"/>
        </a:p>
      </dgm:t>
    </dgm:pt>
    <dgm:pt modelId="{0F26A4CC-6342-4EC8-9C27-BDEDCC4CEAAC}">
      <dgm:prSet phldrT="[Text]" custT="1"/>
      <dgm:spPr/>
      <dgm:t>
        <a:bodyPr/>
        <a:lstStyle/>
        <a:p>
          <a:r>
            <a:rPr lang="en-US" sz="1600" b="1" spc="20" dirty="0" smtClean="0">
              <a:solidFill>
                <a:schemeClr val="bg1"/>
              </a:solidFill>
              <a:latin typeface="+mj-lt"/>
            </a:rPr>
            <a:t>Specializations</a:t>
          </a:r>
          <a:endParaRPr lang="en-US" sz="1600" dirty="0">
            <a:solidFill>
              <a:schemeClr val="bg1"/>
            </a:solidFill>
          </a:endParaRPr>
        </a:p>
      </dgm:t>
    </dgm:pt>
    <dgm:pt modelId="{3EC55F79-CE80-4F05-9EC8-C480976CF235}" type="parTrans" cxnId="{0E73C719-38DB-4AC6-9BFC-C292C37733F8}">
      <dgm:prSet/>
      <dgm:spPr/>
      <dgm:t>
        <a:bodyPr/>
        <a:lstStyle/>
        <a:p>
          <a:endParaRPr lang="en-US"/>
        </a:p>
      </dgm:t>
    </dgm:pt>
    <dgm:pt modelId="{F1F2E893-7C0D-4AD8-A2D5-70726F600546}" type="sibTrans" cxnId="{0E73C719-38DB-4AC6-9BFC-C292C37733F8}">
      <dgm:prSet/>
      <dgm:spPr/>
      <dgm:t>
        <a:bodyPr/>
        <a:lstStyle/>
        <a:p>
          <a:endParaRPr lang="en-US"/>
        </a:p>
      </dgm:t>
    </dgm:pt>
    <dgm:pt modelId="{03BE9436-2DA7-4824-AEB0-E880AEBC64A4}">
      <dgm:prSet phldrT="[Text]" custT="1"/>
      <dgm:spPr/>
      <dgm:t>
        <a:bodyPr/>
        <a:lstStyle/>
        <a:p>
          <a:r>
            <a:rPr lang="en-US" sz="1600" b="1" dirty="0" smtClean="0"/>
            <a:t>Soft Skills </a:t>
          </a:r>
          <a:endParaRPr lang="en-US" sz="1600" dirty="0"/>
        </a:p>
      </dgm:t>
    </dgm:pt>
    <dgm:pt modelId="{42D391AD-E307-430B-98AF-0904B6E2B3CB}" type="parTrans" cxnId="{C61B0338-8E6B-42AB-8C48-C2468478E867}">
      <dgm:prSet/>
      <dgm:spPr/>
      <dgm:t>
        <a:bodyPr/>
        <a:lstStyle/>
        <a:p>
          <a:endParaRPr lang="en-US"/>
        </a:p>
      </dgm:t>
    </dgm:pt>
    <dgm:pt modelId="{9132EB88-91F6-4665-A6AE-431168DA8E64}" type="sibTrans" cxnId="{C61B0338-8E6B-42AB-8C48-C2468478E867}">
      <dgm:prSet/>
      <dgm:spPr/>
      <dgm:t>
        <a:bodyPr/>
        <a:lstStyle/>
        <a:p>
          <a:endParaRPr lang="en-US"/>
        </a:p>
      </dgm:t>
    </dgm:pt>
    <dgm:pt modelId="{3FFC7CFC-FB1E-453C-A200-6842F2674D2F}">
      <dgm:prSet custT="1"/>
      <dgm:spPr/>
      <dgm:t>
        <a:bodyPr/>
        <a:lstStyle/>
        <a:p>
          <a:r>
            <a:rPr lang="en-US" sz="1400" b="1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Masters in Computer Science</a:t>
          </a:r>
          <a:r>
            <a:rPr lang="en-US" sz="14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, </a:t>
          </a:r>
          <a:r>
            <a:rPr lang="en-US" sz="1400" dirty="0" smtClean="0"/>
            <a:t>From</a:t>
          </a:r>
          <a:r>
            <a:rPr lang="en-US" sz="14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dirty="0" smtClean="0"/>
            <a:t>Osmania UNI, India </a:t>
          </a:r>
          <a:r>
            <a:rPr lang="en-US" sz="1400" dirty="0" smtClean="0"/>
            <a:t>(</a:t>
          </a:r>
          <a:r>
            <a:rPr lang="en-US" sz="1400" dirty="0" smtClean="0"/>
            <a:t>2004)</a:t>
          </a:r>
          <a:endParaRPr lang="en-US" sz="1400" dirty="0" smtClean="0"/>
        </a:p>
      </dgm:t>
    </dgm:pt>
    <dgm:pt modelId="{483237F3-8E8D-4490-B23A-EBD844A26974}" type="parTrans" cxnId="{453D31F7-CF98-4D57-BD91-EBE3A4D27630}">
      <dgm:prSet/>
      <dgm:spPr/>
      <dgm:t>
        <a:bodyPr/>
        <a:lstStyle/>
        <a:p>
          <a:endParaRPr lang="en-US"/>
        </a:p>
      </dgm:t>
    </dgm:pt>
    <dgm:pt modelId="{54A57C69-CA05-42D8-B83E-A94F8CC8E2F4}" type="sibTrans" cxnId="{453D31F7-CF98-4D57-BD91-EBE3A4D27630}">
      <dgm:prSet/>
      <dgm:spPr/>
      <dgm:t>
        <a:bodyPr/>
        <a:lstStyle/>
        <a:p>
          <a:endParaRPr lang="en-US"/>
        </a:p>
      </dgm:t>
    </dgm:pt>
    <dgm:pt modelId="{D131ED1D-B56C-4614-8099-AA2034C67EEA}">
      <dgm:prSet custT="1"/>
      <dgm:spPr/>
      <dgm:t>
        <a:bodyPr/>
        <a:lstStyle/>
        <a:p>
          <a:pPr rtl="0"/>
          <a:r>
            <a:rPr lang="fr-FR" sz="1400" dirty="0" smtClean="0"/>
            <a:t>Enterprise Content Management</a:t>
          </a:r>
          <a:endParaRPr lang="en-US" sz="1400" dirty="0"/>
        </a:p>
      </dgm:t>
    </dgm:pt>
    <dgm:pt modelId="{1799C32A-4751-49D0-ABF3-6E94B65D3023}" type="parTrans" cxnId="{DD3F055B-3154-4A44-8D85-CCEB2969FA5F}">
      <dgm:prSet/>
      <dgm:spPr/>
      <dgm:t>
        <a:bodyPr/>
        <a:lstStyle/>
        <a:p>
          <a:endParaRPr lang="en-US"/>
        </a:p>
      </dgm:t>
    </dgm:pt>
    <dgm:pt modelId="{CC3699C5-19A7-4041-9E9D-C119F4BAAA6A}" type="sibTrans" cxnId="{DD3F055B-3154-4A44-8D85-CCEB2969FA5F}">
      <dgm:prSet/>
      <dgm:spPr/>
      <dgm:t>
        <a:bodyPr/>
        <a:lstStyle/>
        <a:p>
          <a:endParaRPr lang="en-US"/>
        </a:p>
      </dgm:t>
    </dgm:pt>
    <dgm:pt modelId="{F3B15491-36C6-43B2-A59C-C436B25A1EC2}">
      <dgm:prSet custT="1"/>
      <dgm:spPr/>
      <dgm:t>
        <a:bodyPr/>
        <a:lstStyle/>
        <a:p>
          <a:pPr rtl="0"/>
          <a:r>
            <a:rPr lang="fr-FR" sz="1400" dirty="0" smtClean="0"/>
            <a:t>Content Management </a:t>
          </a:r>
          <a:r>
            <a:rPr lang="en-US" sz="1400" dirty="0" smtClean="0"/>
            <a:t>Server Programming</a:t>
          </a:r>
          <a:endParaRPr lang="en-US" sz="1400" dirty="0"/>
        </a:p>
      </dgm:t>
    </dgm:pt>
    <dgm:pt modelId="{052EFD86-B350-42A8-AAF6-B01CAC4F374A}" type="parTrans" cxnId="{24C3C516-3AFB-4641-A414-BF66737C2B24}">
      <dgm:prSet/>
      <dgm:spPr/>
      <dgm:t>
        <a:bodyPr/>
        <a:lstStyle/>
        <a:p>
          <a:endParaRPr lang="en-US"/>
        </a:p>
      </dgm:t>
    </dgm:pt>
    <dgm:pt modelId="{6FABFC7E-1FF7-4A06-9909-0D1DCFB11AAD}" type="sibTrans" cxnId="{24C3C516-3AFB-4641-A414-BF66737C2B24}">
      <dgm:prSet/>
      <dgm:spPr/>
      <dgm:t>
        <a:bodyPr/>
        <a:lstStyle/>
        <a:p>
          <a:endParaRPr lang="en-US"/>
        </a:p>
      </dgm:t>
    </dgm:pt>
    <dgm:pt modelId="{5686BEE5-2F86-4B42-9D70-8680C2EF4A64}">
      <dgm:prSet custT="1"/>
      <dgm:spPr/>
      <dgm:t>
        <a:bodyPr/>
        <a:lstStyle/>
        <a:p>
          <a:pPr rtl="0"/>
          <a:r>
            <a:rPr lang="en-US" sz="1400" dirty="0" smtClean="0"/>
            <a:t>IBM Applied Data Science (2018)</a:t>
          </a:r>
          <a:endParaRPr lang="en-US" sz="1400" dirty="0"/>
        </a:p>
      </dgm:t>
    </dgm:pt>
    <dgm:pt modelId="{163778F7-85F1-4775-84DF-FB5E67299A76}" type="parTrans" cxnId="{9F49090B-385D-4089-8909-C6DBD0A2CC77}">
      <dgm:prSet/>
      <dgm:spPr/>
      <dgm:t>
        <a:bodyPr/>
        <a:lstStyle/>
        <a:p>
          <a:endParaRPr lang="en-US"/>
        </a:p>
      </dgm:t>
    </dgm:pt>
    <dgm:pt modelId="{FB270A61-4404-4293-B59E-047BF66AB6C8}" type="sibTrans" cxnId="{9F49090B-385D-4089-8909-C6DBD0A2CC77}">
      <dgm:prSet/>
      <dgm:spPr/>
      <dgm:t>
        <a:bodyPr/>
        <a:lstStyle/>
        <a:p>
          <a:endParaRPr lang="en-US"/>
        </a:p>
      </dgm:t>
    </dgm:pt>
    <dgm:pt modelId="{FC5FC720-3BB0-40CF-87A3-A3295559B7D0}">
      <dgm:prSet custT="1"/>
      <dgm:spPr/>
      <dgm:t>
        <a:bodyPr/>
        <a:lstStyle/>
        <a:p>
          <a:pPr rtl="0"/>
          <a:r>
            <a:rPr lang="en-US" sz="1400" dirty="0" smtClean="0"/>
            <a:t>IBM Applied AI (2019)</a:t>
          </a:r>
          <a:endParaRPr lang="en-US" sz="1400" dirty="0"/>
        </a:p>
      </dgm:t>
    </dgm:pt>
    <dgm:pt modelId="{9B02225A-0CE0-47BE-8B65-7A2E916AFE02}" type="parTrans" cxnId="{060F977C-6CED-4822-8F9E-AA911BB23848}">
      <dgm:prSet/>
      <dgm:spPr/>
      <dgm:t>
        <a:bodyPr/>
        <a:lstStyle/>
        <a:p>
          <a:endParaRPr lang="en-US"/>
        </a:p>
      </dgm:t>
    </dgm:pt>
    <dgm:pt modelId="{49346E7C-16E3-4E67-A453-4A6E142AA3EC}" type="sibTrans" cxnId="{060F977C-6CED-4822-8F9E-AA911BB23848}">
      <dgm:prSet/>
      <dgm:spPr/>
      <dgm:t>
        <a:bodyPr/>
        <a:lstStyle/>
        <a:p>
          <a:endParaRPr lang="en-US"/>
        </a:p>
      </dgm:t>
    </dgm:pt>
    <dgm:pt modelId="{8D1C11EA-2F6A-4068-B257-022F71BB7C64}">
      <dgm:prSet custT="1"/>
      <dgm:spPr/>
      <dgm:t>
        <a:bodyPr/>
        <a:lstStyle/>
        <a:p>
          <a:r>
            <a:rPr lang="en-US" sz="1400" dirty="0" smtClean="0"/>
            <a:t>Enterprise Content Management (Documentum suite, Captiva Capture, SharePoint)</a:t>
          </a:r>
          <a:endParaRPr lang="en-US" sz="1400" dirty="0"/>
        </a:p>
      </dgm:t>
    </dgm:pt>
    <dgm:pt modelId="{CD08FD8C-7A94-4AD5-8E8A-C49E34C18F1F}" type="parTrans" cxnId="{36269C78-5271-426F-AC7A-714D6F1E0B43}">
      <dgm:prSet/>
      <dgm:spPr/>
      <dgm:t>
        <a:bodyPr/>
        <a:lstStyle/>
        <a:p>
          <a:endParaRPr lang="en-US"/>
        </a:p>
      </dgm:t>
    </dgm:pt>
    <dgm:pt modelId="{325EE971-60AA-4808-8375-39D48559E478}" type="sibTrans" cxnId="{36269C78-5271-426F-AC7A-714D6F1E0B43}">
      <dgm:prSet/>
      <dgm:spPr/>
      <dgm:t>
        <a:bodyPr/>
        <a:lstStyle/>
        <a:p>
          <a:endParaRPr lang="en-US"/>
        </a:p>
      </dgm:t>
    </dgm:pt>
    <dgm:pt modelId="{796F3798-0B04-4A73-BF06-81C385DE209C}">
      <dgm:prSet custT="1"/>
      <dgm:spPr/>
      <dgm:t>
        <a:bodyPr/>
        <a:lstStyle/>
        <a:p>
          <a:r>
            <a:rPr lang="en-US" sz="1400" dirty="0" smtClean="0"/>
            <a:t>Communication Skills</a:t>
          </a:r>
          <a:endParaRPr lang="en-US" sz="1400" dirty="0"/>
        </a:p>
      </dgm:t>
    </dgm:pt>
    <dgm:pt modelId="{0D639046-E30F-4B9F-91ED-5599FC37FC93}" type="parTrans" cxnId="{D5D1D809-D775-4D1B-A4C6-6FF0472E9995}">
      <dgm:prSet/>
      <dgm:spPr/>
      <dgm:t>
        <a:bodyPr/>
        <a:lstStyle/>
        <a:p>
          <a:endParaRPr lang="en-US"/>
        </a:p>
      </dgm:t>
    </dgm:pt>
    <dgm:pt modelId="{C9DB4A19-8259-4D3B-9CD6-A4ADF6EA44F5}" type="sibTrans" cxnId="{D5D1D809-D775-4D1B-A4C6-6FF0472E9995}">
      <dgm:prSet/>
      <dgm:spPr/>
      <dgm:t>
        <a:bodyPr/>
        <a:lstStyle/>
        <a:p>
          <a:endParaRPr lang="en-US"/>
        </a:p>
      </dgm:t>
    </dgm:pt>
    <dgm:pt modelId="{4858A362-C15F-4A50-AF90-94788F96B34E}">
      <dgm:prSet custT="1"/>
      <dgm:spPr/>
      <dgm:t>
        <a:bodyPr/>
        <a:lstStyle/>
        <a:p>
          <a:r>
            <a:rPr lang="en-US" sz="1400" dirty="0" smtClean="0"/>
            <a:t>Problem Solving Skills</a:t>
          </a:r>
          <a:endParaRPr lang="en-US" sz="1400" dirty="0"/>
        </a:p>
      </dgm:t>
    </dgm:pt>
    <dgm:pt modelId="{CC4F32A9-12DF-4904-BB01-72A452AD6E17}" type="parTrans" cxnId="{5330A111-7CBF-4E4E-88CA-2F3A4D602894}">
      <dgm:prSet/>
      <dgm:spPr/>
      <dgm:t>
        <a:bodyPr/>
        <a:lstStyle/>
        <a:p>
          <a:endParaRPr lang="en-US"/>
        </a:p>
      </dgm:t>
    </dgm:pt>
    <dgm:pt modelId="{9C4980C6-8FE4-439B-9DDC-88FC8E762FA2}" type="sibTrans" cxnId="{5330A111-7CBF-4E4E-88CA-2F3A4D602894}">
      <dgm:prSet/>
      <dgm:spPr/>
      <dgm:t>
        <a:bodyPr/>
        <a:lstStyle/>
        <a:p>
          <a:endParaRPr lang="en-US"/>
        </a:p>
      </dgm:t>
    </dgm:pt>
    <dgm:pt modelId="{E9095F23-A2DC-44E1-A273-E2FCD60E8F92}">
      <dgm:prSet custT="1"/>
      <dgm:spPr/>
      <dgm:t>
        <a:bodyPr/>
        <a:lstStyle/>
        <a:p>
          <a:r>
            <a:rPr lang="en-US" sz="1400" dirty="0" smtClean="0"/>
            <a:t>Collaboration Skills</a:t>
          </a:r>
          <a:endParaRPr lang="en-US" sz="1400" dirty="0"/>
        </a:p>
      </dgm:t>
    </dgm:pt>
    <dgm:pt modelId="{36B351D4-7B7A-4173-AA9A-778C163F67D0}" type="parTrans" cxnId="{5A659F34-78D0-496A-9C20-5D55FE7DDDD7}">
      <dgm:prSet/>
      <dgm:spPr/>
      <dgm:t>
        <a:bodyPr/>
        <a:lstStyle/>
        <a:p>
          <a:endParaRPr lang="en-US"/>
        </a:p>
      </dgm:t>
    </dgm:pt>
    <dgm:pt modelId="{F7FDA6AE-8063-47BB-946B-534646040E7E}" type="sibTrans" cxnId="{5A659F34-78D0-496A-9C20-5D55FE7DDDD7}">
      <dgm:prSet/>
      <dgm:spPr/>
      <dgm:t>
        <a:bodyPr/>
        <a:lstStyle/>
        <a:p>
          <a:endParaRPr lang="en-US"/>
        </a:p>
      </dgm:t>
    </dgm:pt>
    <dgm:pt modelId="{03995392-9296-437C-8944-22EC6279363C}">
      <dgm:prSet custT="1"/>
      <dgm:spPr/>
      <dgm:t>
        <a:bodyPr/>
        <a:lstStyle/>
        <a:p>
          <a:pPr rtl="0"/>
          <a:r>
            <a:rPr lang="en-US" sz="1400" dirty="0" smtClean="0"/>
            <a:t>Oracle Aconex – Project Collaboration</a:t>
          </a:r>
          <a:endParaRPr lang="en-US" sz="1400" dirty="0"/>
        </a:p>
      </dgm:t>
    </dgm:pt>
    <dgm:pt modelId="{1FEBAF60-EB99-4CD5-947A-6F7B739049BC}" type="parTrans" cxnId="{AD1A113B-3188-4FEB-89DF-59453AC828BB}">
      <dgm:prSet/>
      <dgm:spPr/>
      <dgm:t>
        <a:bodyPr/>
        <a:lstStyle/>
        <a:p>
          <a:endParaRPr lang="en-US"/>
        </a:p>
      </dgm:t>
    </dgm:pt>
    <dgm:pt modelId="{BBAFECE7-9CFF-4CEB-A744-423E1813860F}" type="sibTrans" cxnId="{AD1A113B-3188-4FEB-89DF-59453AC828BB}">
      <dgm:prSet/>
      <dgm:spPr/>
      <dgm:t>
        <a:bodyPr/>
        <a:lstStyle/>
        <a:p>
          <a:endParaRPr lang="en-US"/>
        </a:p>
      </dgm:t>
    </dgm:pt>
    <dgm:pt modelId="{2375169F-7651-44A4-B372-7C9B14B92906}" type="pres">
      <dgm:prSet presAssocID="{B681F5A4-FD7C-4A2B-BDAD-3E2637C691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CC039D-749F-4F9B-B999-02382D4A9FC0}" type="pres">
      <dgm:prSet presAssocID="{07086A4A-8963-46B2-B4DB-06B1171E9EB4}" presName="linNode" presStyleCnt="0"/>
      <dgm:spPr/>
      <dgm:t>
        <a:bodyPr/>
        <a:lstStyle/>
        <a:p>
          <a:endParaRPr lang="en-US"/>
        </a:p>
      </dgm:t>
    </dgm:pt>
    <dgm:pt modelId="{67079F25-3598-400A-B62F-B90E952476E3}" type="pres">
      <dgm:prSet presAssocID="{07086A4A-8963-46B2-B4DB-06B1171E9EB4}" presName="parentText" presStyleLbl="node1" presStyleIdx="0" presStyleCnt="4" custScaleX="63493" custScaleY="77352" custLinFactNeighborX="149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5A9F0-8B5E-45ED-81F6-4E048BCDC59E}" type="pres">
      <dgm:prSet presAssocID="{07086A4A-8963-46B2-B4DB-06B1171E9EB4}" presName="descendantText" presStyleLbl="alignAccFollowNode1" presStyleIdx="0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53E6B-7334-43E4-893F-ACFAF8ACCC29}" type="pres">
      <dgm:prSet presAssocID="{878D2C52-42BE-4A4F-A347-B234DAFB8A9E}" presName="sp" presStyleCnt="0"/>
      <dgm:spPr/>
      <dgm:t>
        <a:bodyPr/>
        <a:lstStyle/>
        <a:p>
          <a:endParaRPr lang="en-US"/>
        </a:p>
      </dgm:t>
    </dgm:pt>
    <dgm:pt modelId="{97855552-8AB7-4471-A6A2-A49CEBAED95D}" type="pres">
      <dgm:prSet presAssocID="{AA6FC87C-E3E4-469C-85EF-5CEBB1CDC247}" presName="linNode" presStyleCnt="0"/>
      <dgm:spPr/>
      <dgm:t>
        <a:bodyPr/>
        <a:lstStyle/>
        <a:p>
          <a:endParaRPr lang="en-US"/>
        </a:p>
      </dgm:t>
    </dgm:pt>
    <dgm:pt modelId="{A60EB803-04E0-47B8-85B1-5DCA263E3B23}" type="pres">
      <dgm:prSet presAssocID="{AA6FC87C-E3E4-469C-85EF-5CEBB1CDC247}" presName="parentText" presStyleLbl="node1" presStyleIdx="1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48661-25ED-4808-B362-BAAFF1B89375}" type="pres">
      <dgm:prSet presAssocID="{AA6FC87C-E3E4-469C-85EF-5CEBB1CDC247}" presName="descendantText" presStyleLbl="alignAccFollowNode1" presStyleIdx="1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298AD-FF10-4B3D-AB66-D5489485BBD9}" type="pres">
      <dgm:prSet presAssocID="{B4BD3991-2B64-436C-B017-BFA7D52CFC20}" presName="sp" presStyleCnt="0"/>
      <dgm:spPr/>
      <dgm:t>
        <a:bodyPr/>
        <a:lstStyle/>
        <a:p>
          <a:endParaRPr lang="en-US"/>
        </a:p>
      </dgm:t>
    </dgm:pt>
    <dgm:pt modelId="{2C33131B-6160-40B1-A888-6FB416C20CB0}" type="pres">
      <dgm:prSet presAssocID="{0F26A4CC-6342-4EC8-9C27-BDEDCC4CEAAC}" presName="linNode" presStyleCnt="0"/>
      <dgm:spPr/>
      <dgm:t>
        <a:bodyPr/>
        <a:lstStyle/>
        <a:p>
          <a:endParaRPr lang="en-US"/>
        </a:p>
      </dgm:t>
    </dgm:pt>
    <dgm:pt modelId="{61D07ACE-D528-449C-AB44-6110F136BB56}" type="pres">
      <dgm:prSet presAssocID="{0F26A4CC-6342-4EC8-9C27-BDEDCC4CEAAC}" presName="parentText" presStyleLbl="node1" presStyleIdx="2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D38D6-9C23-4F82-ADAB-25BEB92C35F8}" type="pres">
      <dgm:prSet presAssocID="{0F26A4CC-6342-4EC8-9C27-BDEDCC4CEAAC}" presName="descendantText" presStyleLbl="alignAccFollowNode1" presStyleIdx="2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F3189-A73E-4107-A5EC-CBD6A9081928}" type="pres">
      <dgm:prSet presAssocID="{F1F2E893-7C0D-4AD8-A2D5-70726F600546}" presName="sp" presStyleCnt="0"/>
      <dgm:spPr/>
      <dgm:t>
        <a:bodyPr/>
        <a:lstStyle/>
        <a:p>
          <a:endParaRPr lang="en-US"/>
        </a:p>
      </dgm:t>
    </dgm:pt>
    <dgm:pt modelId="{26EA19AD-AD00-4148-8F1B-C7C08D608A0E}" type="pres">
      <dgm:prSet presAssocID="{03BE9436-2DA7-4824-AEB0-E880AEBC64A4}" presName="linNode" presStyleCnt="0"/>
      <dgm:spPr/>
      <dgm:t>
        <a:bodyPr/>
        <a:lstStyle/>
        <a:p>
          <a:endParaRPr lang="en-US"/>
        </a:p>
      </dgm:t>
    </dgm:pt>
    <dgm:pt modelId="{5BDA7AD9-215A-4484-BCF6-F758CCE03D28}" type="pres">
      <dgm:prSet presAssocID="{03BE9436-2DA7-4824-AEB0-E880AEBC64A4}" presName="parentText" presStyleLbl="node1" presStyleIdx="3" presStyleCnt="4" custScaleX="63493" custScaleY="773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A99A2-5A59-4ABC-9853-A50D12004790}" type="pres">
      <dgm:prSet presAssocID="{03BE9436-2DA7-4824-AEB0-E880AEBC64A4}" presName="descendantText" presStyleLbl="alignAccFollowNode1" presStyleIdx="3" presStyleCnt="4" custScaleX="114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269C78-5271-426F-AC7A-714D6F1E0B43}" srcId="{0F26A4CC-6342-4EC8-9C27-BDEDCC4CEAAC}" destId="{8D1C11EA-2F6A-4068-B257-022F71BB7C64}" srcOrd="0" destOrd="0" parTransId="{CD08FD8C-7A94-4AD5-8E8A-C49E34C18F1F}" sibTransId="{325EE971-60AA-4808-8375-39D48559E478}"/>
    <dgm:cxn modelId="{9F49090B-385D-4089-8909-C6DBD0A2CC77}" srcId="{AA6FC87C-E3E4-469C-85EF-5CEBB1CDC247}" destId="{5686BEE5-2F86-4B42-9D70-8680C2EF4A64}" srcOrd="2" destOrd="0" parTransId="{163778F7-85F1-4775-84DF-FB5E67299A76}" sibTransId="{FB270A61-4404-4293-B59E-047BF66AB6C8}"/>
    <dgm:cxn modelId="{B4B3A7F6-0F67-41E7-8568-47353B90A2A9}" srcId="{B681F5A4-FD7C-4A2B-BDAD-3E2637C6917A}" destId="{07086A4A-8963-46B2-B4DB-06B1171E9EB4}" srcOrd="0" destOrd="0" parTransId="{5974CC01-1735-4649-A57A-E83BDAB6E800}" sibTransId="{878D2C52-42BE-4A4F-A347-B234DAFB8A9E}"/>
    <dgm:cxn modelId="{59D8AB43-133D-4415-A44A-41AABFE11788}" type="presOf" srcId="{F3B15491-36C6-43B2-A59C-C436B25A1EC2}" destId="{7C948661-25ED-4808-B362-BAAFF1B89375}" srcOrd="0" destOrd="1" presId="urn:microsoft.com/office/officeart/2005/8/layout/vList5"/>
    <dgm:cxn modelId="{060F977C-6CED-4822-8F9E-AA911BB23848}" srcId="{AA6FC87C-E3E4-469C-85EF-5CEBB1CDC247}" destId="{FC5FC720-3BB0-40CF-87A3-A3295559B7D0}" srcOrd="3" destOrd="0" parTransId="{9B02225A-0CE0-47BE-8B65-7A2E916AFE02}" sibTransId="{49346E7C-16E3-4E67-A453-4A6E142AA3EC}"/>
    <dgm:cxn modelId="{F108B16B-6ADF-4082-A602-5FF71E6A165E}" type="presOf" srcId="{07086A4A-8963-46B2-B4DB-06B1171E9EB4}" destId="{67079F25-3598-400A-B62F-B90E952476E3}" srcOrd="0" destOrd="0" presId="urn:microsoft.com/office/officeart/2005/8/layout/vList5"/>
    <dgm:cxn modelId="{DCE5F992-F6EE-4C95-AF77-12B5D4DE79E1}" type="presOf" srcId="{3FFC7CFC-FB1E-453C-A200-6842F2674D2F}" destId="{A325A9F0-8B5E-45ED-81F6-4E048BCDC59E}" srcOrd="0" destOrd="0" presId="urn:microsoft.com/office/officeart/2005/8/layout/vList5"/>
    <dgm:cxn modelId="{6B997997-6665-4663-BC1C-9D3DAC598B5C}" type="presOf" srcId="{D131ED1D-B56C-4614-8099-AA2034C67EEA}" destId="{7C948661-25ED-4808-B362-BAAFF1B89375}" srcOrd="0" destOrd="0" presId="urn:microsoft.com/office/officeart/2005/8/layout/vList5"/>
    <dgm:cxn modelId="{453D31F7-CF98-4D57-BD91-EBE3A4D27630}" srcId="{07086A4A-8963-46B2-B4DB-06B1171E9EB4}" destId="{3FFC7CFC-FB1E-453C-A200-6842F2674D2F}" srcOrd="0" destOrd="0" parTransId="{483237F3-8E8D-4490-B23A-EBD844A26974}" sibTransId="{54A57C69-CA05-42D8-B83E-A94F8CC8E2F4}"/>
    <dgm:cxn modelId="{EE324FCA-891E-4130-B2EC-2C96D2941836}" type="presOf" srcId="{0F26A4CC-6342-4EC8-9C27-BDEDCC4CEAAC}" destId="{61D07ACE-D528-449C-AB44-6110F136BB56}" srcOrd="0" destOrd="0" presId="urn:microsoft.com/office/officeart/2005/8/layout/vList5"/>
    <dgm:cxn modelId="{0E73C719-38DB-4AC6-9BFC-C292C37733F8}" srcId="{B681F5A4-FD7C-4A2B-BDAD-3E2637C6917A}" destId="{0F26A4CC-6342-4EC8-9C27-BDEDCC4CEAAC}" srcOrd="2" destOrd="0" parTransId="{3EC55F79-CE80-4F05-9EC8-C480976CF235}" sibTransId="{F1F2E893-7C0D-4AD8-A2D5-70726F600546}"/>
    <dgm:cxn modelId="{5A659F34-78D0-496A-9C20-5D55FE7DDDD7}" srcId="{03BE9436-2DA7-4824-AEB0-E880AEBC64A4}" destId="{E9095F23-A2DC-44E1-A273-E2FCD60E8F92}" srcOrd="2" destOrd="0" parTransId="{36B351D4-7B7A-4173-AA9A-778C163F67D0}" sibTransId="{F7FDA6AE-8063-47BB-946B-534646040E7E}"/>
    <dgm:cxn modelId="{69D57298-1F3A-44AD-BEC1-A14F4CCA1606}" srcId="{B681F5A4-FD7C-4A2B-BDAD-3E2637C6917A}" destId="{AA6FC87C-E3E4-469C-85EF-5CEBB1CDC247}" srcOrd="1" destOrd="0" parTransId="{A150CDB0-BBC1-4BBC-B250-530BEBD325AC}" sibTransId="{B4BD3991-2B64-436C-B017-BFA7D52CFC20}"/>
    <dgm:cxn modelId="{B1AA6564-928F-4851-80E6-9B1C272DCE27}" type="presOf" srcId="{796F3798-0B04-4A73-BF06-81C385DE209C}" destId="{0BBA99A2-5A59-4ABC-9853-A50D12004790}" srcOrd="0" destOrd="0" presId="urn:microsoft.com/office/officeart/2005/8/layout/vList5"/>
    <dgm:cxn modelId="{09AB25D8-E985-478E-BBC7-36F406C2C1B7}" type="presOf" srcId="{03BE9436-2DA7-4824-AEB0-E880AEBC64A4}" destId="{5BDA7AD9-215A-4484-BCF6-F758CCE03D28}" srcOrd="0" destOrd="0" presId="urn:microsoft.com/office/officeart/2005/8/layout/vList5"/>
    <dgm:cxn modelId="{BDBF3DA2-4E32-4A7B-BEF5-383D4FB9DEB7}" type="presOf" srcId="{03995392-9296-437C-8944-22EC6279363C}" destId="{97FD38D6-9C23-4F82-ADAB-25BEB92C35F8}" srcOrd="0" destOrd="1" presId="urn:microsoft.com/office/officeart/2005/8/layout/vList5"/>
    <dgm:cxn modelId="{639BC31D-F19A-4297-9A55-CA518751A65B}" type="presOf" srcId="{8D1C11EA-2F6A-4068-B257-022F71BB7C64}" destId="{97FD38D6-9C23-4F82-ADAB-25BEB92C35F8}" srcOrd="0" destOrd="0" presId="urn:microsoft.com/office/officeart/2005/8/layout/vList5"/>
    <dgm:cxn modelId="{7E14038F-67BD-4154-B94B-A762B541C861}" type="presOf" srcId="{B681F5A4-FD7C-4A2B-BDAD-3E2637C6917A}" destId="{2375169F-7651-44A4-B372-7C9B14B92906}" srcOrd="0" destOrd="0" presId="urn:microsoft.com/office/officeart/2005/8/layout/vList5"/>
    <dgm:cxn modelId="{53E08A71-8603-4DB3-8660-13807783160F}" type="presOf" srcId="{E9095F23-A2DC-44E1-A273-E2FCD60E8F92}" destId="{0BBA99A2-5A59-4ABC-9853-A50D12004790}" srcOrd="0" destOrd="2" presId="urn:microsoft.com/office/officeart/2005/8/layout/vList5"/>
    <dgm:cxn modelId="{DD3F055B-3154-4A44-8D85-CCEB2969FA5F}" srcId="{AA6FC87C-E3E4-469C-85EF-5CEBB1CDC247}" destId="{D131ED1D-B56C-4614-8099-AA2034C67EEA}" srcOrd="0" destOrd="0" parTransId="{1799C32A-4751-49D0-ABF3-6E94B65D3023}" sibTransId="{CC3699C5-19A7-4041-9E9D-C119F4BAAA6A}"/>
    <dgm:cxn modelId="{DF5397C1-E8FF-44DA-B8FE-4B5BF484AF97}" type="presOf" srcId="{AA6FC87C-E3E4-469C-85EF-5CEBB1CDC247}" destId="{A60EB803-04E0-47B8-85B1-5DCA263E3B23}" srcOrd="0" destOrd="0" presId="urn:microsoft.com/office/officeart/2005/8/layout/vList5"/>
    <dgm:cxn modelId="{59D06F31-34C4-421F-858A-0103062EDC9E}" type="presOf" srcId="{FC5FC720-3BB0-40CF-87A3-A3295559B7D0}" destId="{7C948661-25ED-4808-B362-BAAFF1B89375}" srcOrd="0" destOrd="3" presId="urn:microsoft.com/office/officeart/2005/8/layout/vList5"/>
    <dgm:cxn modelId="{24C3C516-3AFB-4641-A414-BF66737C2B24}" srcId="{AA6FC87C-E3E4-469C-85EF-5CEBB1CDC247}" destId="{F3B15491-36C6-43B2-A59C-C436B25A1EC2}" srcOrd="1" destOrd="0" parTransId="{052EFD86-B350-42A8-AAF6-B01CAC4F374A}" sibTransId="{6FABFC7E-1FF7-4A06-9909-0D1DCFB11AAD}"/>
    <dgm:cxn modelId="{42CC7A4C-A322-4B08-B08D-F1517546A9E9}" type="presOf" srcId="{4858A362-C15F-4A50-AF90-94788F96B34E}" destId="{0BBA99A2-5A59-4ABC-9853-A50D12004790}" srcOrd="0" destOrd="1" presId="urn:microsoft.com/office/officeart/2005/8/layout/vList5"/>
    <dgm:cxn modelId="{AD1A113B-3188-4FEB-89DF-59453AC828BB}" srcId="{0F26A4CC-6342-4EC8-9C27-BDEDCC4CEAAC}" destId="{03995392-9296-437C-8944-22EC6279363C}" srcOrd="1" destOrd="0" parTransId="{1FEBAF60-EB99-4CD5-947A-6F7B739049BC}" sibTransId="{BBAFECE7-9CFF-4CEB-A744-423E1813860F}"/>
    <dgm:cxn modelId="{C61B0338-8E6B-42AB-8C48-C2468478E867}" srcId="{B681F5A4-FD7C-4A2B-BDAD-3E2637C6917A}" destId="{03BE9436-2DA7-4824-AEB0-E880AEBC64A4}" srcOrd="3" destOrd="0" parTransId="{42D391AD-E307-430B-98AF-0904B6E2B3CB}" sibTransId="{9132EB88-91F6-4665-A6AE-431168DA8E64}"/>
    <dgm:cxn modelId="{6605D710-56A8-414D-97EA-5E49EDCEF119}" type="presOf" srcId="{5686BEE5-2F86-4B42-9D70-8680C2EF4A64}" destId="{7C948661-25ED-4808-B362-BAAFF1B89375}" srcOrd="0" destOrd="2" presId="urn:microsoft.com/office/officeart/2005/8/layout/vList5"/>
    <dgm:cxn modelId="{5330A111-7CBF-4E4E-88CA-2F3A4D602894}" srcId="{03BE9436-2DA7-4824-AEB0-E880AEBC64A4}" destId="{4858A362-C15F-4A50-AF90-94788F96B34E}" srcOrd="1" destOrd="0" parTransId="{CC4F32A9-12DF-4904-BB01-72A452AD6E17}" sibTransId="{9C4980C6-8FE4-439B-9DDC-88FC8E762FA2}"/>
    <dgm:cxn modelId="{D5D1D809-D775-4D1B-A4C6-6FF0472E9995}" srcId="{03BE9436-2DA7-4824-AEB0-E880AEBC64A4}" destId="{796F3798-0B04-4A73-BF06-81C385DE209C}" srcOrd="0" destOrd="0" parTransId="{0D639046-E30F-4B9F-91ED-5599FC37FC93}" sibTransId="{C9DB4A19-8259-4D3B-9CD6-A4ADF6EA44F5}"/>
    <dgm:cxn modelId="{C356D1D5-476C-4576-8054-D7E05D7FF6B8}" type="presParOf" srcId="{2375169F-7651-44A4-B372-7C9B14B92906}" destId="{92CC039D-749F-4F9B-B999-02382D4A9FC0}" srcOrd="0" destOrd="0" presId="urn:microsoft.com/office/officeart/2005/8/layout/vList5"/>
    <dgm:cxn modelId="{51811CF6-29AB-4137-8F9F-70155CA90A0A}" type="presParOf" srcId="{92CC039D-749F-4F9B-B999-02382D4A9FC0}" destId="{67079F25-3598-400A-B62F-B90E952476E3}" srcOrd="0" destOrd="0" presId="urn:microsoft.com/office/officeart/2005/8/layout/vList5"/>
    <dgm:cxn modelId="{05FC327B-6E3A-4205-9D34-844991508073}" type="presParOf" srcId="{92CC039D-749F-4F9B-B999-02382D4A9FC0}" destId="{A325A9F0-8B5E-45ED-81F6-4E048BCDC59E}" srcOrd="1" destOrd="0" presId="urn:microsoft.com/office/officeart/2005/8/layout/vList5"/>
    <dgm:cxn modelId="{9303983D-58D7-49DF-B3E4-57BE5A773FDE}" type="presParOf" srcId="{2375169F-7651-44A4-B372-7C9B14B92906}" destId="{4D453E6B-7334-43E4-893F-ACFAF8ACCC29}" srcOrd="1" destOrd="0" presId="urn:microsoft.com/office/officeart/2005/8/layout/vList5"/>
    <dgm:cxn modelId="{1F8E8A4F-0FE3-4BAB-AB08-65DBADB6C6AB}" type="presParOf" srcId="{2375169F-7651-44A4-B372-7C9B14B92906}" destId="{97855552-8AB7-4471-A6A2-A49CEBAED95D}" srcOrd="2" destOrd="0" presId="urn:microsoft.com/office/officeart/2005/8/layout/vList5"/>
    <dgm:cxn modelId="{01FE783E-D5C9-4495-A960-77AD482FB831}" type="presParOf" srcId="{97855552-8AB7-4471-A6A2-A49CEBAED95D}" destId="{A60EB803-04E0-47B8-85B1-5DCA263E3B23}" srcOrd="0" destOrd="0" presId="urn:microsoft.com/office/officeart/2005/8/layout/vList5"/>
    <dgm:cxn modelId="{5135A83D-EF85-4334-832F-E7E392B68466}" type="presParOf" srcId="{97855552-8AB7-4471-A6A2-A49CEBAED95D}" destId="{7C948661-25ED-4808-B362-BAAFF1B89375}" srcOrd="1" destOrd="0" presId="urn:microsoft.com/office/officeart/2005/8/layout/vList5"/>
    <dgm:cxn modelId="{BB364F8A-B185-42A1-8413-B8A4A7850336}" type="presParOf" srcId="{2375169F-7651-44A4-B372-7C9B14B92906}" destId="{F33298AD-FF10-4B3D-AB66-D5489485BBD9}" srcOrd="3" destOrd="0" presId="urn:microsoft.com/office/officeart/2005/8/layout/vList5"/>
    <dgm:cxn modelId="{C4911E8A-3F2F-4B23-A9E0-BF9C5E2841FB}" type="presParOf" srcId="{2375169F-7651-44A4-B372-7C9B14B92906}" destId="{2C33131B-6160-40B1-A888-6FB416C20CB0}" srcOrd="4" destOrd="0" presId="urn:microsoft.com/office/officeart/2005/8/layout/vList5"/>
    <dgm:cxn modelId="{E8E2801C-8E01-44DD-AD26-360F207D6F80}" type="presParOf" srcId="{2C33131B-6160-40B1-A888-6FB416C20CB0}" destId="{61D07ACE-D528-449C-AB44-6110F136BB56}" srcOrd="0" destOrd="0" presId="urn:microsoft.com/office/officeart/2005/8/layout/vList5"/>
    <dgm:cxn modelId="{BC30F711-8FAB-425E-B06C-23747111D149}" type="presParOf" srcId="{2C33131B-6160-40B1-A888-6FB416C20CB0}" destId="{97FD38D6-9C23-4F82-ADAB-25BEB92C35F8}" srcOrd="1" destOrd="0" presId="urn:microsoft.com/office/officeart/2005/8/layout/vList5"/>
    <dgm:cxn modelId="{A8518765-9AEF-44F4-97E4-D9C0E0FDEA9A}" type="presParOf" srcId="{2375169F-7651-44A4-B372-7C9B14B92906}" destId="{11EF3189-A73E-4107-A5EC-CBD6A9081928}" srcOrd="5" destOrd="0" presId="urn:microsoft.com/office/officeart/2005/8/layout/vList5"/>
    <dgm:cxn modelId="{B1BCF5DB-D4B3-4B35-9B63-ACD5CCEBAAC3}" type="presParOf" srcId="{2375169F-7651-44A4-B372-7C9B14B92906}" destId="{26EA19AD-AD00-4148-8F1B-C7C08D608A0E}" srcOrd="6" destOrd="0" presId="urn:microsoft.com/office/officeart/2005/8/layout/vList5"/>
    <dgm:cxn modelId="{1CF59906-F646-495C-9945-9BDD06D37872}" type="presParOf" srcId="{26EA19AD-AD00-4148-8F1B-C7C08D608A0E}" destId="{5BDA7AD9-215A-4484-BCF6-F758CCE03D28}" srcOrd="0" destOrd="0" presId="urn:microsoft.com/office/officeart/2005/8/layout/vList5"/>
    <dgm:cxn modelId="{4DD544B3-3A36-44FA-ACBD-B1C2C71E2F1B}" type="presParOf" srcId="{26EA19AD-AD00-4148-8F1B-C7C08D608A0E}" destId="{0BBA99A2-5A59-4ABC-9853-A50D120047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798096-29D4-4CF9-A63A-B811C22C1A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23E8A-CC80-4D48-BBEC-371FE2391B3A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Business Value</a:t>
          </a:r>
        </a:p>
      </dgm:t>
    </dgm:pt>
    <dgm:pt modelId="{25955EA4-2754-4B38-B0EF-7B7A5358C9DC}" type="par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DE27DDB-5B4F-4B2C-BFF9-9A8523CF758F}" type="sib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4FEF440-1477-45C3-8776-C6ECCDBE1377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dirty="0" smtClean="0">
              <a:solidFill>
                <a:schemeClr val="bg1"/>
              </a:solidFill>
              <a:latin typeface="+mj-lt"/>
            </a:rPr>
            <a:t> </a:t>
          </a:r>
          <a:endParaRPr lang="en-US" sz="2400" dirty="0" smtClean="0">
            <a:solidFill>
              <a:schemeClr val="bg1"/>
            </a:solidFill>
            <a:latin typeface="+mj-lt"/>
          </a:endParaRPr>
        </a:p>
      </dgm:t>
    </dgm:pt>
    <dgm:pt modelId="{92555B90-B200-48F5-BC33-28544A2BBE77}" type="par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D323EA8-355F-4FD7-909B-9A5AA99A0E0A}" type="sib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B88AFF5-D26D-44F1-815B-ECFC6F20B756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B4BEFD0E-1498-4AE8-AD5A-7EBCF4122465}" type="par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1AA5798-A5C3-4230-BAE3-7503DD947B9C}" type="sib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AAFCEB-F967-4D83-9767-A39CA569A00E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Challenges and Risks </a:t>
          </a:r>
        </a:p>
      </dgm:t>
    </dgm:pt>
    <dgm:pt modelId="{F26A7E39-0A1E-4E74-9CFC-6A97CC25EE2D}" type="par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573CEBE-5870-47A3-8F1E-EE831E63914A}" type="sib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3EBEC86-AA91-4451-B9C6-E7BE18FEC613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dirty="0" smtClean="0">
            <a:solidFill>
              <a:schemeClr val="bg1"/>
            </a:solidFill>
            <a:latin typeface="+mj-lt"/>
          </a:endParaRPr>
        </a:p>
      </dgm:t>
    </dgm:pt>
    <dgm:pt modelId="{435FF21E-D6C6-4B00-855D-285EEF770836}" type="par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7F45094-75A8-456A-8063-3145C0EB5D3B}" type="sib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D097A37-ACA5-48B8-AE2B-F23C43EF1F75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Business Process Automation</a:t>
          </a:r>
          <a:endParaRPr lang="en-US" sz="1400" dirty="0" smtClean="0">
            <a:latin typeface="+mj-lt"/>
          </a:endParaRPr>
        </a:p>
      </dgm:t>
    </dgm:pt>
    <dgm:pt modelId="{556DE5BD-CCB4-4230-9EFF-733DA3EEE82C}" type="par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D6AFDCE-E197-410C-B59A-42F410C31C7B}" type="sib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0641591-BC4B-49F5-9AC9-1C585CAEC67D}">
      <dgm:prSet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Data in cloud ( not in our EDMS)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F788020D-876B-4AE4-B68D-120DEBADD322}" type="par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7CB4B13-96AF-4457-88CF-A9444DF58048}" type="sib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156C615-3CAE-4931-9E58-923F8DDCC20A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MASTER Project Live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D88C6961-B807-4819-8269-23555D82764A}" type="parTrans" cxnId="{7A0ABE2E-6830-468D-BD0C-6ACC3957F1AE}">
      <dgm:prSet/>
      <dgm:spPr/>
      <dgm:t>
        <a:bodyPr/>
        <a:lstStyle/>
        <a:p>
          <a:endParaRPr lang="en-US"/>
        </a:p>
      </dgm:t>
    </dgm:pt>
    <dgm:pt modelId="{55303F52-FEBD-4191-8F98-D2A20095A6BF}" type="sibTrans" cxnId="{7A0ABE2E-6830-468D-BD0C-6ACC3957F1AE}">
      <dgm:prSet/>
      <dgm:spPr/>
      <dgm:t>
        <a:bodyPr/>
        <a:lstStyle/>
        <a:p>
          <a:endParaRPr lang="en-US"/>
        </a:p>
      </dgm:t>
    </dgm:pt>
    <dgm:pt modelId="{EAD103D1-36B3-4BEA-875E-98D91BA1EAD5}">
      <dgm:prSet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Project collaboration solution</a:t>
          </a:r>
          <a:endParaRPr lang="en-US" sz="1400" dirty="0" smtClean="0">
            <a:latin typeface="+mj-lt"/>
          </a:endParaRPr>
        </a:p>
      </dgm:t>
    </dgm:pt>
    <dgm:pt modelId="{D575929A-A596-4BFA-81F2-BEB56F4D7820}" type="parTrans" cxnId="{959A211A-7E29-4488-8BC0-408059A062F0}">
      <dgm:prSet/>
      <dgm:spPr/>
      <dgm:t>
        <a:bodyPr/>
        <a:lstStyle/>
        <a:p>
          <a:endParaRPr lang="en-US"/>
        </a:p>
      </dgm:t>
    </dgm:pt>
    <dgm:pt modelId="{80585277-A4D8-45FA-AB18-D5C71269A97B}" type="sibTrans" cxnId="{959A211A-7E29-4488-8BC0-408059A062F0}">
      <dgm:prSet/>
      <dgm:spPr/>
      <dgm:t>
        <a:bodyPr/>
        <a:lstStyle/>
        <a:p>
          <a:endParaRPr lang="en-US"/>
        </a:p>
      </dgm:t>
    </dgm:pt>
    <dgm:pt modelId="{D86CC04A-7AAA-423C-8B41-D4355E6E3F26}">
      <dgm:prSet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Digitally connects all stakeholders</a:t>
          </a:r>
          <a:endParaRPr lang="en-US" sz="1400" dirty="0" smtClean="0">
            <a:latin typeface="+mj-lt"/>
          </a:endParaRPr>
        </a:p>
      </dgm:t>
    </dgm:pt>
    <dgm:pt modelId="{8EE11276-C99E-4D4B-82BE-F30F1D041520}" type="parTrans" cxnId="{3DB18593-437C-4164-9A20-2BB1DDAAAF2E}">
      <dgm:prSet/>
      <dgm:spPr/>
      <dgm:t>
        <a:bodyPr/>
        <a:lstStyle/>
        <a:p>
          <a:endParaRPr lang="en-US"/>
        </a:p>
      </dgm:t>
    </dgm:pt>
    <dgm:pt modelId="{C8608922-C865-4AD3-9351-7C71C466E2B0}" type="sibTrans" cxnId="{3DB18593-437C-4164-9A20-2BB1DDAAAF2E}">
      <dgm:prSet/>
      <dgm:spPr/>
      <dgm:t>
        <a:bodyPr/>
        <a:lstStyle/>
        <a:p>
          <a:endParaRPr lang="en-US"/>
        </a:p>
      </dgm:t>
    </dgm:pt>
    <dgm:pt modelId="{435A4D3E-7B24-4E3A-958A-59492A8B6966}">
      <dgm:prSet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Real-time visibility</a:t>
          </a:r>
          <a:endParaRPr lang="en-US" sz="1400" dirty="0" smtClean="0">
            <a:latin typeface="+mj-lt"/>
          </a:endParaRPr>
        </a:p>
      </dgm:t>
    </dgm:pt>
    <dgm:pt modelId="{778364E6-29DD-47F2-9FA5-3EA24926D6DD}" type="parTrans" cxnId="{A3D7D4F2-C2F0-487A-A43C-AA7374495F4B}">
      <dgm:prSet/>
      <dgm:spPr/>
      <dgm:t>
        <a:bodyPr/>
        <a:lstStyle/>
        <a:p>
          <a:endParaRPr lang="en-US"/>
        </a:p>
      </dgm:t>
    </dgm:pt>
    <dgm:pt modelId="{25EF7ABC-7F93-4B1D-BD57-F897643C9B15}" type="sibTrans" cxnId="{A3D7D4F2-C2F0-487A-A43C-AA7374495F4B}">
      <dgm:prSet/>
      <dgm:spPr/>
      <dgm:t>
        <a:bodyPr/>
        <a:lstStyle/>
        <a:p>
          <a:endParaRPr lang="en-US"/>
        </a:p>
      </dgm:t>
    </dgm:pt>
    <dgm:pt modelId="{4C73769E-6F83-4F30-950F-DE4F1D07AA00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Integrations with EDMS application</a:t>
          </a:r>
        </a:p>
      </dgm:t>
    </dgm:pt>
    <dgm:pt modelId="{4B6B82DC-4770-480C-861E-3C8C2A0D3A9F}" type="sibTrans" cxnId="{606E9FAA-27E2-419D-885F-3644A25DFD61}">
      <dgm:prSet/>
      <dgm:spPr/>
      <dgm:t>
        <a:bodyPr/>
        <a:lstStyle/>
        <a:p>
          <a:endParaRPr lang="en-US"/>
        </a:p>
      </dgm:t>
    </dgm:pt>
    <dgm:pt modelId="{67546794-843D-4337-9820-1C976E385927}" type="parTrans" cxnId="{606E9FAA-27E2-419D-885F-3644A25DFD61}">
      <dgm:prSet/>
      <dgm:spPr/>
      <dgm:t>
        <a:bodyPr/>
        <a:lstStyle/>
        <a:p>
          <a:endParaRPr lang="en-US"/>
        </a:p>
      </dgm:t>
    </dgm:pt>
    <dgm:pt modelId="{12A0A8E3-4E2B-4F7D-85BA-018C9747FBEF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Dashboard and Reports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AA226227-3135-4C0C-8C15-81C73FF3A61E}" type="sibTrans" cxnId="{A8E2D768-5DF5-4082-A944-0034544F43A5}">
      <dgm:prSet/>
      <dgm:spPr/>
      <dgm:t>
        <a:bodyPr/>
        <a:lstStyle/>
        <a:p>
          <a:endParaRPr lang="en-US"/>
        </a:p>
      </dgm:t>
    </dgm:pt>
    <dgm:pt modelId="{DAB05AB2-28A0-4CF8-A33B-E2233E0621EB}" type="parTrans" cxnId="{A8E2D768-5DF5-4082-A944-0034544F43A5}">
      <dgm:prSet/>
      <dgm:spPr/>
      <dgm:t>
        <a:bodyPr/>
        <a:lstStyle/>
        <a:p>
          <a:endParaRPr lang="en-US"/>
        </a:p>
      </dgm:t>
    </dgm:pt>
    <dgm:pt modelId="{B6776EC6-459F-4F96-9A8F-F3CACF600E84}">
      <dgm:prSet custT="1"/>
      <dgm:spPr/>
      <dgm:t>
        <a:bodyPr/>
        <a:lstStyle/>
        <a:p>
          <a:r>
            <a:rPr lang="en-US" sz="1400" dirty="0" smtClean="0">
              <a:solidFill>
                <a:schemeClr val="tx1">
                  <a:lumMod val="75000"/>
                  <a:lumOff val="25000"/>
                </a:schemeClr>
              </a:solidFill>
            </a:rPr>
            <a:t>Standard solution to all client – no client specific enhancements possible </a:t>
          </a:r>
          <a:endParaRPr lang="en-US" sz="1400" dirty="0" smtClean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45E586C-61AB-4E77-8C69-9D365446C471}" type="parTrans" cxnId="{0847407D-D1E6-4A19-B9E3-7C6014AB9A55}">
      <dgm:prSet/>
      <dgm:spPr/>
      <dgm:t>
        <a:bodyPr/>
        <a:lstStyle/>
        <a:p>
          <a:endParaRPr lang="en-US"/>
        </a:p>
      </dgm:t>
    </dgm:pt>
    <dgm:pt modelId="{0FB9A571-3774-4B45-8499-15450114651E}" type="sibTrans" cxnId="{0847407D-D1E6-4A19-B9E3-7C6014AB9A55}">
      <dgm:prSet/>
      <dgm:spPr/>
      <dgm:t>
        <a:bodyPr/>
        <a:lstStyle/>
        <a:p>
          <a:endParaRPr lang="en-US"/>
        </a:p>
      </dgm:t>
    </dgm:pt>
    <dgm:pt modelId="{E88A1EB4-9B46-421F-9F6A-E14E88EA22BF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In-House Implementation In Progress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2B3AD2F6-BB65-4C39-BD78-095268486151}" type="parTrans" cxnId="{01EFE7FB-5F4D-4FA4-B0A1-FDEDEE5838A5}">
      <dgm:prSet/>
      <dgm:spPr/>
      <dgm:t>
        <a:bodyPr/>
        <a:lstStyle/>
        <a:p>
          <a:endParaRPr lang="en-US"/>
        </a:p>
      </dgm:t>
    </dgm:pt>
    <dgm:pt modelId="{F6B43C0D-F78D-453E-94F5-D99EA17279DD}" type="sibTrans" cxnId="{01EFE7FB-5F4D-4FA4-B0A1-FDEDEE5838A5}">
      <dgm:prSet/>
      <dgm:spPr/>
      <dgm:t>
        <a:bodyPr/>
        <a:lstStyle/>
        <a:p>
          <a:endParaRPr lang="en-US"/>
        </a:p>
      </dgm:t>
    </dgm:pt>
    <dgm:pt modelId="{E272EB56-ED48-48B8-AB90-16ED0D58A1CB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Saved cost 450K AED for 2020 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4C070D48-4ACE-4B0D-A519-F8603ADD1B71}" type="parTrans" cxnId="{4F379465-2A08-40D0-B9FC-2D5EA8F515C0}">
      <dgm:prSet/>
      <dgm:spPr/>
    </dgm:pt>
    <dgm:pt modelId="{438170C9-B2D0-46C4-BAB3-82D22FFB3907}" type="sibTrans" cxnId="{4F379465-2A08-40D0-B9FC-2D5EA8F515C0}">
      <dgm:prSet/>
      <dgm:spPr/>
    </dgm:pt>
    <dgm:pt modelId="{D276400B-880A-4708-BC83-C8D6C02A2CBE}" type="pres">
      <dgm:prSet presAssocID="{A3798096-29D4-4CF9-A63A-B811C22C1A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44D3CA-6BE2-44A5-9982-DBFF449EDD50}" type="pres">
      <dgm:prSet presAssocID="{14523E8A-CC80-4D48-BBEC-371FE2391B3A}" presName="parentText" presStyleLbl="node1" presStyleIdx="0" presStyleCnt="4" custScaleY="63188" custLinFactNeighborY="-1412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982772D-B84B-4BD8-BFE4-592C46F10825}" type="pres">
      <dgm:prSet presAssocID="{14523E8A-CC80-4D48-BBEC-371FE2391B3A}" presName="childText" presStyleLbl="revTx" presStyleIdx="0" presStyleCnt="4" custScaleY="105492" custLinFactNeighborY="4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81D78-B5BC-4F5B-BE8D-F4B1084AE6CB}" type="pres">
      <dgm:prSet presAssocID="{A4FEF440-1477-45C3-8776-C6ECCDBE1377}" presName="parentText" presStyleLbl="node1" presStyleIdx="1" presStyleCnt="4" custScaleY="52048" custLinFactNeighborX="2857" custLinFactNeighborY="1297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5008A04-3382-49BC-BB45-E32DD6CC1D71}" type="pres">
      <dgm:prSet presAssocID="{A4FEF440-1477-45C3-8776-C6ECCDBE137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3AFB5-146C-4015-91AE-76A9214EADB5}" type="pres">
      <dgm:prSet presAssocID="{E2AAFCEB-F967-4D83-9767-A39CA569A00E}" presName="parentText" presStyleLbl="node1" presStyleIdx="2" presStyleCnt="4" custScaleY="60050" custLinFactNeighborY="47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E24ADD5-B02E-48BB-8F46-84B16548E578}" type="pres">
      <dgm:prSet presAssocID="{E2AAFCEB-F967-4D83-9767-A39CA569A00E}" presName="childText" presStyleLbl="revTx" presStyleIdx="2" presStyleCnt="4" custScaleY="107810" custLinFactNeighborY="5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A07BE-FC51-4F16-99A0-74B61BC175C0}" type="pres">
      <dgm:prSet presAssocID="{53EBEC86-AA91-4451-B9C6-E7BE18FEC613}" presName="parentText" presStyleLbl="node1" presStyleIdx="3" presStyleCnt="4" custScaleY="5145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9597DAD-B0CF-4A5D-B079-8FA1237752B5}" type="pres">
      <dgm:prSet presAssocID="{53EBEC86-AA91-4451-B9C6-E7BE18FEC61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45C06-4C20-4ACC-8094-B2584E3F9186}" srcId="{A3798096-29D4-4CF9-A63A-B811C22C1A80}" destId="{14523E8A-CC80-4D48-BBEC-371FE2391B3A}" srcOrd="0" destOrd="0" parTransId="{25955EA4-2754-4B38-B0EF-7B7A5358C9DC}" sibTransId="{CDE27DDB-5B4F-4B2C-BFF9-9A8523CF758F}"/>
    <dgm:cxn modelId="{D526AD89-5252-42E4-9606-5DE9F6FB0251}" type="presOf" srcId="{14523E8A-CC80-4D48-BBEC-371FE2391B3A}" destId="{C044D3CA-6BE2-44A5-9982-DBFF449EDD50}" srcOrd="0" destOrd="0" presId="urn:microsoft.com/office/officeart/2005/8/layout/vList2"/>
    <dgm:cxn modelId="{0847407D-D1E6-4A19-B9E3-7C6014AB9A55}" srcId="{E2AAFCEB-F967-4D83-9767-A39CA569A00E}" destId="{B6776EC6-459F-4F96-9A8F-F3CACF600E84}" srcOrd="1" destOrd="0" parTransId="{B45E586C-61AB-4E77-8C69-9D365446C471}" sibTransId="{0FB9A571-3774-4B45-8499-15450114651E}"/>
    <dgm:cxn modelId="{7307C52B-A1C3-42FA-9221-EF8A26D7BC7D}" type="presOf" srcId="{E88A1EB4-9B46-421F-9F6A-E14E88EA22BF}" destId="{79597DAD-B0CF-4A5D-B079-8FA1237752B5}" srcOrd="0" destOrd="1" presId="urn:microsoft.com/office/officeart/2005/8/layout/vList2"/>
    <dgm:cxn modelId="{DC729D20-3E2C-4478-9638-BC688ADC46C3}" type="presOf" srcId="{30641591-BC4B-49F5-9AC9-1C585CAEC67D}" destId="{9E24ADD5-B02E-48BB-8F46-84B16548E578}" srcOrd="0" destOrd="0" presId="urn:microsoft.com/office/officeart/2005/8/layout/vList2"/>
    <dgm:cxn modelId="{D2CCABDF-4296-4162-AD15-60B8CADA3B9F}" type="presOf" srcId="{D86CC04A-7AAA-423C-8B41-D4355E6E3F26}" destId="{4982772D-B84B-4BD8-BFE4-592C46F10825}" srcOrd="0" destOrd="2" presId="urn:microsoft.com/office/officeart/2005/8/layout/vList2"/>
    <dgm:cxn modelId="{01EFE7FB-5F4D-4FA4-B0A1-FDEDEE5838A5}" srcId="{53EBEC86-AA91-4451-B9C6-E7BE18FEC613}" destId="{E88A1EB4-9B46-421F-9F6A-E14E88EA22BF}" srcOrd="1" destOrd="0" parTransId="{2B3AD2F6-BB65-4C39-BD78-095268486151}" sibTransId="{F6B43C0D-F78D-453E-94F5-D99EA17279DD}"/>
    <dgm:cxn modelId="{A8E2D768-5DF5-4082-A944-0034544F43A5}" srcId="{A4FEF440-1477-45C3-8776-C6ECCDBE1377}" destId="{12A0A8E3-4E2B-4F7D-85BA-018C9747FBEF}" srcOrd="2" destOrd="0" parTransId="{DAB05AB2-28A0-4CF8-A33B-E2233E0621EB}" sibTransId="{AA226227-3135-4C0C-8C15-81C73FF3A61E}"/>
    <dgm:cxn modelId="{3F5618DA-FD51-42E7-B1A1-CB90AC2E5C4C}" srcId="{A3798096-29D4-4CF9-A63A-B811C22C1A80}" destId="{53EBEC86-AA91-4451-B9C6-E7BE18FEC613}" srcOrd="3" destOrd="0" parTransId="{435FF21E-D6C6-4B00-855D-285EEF770836}" sibTransId="{67F45094-75A8-456A-8063-3145C0EB5D3B}"/>
    <dgm:cxn modelId="{1E01F80D-34DD-4286-843D-72DCB5506D81}" type="presOf" srcId="{4C73769E-6F83-4F30-950F-DE4F1D07AA00}" destId="{D5008A04-3382-49BC-BB45-E32DD6CC1D71}" srcOrd="0" destOrd="1" presId="urn:microsoft.com/office/officeart/2005/8/layout/vList2"/>
    <dgm:cxn modelId="{62638E53-BBA9-4AC5-8EFE-E9425613DDB3}" type="presOf" srcId="{B6776EC6-459F-4F96-9A8F-F3CACF600E84}" destId="{9E24ADD5-B02E-48BB-8F46-84B16548E578}" srcOrd="0" destOrd="1" presId="urn:microsoft.com/office/officeart/2005/8/layout/vList2"/>
    <dgm:cxn modelId="{4F1131A0-F3B8-4320-B8C0-12F4B4AED600}" type="presOf" srcId="{A4FEF440-1477-45C3-8776-C6ECCDBE1377}" destId="{25B81D78-B5BC-4F5B-BE8D-F4B1084AE6CB}" srcOrd="0" destOrd="0" presId="urn:microsoft.com/office/officeart/2005/8/layout/vList2"/>
    <dgm:cxn modelId="{F85207B4-B29B-4EC6-B982-F8D51661B1EB}" type="presOf" srcId="{A3798096-29D4-4CF9-A63A-B811C22C1A80}" destId="{D276400B-880A-4708-BC83-C8D6C02A2CBE}" srcOrd="0" destOrd="0" presId="urn:microsoft.com/office/officeart/2005/8/layout/vList2"/>
    <dgm:cxn modelId="{DE6915FC-6224-4F60-AB96-8D24D8A52C91}" type="presOf" srcId="{435A4D3E-7B24-4E3A-958A-59492A8B6966}" destId="{4982772D-B84B-4BD8-BFE4-592C46F10825}" srcOrd="0" destOrd="3" presId="urn:microsoft.com/office/officeart/2005/8/layout/vList2"/>
    <dgm:cxn modelId="{3DB18593-437C-4164-9A20-2BB1DDAAAF2E}" srcId="{14523E8A-CC80-4D48-BBEC-371FE2391B3A}" destId="{D86CC04A-7AAA-423C-8B41-D4355E6E3F26}" srcOrd="2" destOrd="0" parTransId="{8EE11276-C99E-4D4B-82BE-F30F1D041520}" sibTransId="{C8608922-C865-4AD3-9351-7C71C466E2B0}"/>
    <dgm:cxn modelId="{A3D7D4F2-C2F0-487A-A43C-AA7374495F4B}" srcId="{14523E8A-CC80-4D48-BBEC-371FE2391B3A}" destId="{435A4D3E-7B24-4E3A-958A-59492A8B6966}" srcOrd="3" destOrd="0" parTransId="{778364E6-29DD-47F2-9FA5-3EA24926D6DD}" sibTransId="{25EF7ABC-7F93-4B1D-BD57-F897643C9B15}"/>
    <dgm:cxn modelId="{7A0ABE2E-6830-468D-BD0C-6ACC3957F1AE}" srcId="{53EBEC86-AA91-4451-B9C6-E7BE18FEC613}" destId="{2156C615-3CAE-4931-9E58-923F8DDCC20A}" srcOrd="0" destOrd="0" parTransId="{D88C6961-B807-4819-8269-23555D82764A}" sibTransId="{55303F52-FEBD-4191-8F98-D2A20095A6BF}"/>
    <dgm:cxn modelId="{2F8FAE2C-DC13-423C-BCE7-7BF746763057}" type="presOf" srcId="{0D097A37-ACA5-48B8-AE2B-F23C43EF1F75}" destId="{4982772D-B84B-4BD8-BFE4-592C46F10825}" srcOrd="0" destOrd="0" presId="urn:microsoft.com/office/officeart/2005/8/layout/vList2"/>
    <dgm:cxn modelId="{2E59A91B-3B18-4C95-87F3-757BE9994DCF}" srcId="{14523E8A-CC80-4D48-BBEC-371FE2391B3A}" destId="{0D097A37-ACA5-48B8-AE2B-F23C43EF1F75}" srcOrd="0" destOrd="0" parTransId="{556DE5BD-CCB4-4230-9EFF-733DA3EEE82C}" sibTransId="{3D6AFDCE-E197-410C-B59A-42F410C31C7B}"/>
    <dgm:cxn modelId="{E9635ED7-52B3-4A02-A75A-8DB57DFF7BDF}" type="presOf" srcId="{E2AAFCEB-F967-4D83-9767-A39CA569A00E}" destId="{0BD3AFB5-146C-4015-91AE-76A9214EADB5}" srcOrd="0" destOrd="0" presId="urn:microsoft.com/office/officeart/2005/8/layout/vList2"/>
    <dgm:cxn modelId="{0596B92F-55BA-403E-AD72-B3EA4CA3E6B3}" type="presOf" srcId="{53EBEC86-AA91-4451-B9C6-E7BE18FEC613}" destId="{29FA07BE-FC51-4F16-99A0-74B61BC175C0}" srcOrd="0" destOrd="0" presId="urn:microsoft.com/office/officeart/2005/8/layout/vList2"/>
    <dgm:cxn modelId="{173902F2-1B62-4542-95E4-614120F79F83}" type="presOf" srcId="{E272EB56-ED48-48B8-AB90-16ED0D58A1CB}" destId="{79597DAD-B0CF-4A5D-B079-8FA1237752B5}" srcOrd="0" destOrd="2" presId="urn:microsoft.com/office/officeart/2005/8/layout/vList2"/>
    <dgm:cxn modelId="{07E30C39-6694-481D-82F7-4887284D8E7A}" type="presOf" srcId="{2156C615-3CAE-4931-9E58-923F8DDCC20A}" destId="{79597DAD-B0CF-4A5D-B079-8FA1237752B5}" srcOrd="0" destOrd="0" presId="urn:microsoft.com/office/officeart/2005/8/layout/vList2"/>
    <dgm:cxn modelId="{8EB6DFC2-8A2F-4BF2-B893-C82E6F051691}" type="presOf" srcId="{EAD103D1-36B3-4BEA-875E-98D91BA1EAD5}" destId="{4982772D-B84B-4BD8-BFE4-592C46F10825}" srcOrd="0" destOrd="1" presId="urn:microsoft.com/office/officeart/2005/8/layout/vList2"/>
    <dgm:cxn modelId="{959A211A-7E29-4488-8BC0-408059A062F0}" srcId="{14523E8A-CC80-4D48-BBEC-371FE2391B3A}" destId="{EAD103D1-36B3-4BEA-875E-98D91BA1EAD5}" srcOrd="1" destOrd="0" parTransId="{D575929A-A596-4BFA-81F2-BEB56F4D7820}" sibTransId="{80585277-A4D8-45FA-AB18-D5C71269A97B}"/>
    <dgm:cxn modelId="{B70F7A08-AE49-47BE-A86D-380CB26853D8}" srcId="{A3798096-29D4-4CF9-A63A-B811C22C1A80}" destId="{E2AAFCEB-F967-4D83-9767-A39CA569A00E}" srcOrd="2" destOrd="0" parTransId="{F26A7E39-0A1E-4E74-9CFC-6A97CC25EE2D}" sibTransId="{1573CEBE-5870-47A3-8F1E-EE831E63914A}"/>
    <dgm:cxn modelId="{5140A13F-0E10-49F5-B791-C43C252917E3}" type="presOf" srcId="{12A0A8E3-4E2B-4F7D-85BA-018C9747FBEF}" destId="{D5008A04-3382-49BC-BB45-E32DD6CC1D71}" srcOrd="0" destOrd="2" presId="urn:microsoft.com/office/officeart/2005/8/layout/vList2"/>
    <dgm:cxn modelId="{B74456C5-3FB1-4456-AAAF-944EBC445ABC}" type="presOf" srcId="{EB88AFF5-D26D-44F1-815B-ECFC6F20B756}" destId="{D5008A04-3382-49BC-BB45-E32DD6CC1D71}" srcOrd="0" destOrd="0" presId="urn:microsoft.com/office/officeart/2005/8/layout/vList2"/>
    <dgm:cxn modelId="{F6A8C70C-FAF8-4288-86C6-5C6404940BB4}" srcId="{A3798096-29D4-4CF9-A63A-B811C22C1A80}" destId="{A4FEF440-1477-45C3-8776-C6ECCDBE1377}" srcOrd="1" destOrd="0" parTransId="{92555B90-B200-48F5-BC33-28544A2BBE77}" sibTransId="{FD323EA8-355F-4FD7-909B-9A5AA99A0E0A}"/>
    <dgm:cxn modelId="{4F379465-2A08-40D0-B9FC-2D5EA8F515C0}" srcId="{53EBEC86-AA91-4451-B9C6-E7BE18FEC613}" destId="{E272EB56-ED48-48B8-AB90-16ED0D58A1CB}" srcOrd="2" destOrd="0" parTransId="{4C070D48-4ACE-4B0D-A519-F8603ADD1B71}" sibTransId="{438170C9-B2D0-46C4-BAB3-82D22FFB3907}"/>
    <dgm:cxn modelId="{606E9FAA-27E2-419D-885F-3644A25DFD61}" srcId="{A4FEF440-1477-45C3-8776-C6ECCDBE1377}" destId="{4C73769E-6F83-4F30-950F-DE4F1D07AA00}" srcOrd="1" destOrd="0" parTransId="{67546794-843D-4337-9820-1C976E385927}" sibTransId="{4B6B82DC-4770-480C-861E-3C8C2A0D3A9F}"/>
    <dgm:cxn modelId="{0BAB25A4-4C85-43C5-ACCB-D80DB98D6F97}" srcId="{E2AAFCEB-F967-4D83-9767-A39CA569A00E}" destId="{30641591-BC4B-49F5-9AC9-1C585CAEC67D}" srcOrd="0" destOrd="0" parTransId="{F788020D-876B-4AE4-B68D-120DEBADD322}" sibTransId="{F7CB4B13-96AF-4457-88CF-A9444DF58048}"/>
    <dgm:cxn modelId="{BDC2BC24-2B34-4AFD-AEF6-FB5344D36336}" srcId="{A4FEF440-1477-45C3-8776-C6ECCDBE1377}" destId="{EB88AFF5-D26D-44F1-815B-ECFC6F20B756}" srcOrd="0" destOrd="0" parTransId="{B4BEFD0E-1498-4AE8-AD5A-7EBCF4122465}" sibTransId="{61AA5798-A5C3-4230-BAE3-7503DD947B9C}"/>
    <dgm:cxn modelId="{F3AB6DF6-6B93-4C77-A513-1E02FD0760DA}" type="presParOf" srcId="{D276400B-880A-4708-BC83-C8D6C02A2CBE}" destId="{C044D3CA-6BE2-44A5-9982-DBFF449EDD50}" srcOrd="0" destOrd="0" presId="urn:microsoft.com/office/officeart/2005/8/layout/vList2"/>
    <dgm:cxn modelId="{6637CB54-5779-4413-8280-7A06A7BA8BCF}" type="presParOf" srcId="{D276400B-880A-4708-BC83-C8D6C02A2CBE}" destId="{4982772D-B84B-4BD8-BFE4-592C46F10825}" srcOrd="1" destOrd="0" presId="urn:microsoft.com/office/officeart/2005/8/layout/vList2"/>
    <dgm:cxn modelId="{D8BDEE3F-7082-4BBF-BF1D-339D825AF79A}" type="presParOf" srcId="{D276400B-880A-4708-BC83-C8D6C02A2CBE}" destId="{25B81D78-B5BC-4F5B-BE8D-F4B1084AE6CB}" srcOrd="2" destOrd="0" presId="urn:microsoft.com/office/officeart/2005/8/layout/vList2"/>
    <dgm:cxn modelId="{D81CFA83-3955-4906-8B1C-473D06AF3BE1}" type="presParOf" srcId="{D276400B-880A-4708-BC83-C8D6C02A2CBE}" destId="{D5008A04-3382-49BC-BB45-E32DD6CC1D71}" srcOrd="3" destOrd="0" presId="urn:microsoft.com/office/officeart/2005/8/layout/vList2"/>
    <dgm:cxn modelId="{07C22D0B-19FF-4254-8A82-7B3BE079E50F}" type="presParOf" srcId="{D276400B-880A-4708-BC83-C8D6C02A2CBE}" destId="{0BD3AFB5-146C-4015-91AE-76A9214EADB5}" srcOrd="4" destOrd="0" presId="urn:microsoft.com/office/officeart/2005/8/layout/vList2"/>
    <dgm:cxn modelId="{02E16E34-27F0-49A7-9117-D7F5F2E28BEF}" type="presParOf" srcId="{D276400B-880A-4708-BC83-C8D6C02A2CBE}" destId="{9E24ADD5-B02E-48BB-8F46-84B16548E578}" srcOrd="5" destOrd="0" presId="urn:microsoft.com/office/officeart/2005/8/layout/vList2"/>
    <dgm:cxn modelId="{30A09C02-1C4F-4A81-9849-A8323AB53598}" type="presParOf" srcId="{D276400B-880A-4708-BC83-C8D6C02A2CBE}" destId="{29FA07BE-FC51-4F16-99A0-74B61BC175C0}" srcOrd="6" destOrd="0" presId="urn:microsoft.com/office/officeart/2005/8/layout/vList2"/>
    <dgm:cxn modelId="{D6AD2C03-C75D-4E42-A09E-FB2A55DFF439}" type="presParOf" srcId="{D276400B-880A-4708-BC83-C8D6C02A2CBE}" destId="{79597DAD-B0CF-4A5D-B079-8FA1237752B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994AAC-6F69-4FC2-9357-233BEEB07C3B}" type="doc">
      <dgm:prSet loTypeId="urn:microsoft.com/office/officeart/2008/layout/LinedLis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162B791-9892-4F45-B87A-B34B43D7E5C9}">
      <dgm:prSet phldrT="[Text]" custT="1"/>
      <dgm:spPr>
        <a:noFill/>
      </dgm:spPr>
      <dgm:t>
        <a:bodyPr anchor="ctr"/>
        <a:lstStyle/>
        <a:p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dirty="0">
            <a:solidFill>
              <a:schemeClr val="bg1"/>
            </a:solidFill>
          </a:endParaRPr>
        </a:p>
      </dgm:t>
    </dgm:pt>
    <dgm:pt modelId="{4B87A133-4D81-43F6-9FB6-2F19941266B0}" type="parTrans" cxnId="{278F7DDF-7409-4A58-AE9C-967E65096F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A7BA27C5-927E-471F-9D17-86AC299A1C95}" type="sibTrans" cxnId="{278F7DDF-7409-4A58-AE9C-967E65096F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E22AD0A-B561-4563-B8DB-EA84940874EB}">
      <dgm:prSet custT="1"/>
      <dgm:spPr>
        <a:noFill/>
      </dgm:spPr>
      <dgm:t>
        <a:bodyPr anchor="ctr"/>
        <a:lstStyle/>
        <a:p>
          <a:pPr algn="l"/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7444B6E9-6611-46A3-956F-AB16D2F8420D}" type="parTrans" cxnId="{DD9140B2-5F31-43E9-82EA-A9140FDF49FF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0527DC36-48A4-4204-AF51-D67D1F5D9522}" type="sibTrans" cxnId="{DD9140B2-5F31-43E9-82EA-A9140FDF49FF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8D5758D-F9C4-466D-87D2-3338A21E7804}">
      <dgm:prSet custT="1"/>
      <dgm:spPr>
        <a:solidFill>
          <a:srgbClr val="0F6FC6"/>
        </a:solidFill>
      </dgm:spPr>
      <dgm:t>
        <a:bodyPr anchor="ctr"/>
        <a:lstStyle/>
        <a:p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D36B7720-C187-4323-A192-F00737DEF54C}" type="parTrans" cxnId="{4D02D672-5BA5-4F34-81AF-8DDA5C812070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5888302C-F928-4618-977D-8DD70A32F4F4}" type="sibTrans" cxnId="{4D02D672-5BA5-4F34-81AF-8DDA5C812070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AF151FC4-4F46-4FE0-A2DE-55B7008AD77F}">
      <dgm:prSet custT="1"/>
      <dgm:spPr>
        <a:noFill/>
      </dgm:spPr>
      <dgm:t>
        <a:bodyPr anchor="ctr"/>
        <a:lstStyle/>
        <a:p>
          <a:pPr algn="l"/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E70C09DF-B602-4651-AB3E-F2ECBEFC9921}" type="parTrans" cxnId="{8D8F60FA-4E04-4591-8D01-AAF0B1AC7D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21DF2C-1A9E-4070-A296-F59E39D55ADF}" type="sibTrans" cxnId="{8D8F60FA-4E04-4591-8D01-AAF0B1AC7D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D0496E2-E8AC-4162-82E8-80B39A00798C}">
      <dgm:prSet custT="1"/>
      <dgm:spPr>
        <a:solidFill>
          <a:srgbClr val="FFC000"/>
        </a:solidFill>
      </dgm:spPr>
      <dgm:t>
        <a:bodyPr anchor="ctr"/>
        <a:lstStyle/>
        <a:p>
          <a:r>
            <a:rPr lang="en-US" sz="2000" b="1" dirty="0" smtClean="0">
              <a:solidFill>
                <a:schemeClr val="tx1"/>
              </a:solidFill>
            </a:rPr>
            <a:t>Aconex Implementation</a:t>
          </a:r>
        </a:p>
      </dgm:t>
    </dgm:pt>
    <dgm:pt modelId="{E8B04BF7-755A-4B56-803F-88E75433F1C9}" type="parTrans" cxnId="{3402D93A-B96F-42DA-9534-A555B88E12CE}">
      <dgm:prSet/>
      <dgm:spPr/>
      <dgm:t>
        <a:bodyPr/>
        <a:lstStyle/>
        <a:p>
          <a:endParaRPr lang="en-US"/>
        </a:p>
      </dgm:t>
    </dgm:pt>
    <dgm:pt modelId="{8A409D94-0499-4D19-91CB-9B9B9AC86F2F}" type="sibTrans" cxnId="{3402D93A-B96F-42DA-9534-A555B88E12CE}">
      <dgm:prSet/>
      <dgm:spPr/>
      <dgm:t>
        <a:bodyPr/>
        <a:lstStyle/>
        <a:p>
          <a:endParaRPr lang="en-US"/>
        </a:p>
      </dgm:t>
    </dgm:pt>
    <dgm:pt modelId="{97CA75AD-1F91-46C4-B13E-790AD4497799}" type="pres">
      <dgm:prSet presAssocID="{E9994AAC-6F69-4FC2-9357-233BEEB07C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2CEA22C-CA9E-4A13-8B78-05EA92BBBC08}" type="pres">
      <dgm:prSet presAssocID="{A162B791-9892-4F45-B87A-B34B43D7E5C9}" presName="thickLine" presStyleLbl="alignNode1" presStyleIdx="0" presStyleCnt="5"/>
      <dgm:spPr/>
      <dgm:t>
        <a:bodyPr/>
        <a:lstStyle/>
        <a:p>
          <a:endParaRPr lang="en-US"/>
        </a:p>
      </dgm:t>
    </dgm:pt>
    <dgm:pt modelId="{05658C23-7EBC-42D8-996A-8C17D73423CC}" type="pres">
      <dgm:prSet presAssocID="{A162B791-9892-4F45-B87A-B34B43D7E5C9}" presName="horz1" presStyleCnt="0"/>
      <dgm:spPr/>
      <dgm:t>
        <a:bodyPr/>
        <a:lstStyle/>
        <a:p>
          <a:endParaRPr lang="en-US"/>
        </a:p>
      </dgm:t>
    </dgm:pt>
    <dgm:pt modelId="{80AB84C0-9EAC-4A2D-8C2F-A929BC1F6191}" type="pres">
      <dgm:prSet presAssocID="{A162B791-9892-4F45-B87A-B34B43D7E5C9}" presName="tx1" presStyleLbl="revTx" presStyleIdx="0" presStyleCnt="5" custScaleY="57127" custLinFactNeighborY="-206"/>
      <dgm:spPr/>
      <dgm:t>
        <a:bodyPr/>
        <a:lstStyle/>
        <a:p>
          <a:endParaRPr lang="en-US"/>
        </a:p>
      </dgm:t>
    </dgm:pt>
    <dgm:pt modelId="{E080E942-F431-4202-A129-DD71FA2C5794}" type="pres">
      <dgm:prSet presAssocID="{A162B791-9892-4F45-B87A-B34B43D7E5C9}" presName="vert1" presStyleCnt="0"/>
      <dgm:spPr/>
      <dgm:t>
        <a:bodyPr/>
        <a:lstStyle/>
        <a:p>
          <a:endParaRPr lang="en-US"/>
        </a:p>
      </dgm:t>
    </dgm:pt>
    <dgm:pt modelId="{F3C36B03-DF35-4019-A713-F17212F1E235}" type="pres">
      <dgm:prSet presAssocID="{AF151FC4-4F46-4FE0-A2DE-55B7008AD77F}" presName="thickLine" presStyleLbl="alignNode1" presStyleIdx="1" presStyleCnt="5" custLinFactNeighborY="719"/>
      <dgm:spPr/>
      <dgm:t>
        <a:bodyPr/>
        <a:lstStyle/>
        <a:p>
          <a:endParaRPr lang="en-US"/>
        </a:p>
      </dgm:t>
    </dgm:pt>
    <dgm:pt modelId="{8A7E73CF-C007-4ADC-9D44-07746C961A15}" type="pres">
      <dgm:prSet presAssocID="{AF151FC4-4F46-4FE0-A2DE-55B7008AD77F}" presName="horz1" presStyleCnt="0"/>
      <dgm:spPr/>
      <dgm:t>
        <a:bodyPr/>
        <a:lstStyle/>
        <a:p>
          <a:endParaRPr lang="en-US"/>
        </a:p>
      </dgm:t>
    </dgm:pt>
    <dgm:pt modelId="{0F4C63B4-0814-4E04-AD04-0F6253462383}" type="pres">
      <dgm:prSet presAssocID="{AF151FC4-4F46-4FE0-A2DE-55B7008AD77F}" presName="tx1" presStyleLbl="revTx" presStyleIdx="1" presStyleCnt="5" custScaleY="39323"/>
      <dgm:spPr/>
      <dgm:t>
        <a:bodyPr/>
        <a:lstStyle/>
        <a:p>
          <a:endParaRPr lang="en-US"/>
        </a:p>
      </dgm:t>
    </dgm:pt>
    <dgm:pt modelId="{282DAFC1-FFA8-47F3-9891-6A77F1033F66}" type="pres">
      <dgm:prSet presAssocID="{AF151FC4-4F46-4FE0-A2DE-55B7008AD77F}" presName="vert1" presStyleCnt="0"/>
      <dgm:spPr/>
      <dgm:t>
        <a:bodyPr/>
        <a:lstStyle/>
        <a:p>
          <a:endParaRPr lang="en-US"/>
        </a:p>
      </dgm:t>
    </dgm:pt>
    <dgm:pt modelId="{D4E5DD1C-0641-471C-B3BD-2492565BEC46}" type="pres">
      <dgm:prSet presAssocID="{BE22AD0A-B561-4563-B8DB-EA84940874EB}" presName="thickLine" presStyleLbl="alignNode1" presStyleIdx="2" presStyleCnt="5"/>
      <dgm:spPr/>
      <dgm:t>
        <a:bodyPr/>
        <a:lstStyle/>
        <a:p>
          <a:endParaRPr lang="en-US"/>
        </a:p>
      </dgm:t>
    </dgm:pt>
    <dgm:pt modelId="{303B768C-59EC-43B1-8853-BA9D0EA22059}" type="pres">
      <dgm:prSet presAssocID="{BE22AD0A-B561-4563-B8DB-EA84940874EB}" presName="horz1" presStyleCnt="0"/>
      <dgm:spPr/>
      <dgm:t>
        <a:bodyPr/>
        <a:lstStyle/>
        <a:p>
          <a:endParaRPr lang="en-US"/>
        </a:p>
      </dgm:t>
    </dgm:pt>
    <dgm:pt modelId="{2128FF44-FD62-420A-9BC1-6130C172CC9B}" type="pres">
      <dgm:prSet presAssocID="{BE22AD0A-B561-4563-B8DB-EA84940874EB}" presName="tx1" presStyleLbl="revTx" presStyleIdx="2" presStyleCnt="5" custScaleY="41350" custLinFactNeighborY="2134"/>
      <dgm:spPr/>
      <dgm:t>
        <a:bodyPr/>
        <a:lstStyle/>
        <a:p>
          <a:endParaRPr lang="en-US"/>
        </a:p>
      </dgm:t>
    </dgm:pt>
    <dgm:pt modelId="{3495D6E0-28B9-46A8-85DE-91C07E155B4D}" type="pres">
      <dgm:prSet presAssocID="{BE22AD0A-B561-4563-B8DB-EA84940874EB}" presName="vert1" presStyleCnt="0"/>
      <dgm:spPr/>
      <dgm:t>
        <a:bodyPr/>
        <a:lstStyle/>
        <a:p>
          <a:endParaRPr lang="en-US"/>
        </a:p>
      </dgm:t>
    </dgm:pt>
    <dgm:pt modelId="{012E020E-474C-458D-938B-31143DF5AB2D}" type="pres">
      <dgm:prSet presAssocID="{68D5758D-F9C4-466D-87D2-3338A21E7804}" presName="thickLine" presStyleLbl="alignNode1" presStyleIdx="3" presStyleCnt="5" custLinFactNeighborY="498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E126FA4-B423-4295-B2CB-88FEB6DCEC81}" type="pres">
      <dgm:prSet presAssocID="{68D5758D-F9C4-466D-87D2-3338A21E7804}" presName="horz1" presStyleCnt="0"/>
      <dgm:spPr/>
      <dgm:t>
        <a:bodyPr/>
        <a:lstStyle/>
        <a:p>
          <a:endParaRPr lang="en-US"/>
        </a:p>
      </dgm:t>
    </dgm:pt>
    <dgm:pt modelId="{1C9E4E73-3030-4841-B640-512052E86A21}" type="pres">
      <dgm:prSet presAssocID="{68D5758D-F9C4-466D-87D2-3338A21E7804}" presName="tx1" presStyleLbl="revTx" presStyleIdx="3" presStyleCnt="5" custScaleY="42660"/>
      <dgm:spPr/>
      <dgm:t>
        <a:bodyPr/>
        <a:lstStyle/>
        <a:p>
          <a:endParaRPr lang="en-US"/>
        </a:p>
      </dgm:t>
    </dgm:pt>
    <dgm:pt modelId="{0E7D9CF9-9ABB-4A89-B13F-D3089FE64D56}" type="pres">
      <dgm:prSet presAssocID="{68D5758D-F9C4-466D-87D2-3338A21E7804}" presName="vert1" presStyleCnt="0"/>
      <dgm:spPr/>
      <dgm:t>
        <a:bodyPr/>
        <a:lstStyle/>
        <a:p>
          <a:endParaRPr lang="en-US"/>
        </a:p>
      </dgm:t>
    </dgm:pt>
    <dgm:pt modelId="{C80DACB0-D041-41B9-A51E-F6352FCD377C}" type="pres">
      <dgm:prSet presAssocID="{5D0496E2-E8AC-4162-82E8-80B39A00798C}" presName="thickLine" presStyleLbl="alignNode1" presStyleIdx="4" presStyleCnt="5"/>
      <dgm:spPr/>
      <dgm:t>
        <a:bodyPr/>
        <a:lstStyle/>
        <a:p>
          <a:endParaRPr lang="en-US"/>
        </a:p>
      </dgm:t>
    </dgm:pt>
    <dgm:pt modelId="{84B46230-D869-48BE-B3BC-000DE14CC51A}" type="pres">
      <dgm:prSet presAssocID="{5D0496E2-E8AC-4162-82E8-80B39A00798C}" presName="horz1" presStyleCnt="0"/>
      <dgm:spPr/>
      <dgm:t>
        <a:bodyPr/>
        <a:lstStyle/>
        <a:p>
          <a:endParaRPr lang="en-US"/>
        </a:p>
      </dgm:t>
    </dgm:pt>
    <dgm:pt modelId="{07215E77-B67B-438C-ADCD-F5ECC52FDB70}" type="pres">
      <dgm:prSet presAssocID="{5D0496E2-E8AC-4162-82E8-80B39A00798C}" presName="tx1" presStyleLbl="revTx" presStyleIdx="4" presStyleCnt="5" custScaleY="53749"/>
      <dgm:spPr/>
      <dgm:t>
        <a:bodyPr/>
        <a:lstStyle/>
        <a:p>
          <a:endParaRPr lang="en-US"/>
        </a:p>
      </dgm:t>
    </dgm:pt>
    <dgm:pt modelId="{67E40138-375C-49BF-B9C2-78402C993865}" type="pres">
      <dgm:prSet presAssocID="{5D0496E2-E8AC-4162-82E8-80B39A00798C}" presName="vert1" presStyleCnt="0"/>
      <dgm:spPr/>
      <dgm:t>
        <a:bodyPr/>
        <a:lstStyle/>
        <a:p>
          <a:endParaRPr lang="en-US"/>
        </a:p>
      </dgm:t>
    </dgm:pt>
  </dgm:ptLst>
  <dgm:cxnLst>
    <dgm:cxn modelId="{278F7DDF-7409-4A58-AE9C-967E65096F0B}" srcId="{E9994AAC-6F69-4FC2-9357-233BEEB07C3B}" destId="{A162B791-9892-4F45-B87A-B34B43D7E5C9}" srcOrd="0" destOrd="0" parTransId="{4B87A133-4D81-43F6-9FB6-2F19941266B0}" sibTransId="{A7BA27C5-927E-471F-9D17-86AC299A1C95}"/>
    <dgm:cxn modelId="{8D8F60FA-4E04-4591-8D01-AAF0B1AC7D5E}" srcId="{E9994AAC-6F69-4FC2-9357-233BEEB07C3B}" destId="{AF151FC4-4F46-4FE0-A2DE-55B7008AD77F}" srcOrd="1" destOrd="0" parTransId="{E70C09DF-B602-4651-AB3E-F2ECBEFC9921}" sibTransId="{1621DF2C-1A9E-4070-A296-F59E39D55ADF}"/>
    <dgm:cxn modelId="{0716A695-6E2B-4753-B003-391710199FCF}" type="presOf" srcId="{A162B791-9892-4F45-B87A-B34B43D7E5C9}" destId="{80AB84C0-9EAC-4A2D-8C2F-A929BC1F6191}" srcOrd="0" destOrd="0" presId="urn:microsoft.com/office/officeart/2008/layout/LinedList"/>
    <dgm:cxn modelId="{DD9140B2-5F31-43E9-82EA-A9140FDF49FF}" srcId="{E9994AAC-6F69-4FC2-9357-233BEEB07C3B}" destId="{BE22AD0A-B561-4563-B8DB-EA84940874EB}" srcOrd="2" destOrd="0" parTransId="{7444B6E9-6611-46A3-956F-AB16D2F8420D}" sibTransId="{0527DC36-48A4-4204-AF51-D67D1F5D9522}"/>
    <dgm:cxn modelId="{4D02D672-5BA5-4F34-81AF-8DDA5C812070}" srcId="{E9994AAC-6F69-4FC2-9357-233BEEB07C3B}" destId="{68D5758D-F9C4-466D-87D2-3338A21E7804}" srcOrd="3" destOrd="0" parTransId="{D36B7720-C187-4323-A192-F00737DEF54C}" sibTransId="{5888302C-F928-4618-977D-8DD70A32F4F4}"/>
    <dgm:cxn modelId="{D5A8D419-BE7C-4533-B3EA-24E8457BC32B}" type="presOf" srcId="{AF151FC4-4F46-4FE0-A2DE-55B7008AD77F}" destId="{0F4C63B4-0814-4E04-AD04-0F6253462383}" srcOrd="0" destOrd="0" presId="urn:microsoft.com/office/officeart/2008/layout/LinedList"/>
    <dgm:cxn modelId="{EE30821A-6A94-4DEF-AB48-6947497D2916}" type="presOf" srcId="{5D0496E2-E8AC-4162-82E8-80B39A00798C}" destId="{07215E77-B67B-438C-ADCD-F5ECC52FDB70}" srcOrd="0" destOrd="0" presId="urn:microsoft.com/office/officeart/2008/layout/LinedList"/>
    <dgm:cxn modelId="{3402D93A-B96F-42DA-9534-A555B88E12CE}" srcId="{E9994AAC-6F69-4FC2-9357-233BEEB07C3B}" destId="{5D0496E2-E8AC-4162-82E8-80B39A00798C}" srcOrd="4" destOrd="0" parTransId="{E8B04BF7-755A-4B56-803F-88E75433F1C9}" sibTransId="{8A409D94-0499-4D19-91CB-9B9B9AC86F2F}"/>
    <dgm:cxn modelId="{44F0A475-4449-49DE-A827-55DDA7769C0F}" type="presOf" srcId="{68D5758D-F9C4-466D-87D2-3338A21E7804}" destId="{1C9E4E73-3030-4841-B640-512052E86A21}" srcOrd="0" destOrd="0" presId="urn:microsoft.com/office/officeart/2008/layout/LinedList"/>
    <dgm:cxn modelId="{75AC2564-40CE-42F6-905F-E78CA158202E}" type="presOf" srcId="{E9994AAC-6F69-4FC2-9357-233BEEB07C3B}" destId="{97CA75AD-1F91-46C4-B13E-790AD4497799}" srcOrd="0" destOrd="0" presId="urn:microsoft.com/office/officeart/2008/layout/LinedList"/>
    <dgm:cxn modelId="{4900F06F-7AFD-46FE-8F58-908559EFD50B}" type="presOf" srcId="{BE22AD0A-B561-4563-B8DB-EA84940874EB}" destId="{2128FF44-FD62-420A-9BC1-6130C172CC9B}" srcOrd="0" destOrd="0" presId="urn:microsoft.com/office/officeart/2008/layout/LinedList"/>
    <dgm:cxn modelId="{0A973CB9-C640-48B9-982D-BA13A50238B9}" type="presParOf" srcId="{97CA75AD-1F91-46C4-B13E-790AD4497799}" destId="{92CEA22C-CA9E-4A13-8B78-05EA92BBBC08}" srcOrd="0" destOrd="0" presId="urn:microsoft.com/office/officeart/2008/layout/LinedList"/>
    <dgm:cxn modelId="{E0657070-6158-4412-A67B-20F5242827E0}" type="presParOf" srcId="{97CA75AD-1F91-46C4-B13E-790AD4497799}" destId="{05658C23-7EBC-42D8-996A-8C17D73423CC}" srcOrd="1" destOrd="0" presId="urn:microsoft.com/office/officeart/2008/layout/LinedList"/>
    <dgm:cxn modelId="{13A9C494-BF88-4273-9560-EDF9A91C0740}" type="presParOf" srcId="{05658C23-7EBC-42D8-996A-8C17D73423CC}" destId="{80AB84C0-9EAC-4A2D-8C2F-A929BC1F6191}" srcOrd="0" destOrd="0" presId="urn:microsoft.com/office/officeart/2008/layout/LinedList"/>
    <dgm:cxn modelId="{85D5984F-14DB-4D0E-8F6C-894927F90867}" type="presParOf" srcId="{05658C23-7EBC-42D8-996A-8C17D73423CC}" destId="{E080E942-F431-4202-A129-DD71FA2C5794}" srcOrd="1" destOrd="0" presId="urn:microsoft.com/office/officeart/2008/layout/LinedList"/>
    <dgm:cxn modelId="{E53C8AF4-DC17-4BBA-98C0-53CEFFC3290C}" type="presParOf" srcId="{97CA75AD-1F91-46C4-B13E-790AD4497799}" destId="{F3C36B03-DF35-4019-A713-F17212F1E235}" srcOrd="2" destOrd="0" presId="urn:microsoft.com/office/officeart/2008/layout/LinedList"/>
    <dgm:cxn modelId="{2EBB8784-DE8F-41D1-BB09-FE121F5F6714}" type="presParOf" srcId="{97CA75AD-1F91-46C4-B13E-790AD4497799}" destId="{8A7E73CF-C007-4ADC-9D44-07746C961A15}" srcOrd="3" destOrd="0" presId="urn:microsoft.com/office/officeart/2008/layout/LinedList"/>
    <dgm:cxn modelId="{8D80DF07-CFC0-4362-BD94-2E8427439CFC}" type="presParOf" srcId="{8A7E73CF-C007-4ADC-9D44-07746C961A15}" destId="{0F4C63B4-0814-4E04-AD04-0F6253462383}" srcOrd="0" destOrd="0" presId="urn:microsoft.com/office/officeart/2008/layout/LinedList"/>
    <dgm:cxn modelId="{46D57A4B-8FD4-40F5-A9B4-9978022A2CC6}" type="presParOf" srcId="{8A7E73CF-C007-4ADC-9D44-07746C961A15}" destId="{282DAFC1-FFA8-47F3-9891-6A77F1033F66}" srcOrd="1" destOrd="0" presId="urn:microsoft.com/office/officeart/2008/layout/LinedList"/>
    <dgm:cxn modelId="{5A5EE0A1-2222-4FFC-AEEC-546404478364}" type="presParOf" srcId="{97CA75AD-1F91-46C4-B13E-790AD4497799}" destId="{D4E5DD1C-0641-471C-B3BD-2492565BEC46}" srcOrd="4" destOrd="0" presId="urn:microsoft.com/office/officeart/2008/layout/LinedList"/>
    <dgm:cxn modelId="{F4EAFCCF-3D90-47A9-A355-7BB4E16B3160}" type="presParOf" srcId="{97CA75AD-1F91-46C4-B13E-790AD4497799}" destId="{303B768C-59EC-43B1-8853-BA9D0EA22059}" srcOrd="5" destOrd="0" presId="urn:microsoft.com/office/officeart/2008/layout/LinedList"/>
    <dgm:cxn modelId="{D15C5688-F0F2-4A38-BFD9-D4F33C6DED30}" type="presParOf" srcId="{303B768C-59EC-43B1-8853-BA9D0EA22059}" destId="{2128FF44-FD62-420A-9BC1-6130C172CC9B}" srcOrd="0" destOrd="0" presId="urn:microsoft.com/office/officeart/2008/layout/LinedList"/>
    <dgm:cxn modelId="{0C723B2B-92C0-4CE9-858F-6DF7D80465F0}" type="presParOf" srcId="{303B768C-59EC-43B1-8853-BA9D0EA22059}" destId="{3495D6E0-28B9-46A8-85DE-91C07E155B4D}" srcOrd="1" destOrd="0" presId="urn:microsoft.com/office/officeart/2008/layout/LinedList"/>
    <dgm:cxn modelId="{6D66C84F-45A8-4CED-AB03-1EE34F5562AD}" type="presParOf" srcId="{97CA75AD-1F91-46C4-B13E-790AD4497799}" destId="{012E020E-474C-458D-938B-31143DF5AB2D}" srcOrd="6" destOrd="0" presId="urn:microsoft.com/office/officeart/2008/layout/LinedList"/>
    <dgm:cxn modelId="{189D3269-8299-49D1-9B46-793E6A60428B}" type="presParOf" srcId="{97CA75AD-1F91-46C4-B13E-790AD4497799}" destId="{EE126FA4-B423-4295-B2CB-88FEB6DCEC81}" srcOrd="7" destOrd="0" presId="urn:microsoft.com/office/officeart/2008/layout/LinedList"/>
    <dgm:cxn modelId="{C68428D8-706F-4140-8F60-F47BD4F01E47}" type="presParOf" srcId="{EE126FA4-B423-4295-B2CB-88FEB6DCEC81}" destId="{1C9E4E73-3030-4841-B640-512052E86A21}" srcOrd="0" destOrd="0" presId="urn:microsoft.com/office/officeart/2008/layout/LinedList"/>
    <dgm:cxn modelId="{64E4B562-3197-473A-A073-C91D1B480BB9}" type="presParOf" srcId="{EE126FA4-B423-4295-B2CB-88FEB6DCEC81}" destId="{0E7D9CF9-9ABB-4A89-B13F-D3089FE64D56}" srcOrd="1" destOrd="0" presId="urn:microsoft.com/office/officeart/2008/layout/LinedList"/>
    <dgm:cxn modelId="{513A449F-D73B-4F87-B5B6-1FD3D6E3193F}" type="presParOf" srcId="{97CA75AD-1F91-46C4-B13E-790AD4497799}" destId="{C80DACB0-D041-41B9-A51E-F6352FCD377C}" srcOrd="8" destOrd="0" presId="urn:microsoft.com/office/officeart/2008/layout/LinedList"/>
    <dgm:cxn modelId="{D7C3A175-BABF-48F0-9850-D7EDB2F6BB99}" type="presParOf" srcId="{97CA75AD-1F91-46C4-B13E-790AD4497799}" destId="{84B46230-D869-48BE-B3BC-000DE14CC51A}" srcOrd="9" destOrd="0" presId="urn:microsoft.com/office/officeart/2008/layout/LinedList"/>
    <dgm:cxn modelId="{2774677A-58B3-42D0-9112-0538FE4E4369}" type="presParOf" srcId="{84B46230-D869-48BE-B3BC-000DE14CC51A}" destId="{07215E77-B67B-438C-ADCD-F5ECC52FDB70}" srcOrd="0" destOrd="0" presId="urn:microsoft.com/office/officeart/2008/layout/LinedList"/>
    <dgm:cxn modelId="{7BD26457-5521-4E6A-9DB1-1648EA9B78F0}" type="presParOf" srcId="{84B46230-D869-48BE-B3BC-000DE14CC51A}" destId="{67E40138-375C-49BF-B9C2-78402C993865}" srcOrd="1" destOrd="0" presId="urn:microsoft.com/office/officeart/2008/layout/LinedList"/>
  </dgm:cxnLst>
  <dgm:bg>
    <a:solidFill>
      <a:srgbClr val="0F6FC6"/>
    </a:solidFill>
  </dgm:bg>
  <dgm:whole>
    <a:ln w="76200"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744F97-A457-4A1D-82D9-C4F2BBEF28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BBF618-8655-40A9-95BC-155440C73202}">
      <dgm:prSet phldrT="[Text]" custT="1"/>
      <dgm:spPr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</dgm:spPr>
      <dgm:t>
        <a:bodyPr/>
        <a:lstStyle/>
        <a:p>
          <a:r>
            <a:rPr lang="en-US" sz="2000" dirty="0" smtClean="0">
              <a:latin typeface="+mj-lt"/>
              <a:cs typeface="Arial" panose="020B0604020202020204" pitchFamily="34" charset="0"/>
            </a:rPr>
            <a:t>Engineering &amp; Projects</a:t>
          </a:r>
          <a:endParaRPr lang="en-US" sz="2000" dirty="0">
            <a:latin typeface="+mj-lt"/>
            <a:cs typeface="Arial" panose="020B0604020202020204" pitchFamily="34" charset="0"/>
          </a:endParaRPr>
        </a:p>
      </dgm:t>
    </dgm:pt>
    <dgm:pt modelId="{83186DD9-51C5-4A9E-B71F-D2AF1AC5BEEA}" type="parTrans" cxnId="{D7886B80-DFB6-48F3-92D6-24C3478F53F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9F1BC1-45B7-4CE2-AE69-893BAD336D84}" type="sibTrans" cxnId="{D7886B80-DFB6-48F3-92D6-24C3478F53F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8F80C6-0B0F-409F-9598-CB9F51F6376D}">
      <dgm:prSet phldrT="[Text]" custT="1"/>
      <dgm:spPr/>
      <dgm:t>
        <a:bodyPr/>
        <a:lstStyle/>
        <a:p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eTransmittal, Engineering EDMS,  eTechnical Deviation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7C5D93D5-7605-4F90-8E63-20975C5FFD79}" type="parTrans" cxnId="{35B1D362-2F67-4AD0-B2F2-5EB5B8BBE50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32B90C-E5C3-4A9A-AA1A-33A31C3D49E0}" type="sibTrans" cxnId="{35B1D362-2F67-4AD0-B2F2-5EB5B8BBE50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766DFB-BC65-49D6-AAE2-CA85F4749717}">
      <dgm:prSet phldrT="[Text]" custT="1"/>
      <dgm:spPr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</dgm:spPr>
      <dgm:t>
        <a:bodyPr/>
        <a:lstStyle/>
        <a:p>
          <a:r>
            <a:rPr lang="en-US" sz="2000" dirty="0" smtClean="0">
              <a:latin typeface="+mj-lt"/>
              <a:cs typeface="Arial" panose="020B0604020202020204" pitchFamily="34" charset="0"/>
            </a:rPr>
            <a:t>Sub Surface Engineering (Drilling, Operations)</a:t>
          </a:r>
          <a:endParaRPr lang="en-US" sz="2000" dirty="0">
            <a:latin typeface="+mj-lt"/>
            <a:cs typeface="Arial" panose="020B0604020202020204" pitchFamily="34" charset="0"/>
          </a:endParaRPr>
        </a:p>
      </dgm:t>
    </dgm:pt>
    <dgm:pt modelId="{D02C7EDD-A5D0-4BC9-98E6-2D4DB0FC6054}" type="parTrans" cxnId="{BDE50F03-46CB-43D8-B272-85554DF6F294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3FA69B-AB72-46F2-8357-7B474FE5FBED}" type="sibTrans" cxnId="{BDE50F03-46CB-43D8-B272-85554DF6F294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5C6CDC-6EFC-4C79-A1A3-F1DE571E1403}">
      <dgm:prSet custT="1"/>
      <dgm:spPr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</dgm:spPr>
      <dgm:t>
        <a:bodyPr/>
        <a:lstStyle/>
        <a:p>
          <a:r>
            <a:rPr lang="en-US" sz="2000" dirty="0" smtClean="0">
              <a:latin typeface="+mj-lt"/>
              <a:cs typeface="Arial" panose="020B0604020202020204" pitchFamily="34" charset="0"/>
            </a:rPr>
            <a:t>Field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smtClean="0">
              <a:latin typeface="+mj-lt"/>
              <a:cs typeface="Arial" panose="020B0604020202020204" pitchFamily="34" charset="0"/>
            </a:rPr>
            <a:t>Operations</a:t>
          </a:r>
          <a:endParaRPr lang="en-US" sz="2000" dirty="0">
            <a:latin typeface="+mj-lt"/>
            <a:cs typeface="Arial" panose="020B0604020202020204" pitchFamily="34" charset="0"/>
          </a:endParaRPr>
        </a:p>
      </dgm:t>
    </dgm:pt>
    <dgm:pt modelId="{939B0B5B-7A25-408E-951E-1EC6EA9941F4}" type="parTrans" cxnId="{2AFF8D79-C73C-4522-82AA-75B3B275C553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3E08AB-8767-46E6-8593-FA8214798E27}" type="sibTrans" cxnId="{2AFF8D79-C73C-4522-82AA-75B3B275C553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18E7B2-92FB-40C4-9D02-55E42B7B3D9C}">
      <dgm:prSet custT="1"/>
      <dgm:spPr/>
      <dgm:t>
        <a:bodyPr/>
        <a:lstStyle/>
        <a:p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Maximo EDMS , Knowledge Repository, Operating Manuals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9A8DBAF7-5591-4C1E-A86B-7CD2A27271A1}" type="parTrans" cxnId="{EFE47765-9114-4C1A-9E77-BC16A071ED1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0FA3A0-F69D-4FE7-BAA0-A483AD08C548}" type="sibTrans" cxnId="{EFE47765-9114-4C1A-9E77-BC16A071ED1E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F6FC73-4C4A-4E2B-BECD-37EDA32D1100}">
      <dgm:prSet custT="1"/>
      <dgm:spPr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</dgm:spPr>
      <dgm:t>
        <a:bodyPr/>
        <a:lstStyle/>
        <a:p>
          <a:r>
            <a:rPr lang="en-US" sz="2000" dirty="0" smtClean="0">
              <a:latin typeface="+mj-lt"/>
              <a:cs typeface="Arial" panose="020B0604020202020204" pitchFamily="34" charset="0"/>
            </a:rPr>
            <a:t>Procurement</a:t>
          </a:r>
          <a:endParaRPr lang="en-US" sz="2000" dirty="0">
            <a:latin typeface="+mj-lt"/>
            <a:cs typeface="Arial" panose="020B0604020202020204" pitchFamily="34" charset="0"/>
          </a:endParaRPr>
        </a:p>
      </dgm:t>
    </dgm:pt>
    <dgm:pt modelId="{59714DE5-96C9-4FAE-B8FC-B7ECD215566E}" type="parTrans" cxnId="{FA83DEDB-DF5B-4531-8074-5455A33E0B20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449DFF-292F-49AB-BD95-267C6D953377}" type="sibTrans" cxnId="{FA83DEDB-DF5B-4531-8074-5455A33E0B20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7CCF2D-3EE4-40DE-BFEF-51D0E3D4E52F}">
      <dgm:prSet custT="1"/>
      <dgm:spPr/>
      <dgm:t>
        <a:bodyPr/>
        <a:lstStyle/>
        <a:p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Contract/Tender Management, Material Management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4B094C6E-F58A-4E54-BCBE-643C676BDF0A}" type="parTrans" cxnId="{398BB71F-18D1-4EC4-9C1B-7A73F5F07036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148B8C-F902-43E2-A033-51FABAD4317A}" type="sibTrans" cxnId="{398BB71F-18D1-4EC4-9C1B-7A73F5F07036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9B9F9C-A468-4F46-A2B0-C47C8858A3C3}">
      <dgm:prSet phldrT="[Text]" custT="1"/>
      <dgm:spPr/>
      <dgm:t>
        <a:bodyPr/>
        <a:lstStyle/>
        <a:p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eWellFile, Integrations with GIS, DWS &amp; eWDP, EXPRIS (PROSOURCE</a:t>
          </a:r>
          <a:r>
            <a:rPr lang="en-US" sz="1400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)</a:t>
          </a:r>
          <a:endParaRPr lang="en-US" sz="1400" kern="1200" dirty="0">
            <a:solidFill>
              <a:schemeClr val="accent4"/>
            </a:solidFill>
            <a:latin typeface="+mn-lt"/>
            <a:ea typeface="+mn-ea"/>
            <a:cs typeface="+mn-cs"/>
          </a:endParaRPr>
        </a:p>
      </dgm:t>
    </dgm:pt>
    <dgm:pt modelId="{37F1BEAF-70D7-48AC-84A1-98E2A91050FE}" type="parTrans" cxnId="{5A547539-3EF5-44A2-A486-3D1FE991775F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1B2ECD-2BC1-4A07-B0EF-8E74AE80586B}" type="sibTrans" cxnId="{5A547539-3EF5-44A2-A486-3D1FE991775F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02313B-E758-4A39-BA4C-7BCE21F25E5C}">
      <dgm:prSet custT="1"/>
      <dgm:spPr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</dgm:spPr>
      <dgm:t>
        <a:bodyPr/>
        <a:lstStyle/>
        <a:p>
          <a:r>
            <a:rPr lang="en-US" sz="2000" dirty="0" smtClean="0">
              <a:latin typeface="+mj-lt"/>
              <a:cs typeface="Arial" panose="020B0604020202020204" pitchFamily="34" charset="0"/>
            </a:rPr>
            <a:t>Finance</a:t>
          </a:r>
          <a:endParaRPr lang="en-US" sz="2000" dirty="0">
            <a:latin typeface="+mj-lt"/>
            <a:cs typeface="Arial" panose="020B0604020202020204" pitchFamily="34" charset="0"/>
          </a:endParaRPr>
        </a:p>
      </dgm:t>
    </dgm:pt>
    <dgm:pt modelId="{B226A932-9D8D-4AE3-9256-A298F53BC63B}" type="parTrans" cxnId="{FB06A729-B877-46B7-849D-2A178C5D6E2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703D07-A7D8-4572-BC08-AF78FFAF9565}" type="sibTrans" cxnId="{FB06A729-B877-46B7-849D-2A178C5D6E2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7C43A4-38D0-41D2-A86E-26CACB5EDAF4}">
      <dgm:prSet custT="1"/>
      <dgm:spPr/>
      <dgm:t>
        <a:bodyPr/>
        <a:lstStyle/>
        <a:p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Invoice Management, Contracts Management, Maximo Integration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F8276335-6018-42F9-96AF-D63EE63403BA}" type="parTrans" cxnId="{37D0ED65-37F8-4F7B-8C0B-B3C513E76A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200371-B66C-46D8-A57E-4D99B8EE1759}" type="sibTrans" cxnId="{37D0ED65-37F8-4F7B-8C0B-B3C513E76A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BFC845-51A0-4A8C-8D8B-845D83BB267B}" type="pres">
      <dgm:prSet presAssocID="{37744F97-A457-4A1D-82D9-C4F2BBEF28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B52C2-D38C-467B-87B4-3C9DFF6C511B}" type="pres">
      <dgm:prSet presAssocID="{4CBBF618-8655-40A9-95BC-155440C73202}" presName="parentText" presStyleLbl="node1" presStyleIdx="0" presStyleCnt="5" custLinFactNeighborY="283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5B9D1-9337-40D4-8EF9-E8223238BEAF}" type="pres">
      <dgm:prSet presAssocID="{4CBBF618-8655-40A9-95BC-155440C73202}" presName="childText" presStyleLbl="revTx" presStyleIdx="0" presStyleCnt="5" custLinFactNeighborY="25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7D981-CBA1-43CA-BD06-AF784A6E1B9C}" type="pres">
      <dgm:prSet presAssocID="{D5766DFB-BC65-49D6-AAE2-CA85F4749717}" presName="parentText" presStyleLbl="node1" presStyleIdx="1" presStyleCnt="5" custLinFactNeighborY="8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CC16E-D9B2-486C-8F9E-28E821227CF3}" type="pres">
      <dgm:prSet presAssocID="{D5766DFB-BC65-49D6-AAE2-CA85F4749717}" presName="childText" presStyleLbl="revTx" presStyleIdx="1" presStyleCnt="5" custLinFactNeighborY="17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69005-EAA8-44AA-B3C8-06D6F6181936}" type="pres">
      <dgm:prSet presAssocID="{D35C6CDC-6EFC-4C79-A1A3-F1DE571E1403}" presName="parentText" presStyleLbl="node1" presStyleIdx="2" presStyleCnt="5" custLinFactNeighborX="-382" custLinFactNeighborY="-91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F4FDB-938A-4259-8B3D-E3A1D872F022}" type="pres">
      <dgm:prSet presAssocID="{D35C6CDC-6EFC-4C79-A1A3-F1DE571E1403}" presName="childText" presStyleLbl="revTx" presStyleIdx="2" presStyleCnt="5" custLinFactNeighborY="5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7D06A-1035-4DB8-B0F6-A85EBD07DEE7}" type="pres">
      <dgm:prSet presAssocID="{7B02313B-E758-4A39-BA4C-7BCE21F25E5C}" presName="parentText" presStyleLbl="node1" presStyleIdx="3" presStyleCnt="5" custLinFactNeighborX="1115" custLinFactNeighborY="-187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06146-3ACE-4844-A145-6B1C6E0B54C5}" type="pres">
      <dgm:prSet presAssocID="{7B02313B-E758-4A39-BA4C-7BCE21F25E5C}" presName="childText" presStyleLbl="revTx" presStyleIdx="3" presStyleCnt="5" custScaleY="150988" custLinFactNeighborY="-1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A5144-061F-42F8-A4FE-60D69EFC146D}" type="pres">
      <dgm:prSet presAssocID="{EFF6FC73-4C4A-4E2B-BECD-37EDA32D1100}" presName="parentText" presStyleLbl="node1" presStyleIdx="4" presStyleCnt="5" custLinFactNeighborY="-85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9495D-DFE7-4047-857E-C3210621DDAB}" type="pres">
      <dgm:prSet presAssocID="{EFF6FC73-4C4A-4E2B-BECD-37EDA32D1100}" presName="childText" presStyleLbl="revTx" presStyleIdx="4" presStyleCnt="5" custLinFactNeighborY="-67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DD366D-A755-4FCB-B8DC-EDA800D2124D}" type="presOf" srcId="{7B02313B-E758-4A39-BA4C-7BCE21F25E5C}" destId="{55C7D06A-1035-4DB8-B0F6-A85EBD07DEE7}" srcOrd="0" destOrd="0" presId="urn:microsoft.com/office/officeart/2005/8/layout/vList2"/>
    <dgm:cxn modelId="{FB06A729-B877-46B7-849D-2A178C5D6E27}" srcId="{37744F97-A457-4A1D-82D9-C4F2BBEF28EF}" destId="{7B02313B-E758-4A39-BA4C-7BCE21F25E5C}" srcOrd="3" destOrd="0" parTransId="{B226A932-9D8D-4AE3-9256-A298F53BC63B}" sibTransId="{25703D07-A7D8-4572-BC08-AF78FFAF9565}"/>
    <dgm:cxn modelId="{35B1D362-2F67-4AD0-B2F2-5EB5B8BBE508}" srcId="{4CBBF618-8655-40A9-95BC-155440C73202}" destId="{E38F80C6-0B0F-409F-9598-CB9F51F6376D}" srcOrd="0" destOrd="0" parTransId="{7C5D93D5-7605-4F90-8E63-20975C5FFD79}" sibTransId="{8C32B90C-E5C3-4A9A-AA1A-33A31C3D49E0}"/>
    <dgm:cxn modelId="{2AFF8D79-C73C-4522-82AA-75B3B275C553}" srcId="{37744F97-A457-4A1D-82D9-C4F2BBEF28EF}" destId="{D35C6CDC-6EFC-4C79-A1A3-F1DE571E1403}" srcOrd="2" destOrd="0" parTransId="{939B0B5B-7A25-408E-951E-1EC6EA9941F4}" sibTransId="{313E08AB-8767-46E6-8593-FA8214798E27}"/>
    <dgm:cxn modelId="{AFFF0434-AE10-4710-AB95-F32B01F9D7D1}" type="presOf" srcId="{E38F80C6-0B0F-409F-9598-CB9F51F6376D}" destId="{7325B9D1-9337-40D4-8EF9-E8223238BEAF}" srcOrd="0" destOrd="0" presId="urn:microsoft.com/office/officeart/2005/8/layout/vList2"/>
    <dgm:cxn modelId="{26D6BA32-C79E-44D1-B90E-DAAB206C830E}" type="presOf" srcId="{D35C6CDC-6EFC-4C79-A1A3-F1DE571E1403}" destId="{D1A69005-EAA8-44AA-B3C8-06D6F6181936}" srcOrd="0" destOrd="0" presId="urn:microsoft.com/office/officeart/2005/8/layout/vList2"/>
    <dgm:cxn modelId="{769DBB92-DFED-4004-BE00-0FEC72167A8A}" type="presOf" srcId="{4CBBF618-8655-40A9-95BC-155440C73202}" destId="{706B52C2-D38C-467B-87B4-3C9DFF6C511B}" srcOrd="0" destOrd="0" presId="urn:microsoft.com/office/officeart/2005/8/layout/vList2"/>
    <dgm:cxn modelId="{89AA48E8-FAD2-4204-B2D7-A98FDC18B3C1}" type="presOf" srcId="{447CCF2D-3EE4-40DE-BFEF-51D0E3D4E52F}" destId="{B7F9495D-DFE7-4047-857E-C3210621DDAB}" srcOrd="0" destOrd="0" presId="urn:microsoft.com/office/officeart/2005/8/layout/vList2"/>
    <dgm:cxn modelId="{79F996CC-1DFB-4280-BEDC-5E600456B428}" type="presOf" srcId="{4D18E7B2-92FB-40C4-9D02-55E42B7B3D9C}" destId="{44FF4FDB-938A-4259-8B3D-E3A1D872F022}" srcOrd="0" destOrd="0" presId="urn:microsoft.com/office/officeart/2005/8/layout/vList2"/>
    <dgm:cxn modelId="{37D0ED65-37F8-4F7B-8C0B-B3C513E76A9A}" srcId="{7B02313B-E758-4A39-BA4C-7BCE21F25E5C}" destId="{787C43A4-38D0-41D2-A86E-26CACB5EDAF4}" srcOrd="0" destOrd="0" parTransId="{F8276335-6018-42F9-96AF-D63EE63403BA}" sibTransId="{AD200371-B66C-46D8-A57E-4D99B8EE1759}"/>
    <dgm:cxn modelId="{FA83DEDB-DF5B-4531-8074-5455A33E0B20}" srcId="{37744F97-A457-4A1D-82D9-C4F2BBEF28EF}" destId="{EFF6FC73-4C4A-4E2B-BECD-37EDA32D1100}" srcOrd="4" destOrd="0" parTransId="{59714DE5-96C9-4FAE-B8FC-B7ECD215566E}" sibTransId="{C2449DFF-292F-49AB-BD95-267C6D953377}"/>
    <dgm:cxn modelId="{BDE50F03-46CB-43D8-B272-85554DF6F294}" srcId="{37744F97-A457-4A1D-82D9-C4F2BBEF28EF}" destId="{D5766DFB-BC65-49D6-AAE2-CA85F4749717}" srcOrd="1" destOrd="0" parTransId="{D02C7EDD-A5D0-4BC9-98E6-2D4DB0FC6054}" sibTransId="{1C3FA69B-AB72-46F2-8357-7B474FE5FBED}"/>
    <dgm:cxn modelId="{398BB71F-18D1-4EC4-9C1B-7A73F5F07036}" srcId="{EFF6FC73-4C4A-4E2B-BECD-37EDA32D1100}" destId="{447CCF2D-3EE4-40DE-BFEF-51D0E3D4E52F}" srcOrd="0" destOrd="0" parTransId="{4B094C6E-F58A-4E54-BCBE-643C676BDF0A}" sibTransId="{79148B8C-F902-43E2-A033-51FABAD4317A}"/>
    <dgm:cxn modelId="{EFE47765-9114-4C1A-9E77-BC16A071ED1E}" srcId="{D35C6CDC-6EFC-4C79-A1A3-F1DE571E1403}" destId="{4D18E7B2-92FB-40C4-9D02-55E42B7B3D9C}" srcOrd="0" destOrd="0" parTransId="{9A8DBAF7-5591-4C1E-A86B-7CD2A27271A1}" sibTransId="{8E0FA3A0-F69D-4FE7-BAA0-A483AD08C548}"/>
    <dgm:cxn modelId="{A70BE333-0186-41EB-87F9-826081A7AD36}" type="presOf" srcId="{37744F97-A457-4A1D-82D9-C4F2BBEF28EF}" destId="{76BFC845-51A0-4A8C-8D8B-845D83BB267B}" srcOrd="0" destOrd="0" presId="urn:microsoft.com/office/officeart/2005/8/layout/vList2"/>
    <dgm:cxn modelId="{F8C6DABF-CC99-4A20-AE1E-1BC8659EEC80}" type="presOf" srcId="{D5766DFB-BC65-49D6-AAE2-CA85F4749717}" destId="{69D7D981-CBA1-43CA-BD06-AF784A6E1B9C}" srcOrd="0" destOrd="0" presId="urn:microsoft.com/office/officeart/2005/8/layout/vList2"/>
    <dgm:cxn modelId="{B094A1DA-2C63-4A3F-B55C-D57B730FE250}" type="presOf" srcId="{EFF6FC73-4C4A-4E2B-BECD-37EDA32D1100}" destId="{2E5A5144-061F-42F8-A4FE-60D69EFC146D}" srcOrd="0" destOrd="0" presId="urn:microsoft.com/office/officeart/2005/8/layout/vList2"/>
    <dgm:cxn modelId="{D7886B80-DFB6-48F3-92D6-24C3478F53FB}" srcId="{37744F97-A457-4A1D-82D9-C4F2BBEF28EF}" destId="{4CBBF618-8655-40A9-95BC-155440C73202}" srcOrd="0" destOrd="0" parTransId="{83186DD9-51C5-4A9E-B71F-D2AF1AC5BEEA}" sibTransId="{169F1BC1-45B7-4CE2-AE69-893BAD336D84}"/>
    <dgm:cxn modelId="{0B7A8FB8-A420-48BA-AF43-9ECEB746960C}" type="presOf" srcId="{787C43A4-38D0-41D2-A86E-26CACB5EDAF4}" destId="{8CE06146-3ACE-4844-A145-6B1C6E0B54C5}" srcOrd="0" destOrd="0" presId="urn:microsoft.com/office/officeart/2005/8/layout/vList2"/>
    <dgm:cxn modelId="{2294B5FE-9666-4BAF-BAA5-4A41E353E350}" type="presOf" srcId="{6A9B9F9C-A468-4F46-A2B0-C47C8858A3C3}" destId="{26CCC16E-D9B2-486C-8F9E-28E821227CF3}" srcOrd="0" destOrd="0" presId="urn:microsoft.com/office/officeart/2005/8/layout/vList2"/>
    <dgm:cxn modelId="{5A547539-3EF5-44A2-A486-3D1FE991775F}" srcId="{D5766DFB-BC65-49D6-AAE2-CA85F4749717}" destId="{6A9B9F9C-A468-4F46-A2B0-C47C8858A3C3}" srcOrd="0" destOrd="0" parTransId="{37F1BEAF-70D7-48AC-84A1-98E2A91050FE}" sibTransId="{A01B2ECD-2BC1-4A07-B0EF-8E74AE80586B}"/>
    <dgm:cxn modelId="{18E54183-5B7A-4FC6-8CB8-A618A243D672}" type="presParOf" srcId="{76BFC845-51A0-4A8C-8D8B-845D83BB267B}" destId="{706B52C2-D38C-467B-87B4-3C9DFF6C511B}" srcOrd="0" destOrd="0" presId="urn:microsoft.com/office/officeart/2005/8/layout/vList2"/>
    <dgm:cxn modelId="{E744E4DC-3242-4DB2-8F8D-E896651DDD3A}" type="presParOf" srcId="{76BFC845-51A0-4A8C-8D8B-845D83BB267B}" destId="{7325B9D1-9337-40D4-8EF9-E8223238BEAF}" srcOrd="1" destOrd="0" presId="urn:microsoft.com/office/officeart/2005/8/layout/vList2"/>
    <dgm:cxn modelId="{D4647504-7C5A-404D-B094-45647E1C0726}" type="presParOf" srcId="{76BFC845-51A0-4A8C-8D8B-845D83BB267B}" destId="{69D7D981-CBA1-43CA-BD06-AF784A6E1B9C}" srcOrd="2" destOrd="0" presId="urn:microsoft.com/office/officeart/2005/8/layout/vList2"/>
    <dgm:cxn modelId="{CF95583C-86DA-4C74-B2C5-8CEFA2E4862F}" type="presParOf" srcId="{76BFC845-51A0-4A8C-8D8B-845D83BB267B}" destId="{26CCC16E-D9B2-486C-8F9E-28E821227CF3}" srcOrd="3" destOrd="0" presId="urn:microsoft.com/office/officeart/2005/8/layout/vList2"/>
    <dgm:cxn modelId="{12F60052-D308-4C1A-862F-07318829177B}" type="presParOf" srcId="{76BFC845-51A0-4A8C-8D8B-845D83BB267B}" destId="{D1A69005-EAA8-44AA-B3C8-06D6F6181936}" srcOrd="4" destOrd="0" presId="urn:microsoft.com/office/officeart/2005/8/layout/vList2"/>
    <dgm:cxn modelId="{827615AC-C9F6-4120-B693-9D1B9F84F841}" type="presParOf" srcId="{76BFC845-51A0-4A8C-8D8B-845D83BB267B}" destId="{44FF4FDB-938A-4259-8B3D-E3A1D872F022}" srcOrd="5" destOrd="0" presId="urn:microsoft.com/office/officeart/2005/8/layout/vList2"/>
    <dgm:cxn modelId="{25CCBDD0-5F75-457C-BC4D-0C443EE4D4C5}" type="presParOf" srcId="{76BFC845-51A0-4A8C-8D8B-845D83BB267B}" destId="{55C7D06A-1035-4DB8-B0F6-A85EBD07DEE7}" srcOrd="6" destOrd="0" presId="urn:microsoft.com/office/officeart/2005/8/layout/vList2"/>
    <dgm:cxn modelId="{21A2C870-5B66-4360-BD24-6C98BCE696AA}" type="presParOf" srcId="{76BFC845-51A0-4A8C-8D8B-845D83BB267B}" destId="{8CE06146-3ACE-4844-A145-6B1C6E0B54C5}" srcOrd="7" destOrd="0" presId="urn:microsoft.com/office/officeart/2005/8/layout/vList2"/>
    <dgm:cxn modelId="{4D89A508-6B7C-42B6-8F86-4A13382DA50C}" type="presParOf" srcId="{76BFC845-51A0-4A8C-8D8B-845D83BB267B}" destId="{2E5A5144-061F-42F8-A4FE-60D69EFC146D}" srcOrd="8" destOrd="0" presId="urn:microsoft.com/office/officeart/2005/8/layout/vList2"/>
    <dgm:cxn modelId="{9A3DAA55-CE1E-40A2-89CA-770042F8B7B5}" type="presParOf" srcId="{76BFC845-51A0-4A8C-8D8B-845D83BB267B}" destId="{B7F9495D-DFE7-4047-857E-C3210621DDAB}" srcOrd="9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AFEED1F-7F7E-4DCD-BE83-4AC277CA3664}" type="doc">
      <dgm:prSet loTypeId="urn:microsoft.com/office/officeart/2005/8/layout/vList4" loCatId="picture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7A5E409-2FD1-4C51-B1D1-D3E5AF07C8D4}">
      <dgm:prSet phldrT="[Text]"/>
      <dgm:spPr/>
      <dgm:t>
        <a:bodyPr anchor="ctr" anchorCtr="0"/>
        <a:lstStyle/>
        <a:p>
          <a:pPr rtl="0"/>
          <a:r>
            <a:rPr lang="en-US" sz="1200" dirty="0" smtClean="0">
              <a:latin typeface="+mn-lt"/>
              <a:ea typeface="+mn-ea"/>
              <a:cs typeface="+mn-cs"/>
            </a:rPr>
            <a:t>Improve on site Safety with timely availability of </a:t>
          </a:r>
          <a:r>
            <a:rPr lang="en-US" sz="1200" b="1" dirty="0" smtClean="0">
              <a:latin typeface="+mn-lt"/>
              <a:ea typeface="+mn-ea"/>
              <a:cs typeface="+mn-cs"/>
            </a:rPr>
            <a:t>As-built Data </a:t>
          </a:r>
          <a:r>
            <a:rPr lang="en-US" sz="1200" dirty="0" smtClean="0">
              <a:latin typeface="+mn-lt"/>
              <a:ea typeface="+mn-ea"/>
              <a:cs typeface="+mn-cs"/>
            </a:rPr>
            <a:t>for smooth operation of facilities (Maintenance, Operations, control rooms etc.)</a:t>
          </a:r>
          <a:endParaRPr lang="en-US" sz="1200" dirty="0"/>
        </a:p>
      </dgm:t>
    </dgm:pt>
    <dgm:pt modelId="{851EB3B6-2592-4383-9A34-45293623B8A9}" type="parTrans" cxnId="{253B4A04-68FF-4BD9-ADEA-5F94A1BF5B2B}">
      <dgm:prSet/>
      <dgm:spPr/>
      <dgm:t>
        <a:bodyPr/>
        <a:lstStyle/>
        <a:p>
          <a:endParaRPr lang="en-US"/>
        </a:p>
      </dgm:t>
    </dgm:pt>
    <dgm:pt modelId="{51B45823-0587-43C1-B94C-ADBD22CB9467}" type="sibTrans" cxnId="{253B4A04-68FF-4BD9-ADEA-5F94A1BF5B2B}">
      <dgm:prSet/>
      <dgm:spPr/>
      <dgm:t>
        <a:bodyPr/>
        <a:lstStyle/>
        <a:p>
          <a:endParaRPr lang="en-US"/>
        </a:p>
      </dgm:t>
    </dgm:pt>
    <dgm:pt modelId="{F5E41E6B-3670-445C-B4B6-48ABD220EE4D}">
      <dgm:prSet phldrT="[Text]"/>
      <dgm:spPr/>
      <dgm:t>
        <a:bodyPr anchor="ctr" anchorCtr="0"/>
        <a:lstStyle/>
        <a:p>
          <a:pPr rtl="0"/>
          <a:r>
            <a:rPr lang="en-US" sz="1200" b="1" i="0" u="none" dirty="0" smtClean="0"/>
            <a:t>Quick access to Asset information</a:t>
          </a:r>
          <a:r>
            <a:rPr lang="en-US" sz="1200" b="0" i="0" u="none" dirty="0" smtClean="0"/>
            <a:t>, reduce risks, site visits</a:t>
          </a:r>
          <a:r>
            <a:rPr lang="en-US" sz="1200" b="0" i="0" u="none" baseline="0" dirty="0" smtClean="0"/>
            <a:t> and</a:t>
          </a:r>
          <a:r>
            <a:rPr lang="en-US" sz="1200" b="0" i="0" u="none" dirty="0" smtClean="0"/>
            <a:t> delay in Projects</a:t>
          </a:r>
          <a:endParaRPr lang="en-US" sz="1200" dirty="0"/>
        </a:p>
      </dgm:t>
    </dgm:pt>
    <dgm:pt modelId="{7EBFCC99-5FDD-4880-A298-078E162CF890}" type="parTrans" cxnId="{27193D15-96E7-44A2-8673-9254FFE45608}">
      <dgm:prSet/>
      <dgm:spPr/>
      <dgm:t>
        <a:bodyPr/>
        <a:lstStyle/>
        <a:p>
          <a:endParaRPr lang="en-US"/>
        </a:p>
      </dgm:t>
    </dgm:pt>
    <dgm:pt modelId="{17993A83-27B5-419E-840D-FC46D4468EAB}" type="sibTrans" cxnId="{27193D15-96E7-44A2-8673-9254FFE45608}">
      <dgm:prSet/>
      <dgm:spPr/>
      <dgm:t>
        <a:bodyPr/>
        <a:lstStyle/>
        <a:p>
          <a:endParaRPr lang="en-US"/>
        </a:p>
      </dgm:t>
    </dgm:pt>
    <dgm:pt modelId="{5487E17F-2049-4B34-86D9-E41C37DDE504}">
      <dgm:prSet phldrT="[Text]" custT="1"/>
      <dgm:spPr/>
      <dgm:t>
        <a:bodyPr anchor="ctr" anchorCtr="0"/>
        <a:lstStyle/>
        <a:p>
          <a:pPr rtl="0"/>
          <a:r>
            <a:rPr lang="en-US" sz="1400" b="1" dirty="0" smtClean="0"/>
            <a:t>HSE</a:t>
          </a:r>
          <a:endParaRPr lang="en-US" sz="1400" b="1" dirty="0"/>
        </a:p>
      </dgm:t>
    </dgm:pt>
    <dgm:pt modelId="{F766A024-59CF-4957-8874-81616C6B212C}" type="parTrans" cxnId="{B4694F6E-6E77-464C-B422-E4A427C3E5C1}">
      <dgm:prSet/>
      <dgm:spPr/>
      <dgm:t>
        <a:bodyPr/>
        <a:lstStyle/>
        <a:p>
          <a:endParaRPr lang="en-US"/>
        </a:p>
      </dgm:t>
    </dgm:pt>
    <dgm:pt modelId="{0AEFD5AD-13CF-498A-A300-0CF8056BFCC1}" type="sibTrans" cxnId="{B4694F6E-6E77-464C-B422-E4A427C3E5C1}">
      <dgm:prSet/>
      <dgm:spPr/>
      <dgm:t>
        <a:bodyPr/>
        <a:lstStyle/>
        <a:p>
          <a:endParaRPr lang="en-US"/>
        </a:p>
      </dgm:t>
    </dgm:pt>
    <dgm:pt modelId="{D22DF30A-84B8-4FB5-8753-947945275A70}">
      <dgm:prSet/>
      <dgm:spPr/>
      <dgm:t>
        <a:bodyPr anchor="ctr" anchorCtr="0"/>
        <a:lstStyle/>
        <a:p>
          <a:r>
            <a:rPr lang="en-US" sz="1200" b="0" i="0" u="none" smtClean="0"/>
            <a:t>Design data review capability across company network</a:t>
          </a:r>
          <a:endParaRPr lang="en-US" sz="1200" dirty="0"/>
        </a:p>
      </dgm:t>
    </dgm:pt>
    <dgm:pt modelId="{53F40142-A4B2-476D-A745-84CB9FA582F5}" type="parTrans" cxnId="{D6506E7F-836F-454D-A148-2AD952C7FA9C}">
      <dgm:prSet/>
      <dgm:spPr/>
      <dgm:t>
        <a:bodyPr/>
        <a:lstStyle/>
        <a:p>
          <a:endParaRPr lang="en-US"/>
        </a:p>
      </dgm:t>
    </dgm:pt>
    <dgm:pt modelId="{B014279B-3693-4B32-8050-421A40BE4A8B}" type="sibTrans" cxnId="{D6506E7F-836F-454D-A148-2AD952C7FA9C}">
      <dgm:prSet/>
      <dgm:spPr/>
      <dgm:t>
        <a:bodyPr/>
        <a:lstStyle/>
        <a:p>
          <a:endParaRPr lang="en-US"/>
        </a:p>
      </dgm:t>
    </dgm:pt>
    <dgm:pt modelId="{91BA071C-6623-4684-92D1-F1786DB07C34}">
      <dgm:prSet custT="1"/>
      <dgm:spPr/>
      <dgm:t>
        <a:bodyPr anchor="ctr" anchorCtr="0"/>
        <a:lstStyle/>
        <a:p>
          <a:r>
            <a:rPr lang="en-US" sz="1400" b="1" smtClean="0"/>
            <a:t>Profitability</a:t>
          </a:r>
          <a:endParaRPr lang="en-US" sz="1400" b="1" dirty="0"/>
        </a:p>
      </dgm:t>
    </dgm:pt>
    <dgm:pt modelId="{DAE78F5C-D016-475E-9A11-2BEEA0B8D6C7}" type="parTrans" cxnId="{DF46C609-808C-47CD-9A5E-4BEED9A3874D}">
      <dgm:prSet/>
      <dgm:spPr/>
      <dgm:t>
        <a:bodyPr/>
        <a:lstStyle/>
        <a:p>
          <a:endParaRPr lang="en-US"/>
        </a:p>
      </dgm:t>
    </dgm:pt>
    <dgm:pt modelId="{764A00F3-A498-438B-AD56-0700BF5C63D3}" type="sibTrans" cxnId="{DF46C609-808C-47CD-9A5E-4BEED9A3874D}">
      <dgm:prSet/>
      <dgm:spPr/>
      <dgm:t>
        <a:bodyPr/>
        <a:lstStyle/>
        <a:p>
          <a:endParaRPr lang="en-US"/>
        </a:p>
      </dgm:t>
    </dgm:pt>
    <dgm:pt modelId="{2423C3E9-5003-4596-AB5C-7F9E7222C998}">
      <dgm:prSet/>
      <dgm:spPr/>
      <dgm:t>
        <a:bodyPr anchor="ctr" anchorCtr="0"/>
        <a:lstStyle/>
        <a:p>
          <a:pPr rtl="0"/>
          <a:r>
            <a:rPr lang="en-US" sz="1200" b="0" i="0" u="none" dirty="0" smtClean="0"/>
            <a:t>Overall, Contribute to </a:t>
          </a:r>
          <a:r>
            <a:rPr lang="en-US" sz="1200" b="1" i="0" u="none" dirty="0" smtClean="0"/>
            <a:t>CAPEX/ OPEX reduction</a:t>
          </a:r>
          <a:endParaRPr lang="en-US" sz="1200" b="0" i="0" u="none" dirty="0"/>
        </a:p>
      </dgm:t>
    </dgm:pt>
    <dgm:pt modelId="{C645DF79-A97F-40FD-9AE8-1B828C693098}" type="parTrans" cxnId="{BB4DC2B4-253D-478D-8712-0DCB12FE35F9}">
      <dgm:prSet/>
      <dgm:spPr/>
      <dgm:t>
        <a:bodyPr/>
        <a:lstStyle/>
        <a:p>
          <a:endParaRPr lang="en-US"/>
        </a:p>
      </dgm:t>
    </dgm:pt>
    <dgm:pt modelId="{132ED8D5-D601-425C-9ADA-452C91BE1015}" type="sibTrans" cxnId="{BB4DC2B4-253D-478D-8712-0DCB12FE35F9}">
      <dgm:prSet/>
      <dgm:spPr/>
      <dgm:t>
        <a:bodyPr/>
        <a:lstStyle/>
        <a:p>
          <a:endParaRPr lang="en-US"/>
        </a:p>
      </dgm:t>
    </dgm:pt>
    <dgm:pt modelId="{18E9AD19-354A-4947-895B-8577ACF775D3}">
      <dgm:prSet custT="1"/>
      <dgm:spPr/>
      <dgm:t>
        <a:bodyPr anchor="ctr" anchorCtr="0"/>
        <a:lstStyle/>
        <a:p>
          <a:r>
            <a:rPr lang="en-US" sz="1400" b="1" smtClean="0"/>
            <a:t>Efficiency</a:t>
          </a:r>
          <a:endParaRPr lang="en-US" sz="1400" b="1" dirty="0"/>
        </a:p>
      </dgm:t>
    </dgm:pt>
    <dgm:pt modelId="{5E5FFE7D-1ED2-4F06-A760-E220D315FC2C}" type="parTrans" cxnId="{EDB2C44D-1A24-4728-A2B3-21B47ADACD8F}">
      <dgm:prSet/>
      <dgm:spPr/>
      <dgm:t>
        <a:bodyPr/>
        <a:lstStyle/>
        <a:p>
          <a:endParaRPr lang="en-US"/>
        </a:p>
      </dgm:t>
    </dgm:pt>
    <dgm:pt modelId="{6F68D052-44FB-4577-A8C5-87C5537555E8}" type="sibTrans" cxnId="{EDB2C44D-1A24-4728-A2B3-21B47ADACD8F}">
      <dgm:prSet/>
      <dgm:spPr/>
      <dgm:t>
        <a:bodyPr/>
        <a:lstStyle/>
        <a:p>
          <a:endParaRPr lang="en-US"/>
        </a:p>
      </dgm:t>
    </dgm:pt>
    <dgm:pt modelId="{A50676A1-514D-4B22-9BE6-09A0806A327D}">
      <dgm:prSet/>
      <dgm:spPr/>
      <dgm:t>
        <a:bodyPr anchor="ctr" anchorCtr="0"/>
        <a:lstStyle/>
        <a:p>
          <a:pPr rtl="0"/>
          <a:r>
            <a:rPr lang="en-US" sz="1200" b="0" i="0" u="none" dirty="0" smtClean="0"/>
            <a:t>Significantly reduce the need for site surveys, </a:t>
          </a:r>
          <a:r>
            <a:rPr lang="en-US" sz="1200" b="1" i="0" u="none" dirty="0" smtClean="0"/>
            <a:t>improve quality </a:t>
          </a:r>
          <a:r>
            <a:rPr lang="en-US" sz="1200" b="0" i="0" u="none" dirty="0" smtClean="0"/>
            <a:t>and </a:t>
          </a:r>
          <a:r>
            <a:rPr lang="en-US" sz="1200" b="1" i="0" u="none" dirty="0" smtClean="0"/>
            <a:t>avoid re-work</a:t>
          </a:r>
          <a:endParaRPr lang="en-US" sz="1200" b="0" i="0" u="none" dirty="0"/>
        </a:p>
      </dgm:t>
    </dgm:pt>
    <dgm:pt modelId="{C85EE1FD-7269-4F37-B5FE-3EA24B9889B8}" type="parTrans" cxnId="{E5ACD2D0-FD31-4B4B-94D8-14DBF2748009}">
      <dgm:prSet/>
      <dgm:spPr/>
      <dgm:t>
        <a:bodyPr/>
        <a:lstStyle/>
        <a:p>
          <a:endParaRPr lang="en-US"/>
        </a:p>
      </dgm:t>
    </dgm:pt>
    <dgm:pt modelId="{BD3C1B5A-34E8-4A58-973B-309606BA5D8F}" type="sibTrans" cxnId="{E5ACD2D0-FD31-4B4B-94D8-14DBF2748009}">
      <dgm:prSet/>
      <dgm:spPr/>
      <dgm:t>
        <a:bodyPr/>
        <a:lstStyle/>
        <a:p>
          <a:endParaRPr lang="en-US"/>
        </a:p>
      </dgm:t>
    </dgm:pt>
    <dgm:pt modelId="{5A2BE351-9E2F-47DC-9D52-3CBB9BDC7D7F}">
      <dgm:prSet/>
      <dgm:spPr/>
      <dgm:t>
        <a:bodyPr anchor="ctr" anchorCtr="0"/>
        <a:lstStyle/>
        <a:p>
          <a:r>
            <a:rPr lang="en-US" sz="1200" b="1" i="0" u="none" smtClean="0"/>
            <a:t>Secured access control </a:t>
          </a:r>
          <a:r>
            <a:rPr lang="en-US" sz="1200" b="0" i="0" u="none" smtClean="0"/>
            <a:t>based implementation of system</a:t>
          </a:r>
          <a:endParaRPr lang="en-US" sz="1200" dirty="0"/>
        </a:p>
      </dgm:t>
    </dgm:pt>
    <dgm:pt modelId="{5CA67BB7-23C6-458A-9C7C-94E3D21DC6F3}" type="parTrans" cxnId="{DEBD57C6-015E-486A-A622-9FFFCF14197C}">
      <dgm:prSet/>
      <dgm:spPr/>
      <dgm:t>
        <a:bodyPr/>
        <a:lstStyle/>
        <a:p>
          <a:endParaRPr lang="en-US"/>
        </a:p>
      </dgm:t>
    </dgm:pt>
    <dgm:pt modelId="{8F5F56D9-60FD-468D-8CBC-EB8280147D0B}" type="sibTrans" cxnId="{DEBD57C6-015E-486A-A622-9FFFCF14197C}">
      <dgm:prSet/>
      <dgm:spPr/>
      <dgm:t>
        <a:bodyPr/>
        <a:lstStyle/>
        <a:p>
          <a:endParaRPr lang="en-US"/>
        </a:p>
      </dgm:t>
    </dgm:pt>
    <dgm:pt modelId="{CECAAF1E-2762-4B53-937C-9164DD839306}">
      <dgm:prSet/>
      <dgm:spPr/>
      <dgm:t>
        <a:bodyPr anchor="ctr" anchorCtr="0"/>
        <a:lstStyle/>
        <a:p>
          <a:r>
            <a:rPr lang="en-US" sz="1200" b="0" i="0" u="none" dirty="0" smtClean="0"/>
            <a:t>Easier, </a:t>
          </a:r>
          <a:r>
            <a:rPr lang="en-US" sz="1200" b="1" i="0" u="none" dirty="0" smtClean="0"/>
            <a:t>quicker handovers </a:t>
          </a:r>
          <a:r>
            <a:rPr lang="en-US" sz="1200" b="0" i="0" u="none" dirty="0" smtClean="0"/>
            <a:t>to operating teams: no gap after start up</a:t>
          </a:r>
          <a:endParaRPr lang="en-US" sz="1200" dirty="0"/>
        </a:p>
      </dgm:t>
    </dgm:pt>
    <dgm:pt modelId="{B081C703-2820-472A-B546-E50C74C7F47B}" type="parTrans" cxnId="{62FD6D1E-313A-4377-8D83-9755929FC0EC}">
      <dgm:prSet/>
      <dgm:spPr/>
      <dgm:t>
        <a:bodyPr/>
        <a:lstStyle/>
        <a:p>
          <a:endParaRPr lang="en-US"/>
        </a:p>
      </dgm:t>
    </dgm:pt>
    <dgm:pt modelId="{85EC5C88-520A-4A19-99F6-166FCB22EA8D}" type="sibTrans" cxnId="{62FD6D1E-313A-4377-8D83-9755929FC0EC}">
      <dgm:prSet/>
      <dgm:spPr/>
      <dgm:t>
        <a:bodyPr/>
        <a:lstStyle/>
        <a:p>
          <a:endParaRPr lang="en-US"/>
        </a:p>
      </dgm:t>
    </dgm:pt>
    <dgm:pt modelId="{5CF5424D-3FB0-4174-8A99-31D9CF2806DD}">
      <dgm:prSet phldrT="[Text]" custT="1"/>
      <dgm:spPr/>
      <dgm:t>
        <a:bodyPr anchor="ctr" anchorCtr="0"/>
        <a:lstStyle/>
        <a:p>
          <a:pPr rtl="0"/>
          <a:r>
            <a:rPr lang="en-US" sz="1400" b="1" smtClean="0"/>
            <a:t>Performance</a:t>
          </a:r>
          <a:endParaRPr lang="en-US" sz="1400" b="1" dirty="0"/>
        </a:p>
      </dgm:t>
    </dgm:pt>
    <dgm:pt modelId="{00E21F56-C832-442A-B8EA-54F8219F20C3}" type="parTrans" cxnId="{81071E91-2134-4264-BB48-F66D40587798}">
      <dgm:prSet/>
      <dgm:spPr/>
      <dgm:t>
        <a:bodyPr/>
        <a:lstStyle/>
        <a:p>
          <a:endParaRPr lang="en-US"/>
        </a:p>
      </dgm:t>
    </dgm:pt>
    <dgm:pt modelId="{51174FC2-C3C5-4415-A70B-125CF503A19B}" type="sibTrans" cxnId="{81071E91-2134-4264-BB48-F66D40587798}">
      <dgm:prSet/>
      <dgm:spPr/>
      <dgm:t>
        <a:bodyPr/>
        <a:lstStyle/>
        <a:p>
          <a:endParaRPr lang="en-US"/>
        </a:p>
      </dgm:t>
    </dgm:pt>
    <dgm:pt modelId="{5B31EBA5-FB83-4701-A184-B92C1BDEB9D1}">
      <dgm:prSet/>
      <dgm:spPr/>
      <dgm:t>
        <a:bodyPr anchor="ctr" anchorCtr="0"/>
        <a:lstStyle/>
        <a:p>
          <a:r>
            <a:rPr lang="en-US" sz="1200" b="0" i="0" u="none" dirty="0" smtClean="0"/>
            <a:t>Helps young </a:t>
          </a:r>
          <a:r>
            <a:rPr lang="en-US" sz="1200" b="1" i="0" u="none" dirty="0" smtClean="0"/>
            <a:t>UAE Nationals </a:t>
          </a:r>
          <a:r>
            <a:rPr lang="en-US" sz="1200" b="0" i="0" u="none" dirty="0" smtClean="0"/>
            <a:t>with organizational learning </a:t>
          </a:r>
          <a:endParaRPr lang="en-US" sz="1200" dirty="0"/>
        </a:p>
      </dgm:t>
    </dgm:pt>
    <dgm:pt modelId="{A25EE1C0-6FF5-4A96-8F3D-2397191FAD0D}">
      <dgm:prSet phldrT="[Text]"/>
      <dgm:spPr/>
      <dgm:t>
        <a:bodyPr anchor="ctr" anchorCtr="0"/>
        <a:lstStyle/>
        <a:p>
          <a:r>
            <a:rPr lang="en-US" sz="1200" b="0" i="0" u="none" dirty="0" smtClean="0"/>
            <a:t>Helps </a:t>
          </a:r>
          <a:r>
            <a:rPr lang="en-US" sz="1200" b="1" i="0" u="none" dirty="0" smtClean="0"/>
            <a:t>engineers</a:t>
          </a:r>
          <a:r>
            <a:rPr lang="en-US" sz="1200" b="0" i="0" u="none" dirty="0" smtClean="0"/>
            <a:t> to manage associated information more efficiently</a:t>
          </a:r>
          <a:endParaRPr lang="en-US" sz="1200" dirty="0"/>
        </a:p>
      </dgm:t>
    </dgm:pt>
    <dgm:pt modelId="{8955CBF2-E94E-4F71-845D-E51B1F731C1D}">
      <dgm:prSet phldrT="[Text]" custT="1"/>
      <dgm:spPr/>
      <dgm:t>
        <a:bodyPr anchor="ctr" anchorCtr="0"/>
        <a:lstStyle/>
        <a:p>
          <a:r>
            <a:rPr lang="en-US" sz="1400" b="1" smtClean="0"/>
            <a:t>People</a:t>
          </a:r>
          <a:endParaRPr lang="en-US" sz="1400" b="1" dirty="0"/>
        </a:p>
      </dgm:t>
    </dgm:pt>
    <dgm:pt modelId="{0EED1065-4647-4BC2-8261-91B3FB5E018F}" type="sibTrans" cxnId="{EC9B6B1E-ADC7-4A01-B487-F3C0938D6BD5}">
      <dgm:prSet/>
      <dgm:spPr/>
      <dgm:t>
        <a:bodyPr/>
        <a:lstStyle/>
        <a:p>
          <a:endParaRPr lang="en-US"/>
        </a:p>
      </dgm:t>
    </dgm:pt>
    <dgm:pt modelId="{F36BD35B-0F8D-4D2F-A63C-57B266D5D2E1}" type="parTrans" cxnId="{EC9B6B1E-ADC7-4A01-B487-F3C0938D6BD5}">
      <dgm:prSet/>
      <dgm:spPr/>
      <dgm:t>
        <a:bodyPr/>
        <a:lstStyle/>
        <a:p>
          <a:endParaRPr lang="en-US"/>
        </a:p>
      </dgm:t>
    </dgm:pt>
    <dgm:pt modelId="{BCCE1EF2-256C-43AE-B67B-87A9C558C557}" type="sibTrans" cxnId="{3D6D0A69-27C3-4793-A9CD-4DA5DAA71700}">
      <dgm:prSet/>
      <dgm:spPr/>
      <dgm:t>
        <a:bodyPr/>
        <a:lstStyle/>
        <a:p>
          <a:endParaRPr lang="en-US"/>
        </a:p>
      </dgm:t>
    </dgm:pt>
    <dgm:pt modelId="{8933182A-0C6F-43AD-AE26-C1F2D01DE09B}" type="parTrans" cxnId="{3D6D0A69-27C3-4793-A9CD-4DA5DAA71700}">
      <dgm:prSet/>
      <dgm:spPr/>
      <dgm:t>
        <a:bodyPr/>
        <a:lstStyle/>
        <a:p>
          <a:endParaRPr lang="en-US"/>
        </a:p>
      </dgm:t>
    </dgm:pt>
    <dgm:pt modelId="{45797CAA-9EB6-4188-97BA-1A2711C25D11}" type="sibTrans" cxnId="{F4D4DA81-62C7-4F08-B835-3E3877E0E7F6}">
      <dgm:prSet/>
      <dgm:spPr/>
      <dgm:t>
        <a:bodyPr/>
        <a:lstStyle/>
        <a:p>
          <a:endParaRPr lang="en-US"/>
        </a:p>
      </dgm:t>
    </dgm:pt>
    <dgm:pt modelId="{70362933-05C5-43EB-B617-DB8E9865AD66}" type="parTrans" cxnId="{F4D4DA81-62C7-4F08-B835-3E3877E0E7F6}">
      <dgm:prSet/>
      <dgm:spPr/>
      <dgm:t>
        <a:bodyPr/>
        <a:lstStyle/>
        <a:p>
          <a:endParaRPr lang="en-US"/>
        </a:p>
      </dgm:t>
    </dgm:pt>
    <dgm:pt modelId="{51D22DF5-BAEE-4D1D-9EC5-649D1781EDC0}" type="pres">
      <dgm:prSet presAssocID="{CAFEED1F-7F7E-4DCD-BE83-4AC277CA366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188C7E-DEC9-4BBE-8176-9CDAAD8E9F38}" type="pres">
      <dgm:prSet presAssocID="{5487E17F-2049-4B34-86D9-E41C37DDE504}" presName="comp" presStyleCnt="0"/>
      <dgm:spPr/>
    </dgm:pt>
    <dgm:pt modelId="{B3829EA9-C2B4-4010-AA88-82A740FD86C8}" type="pres">
      <dgm:prSet presAssocID="{5487E17F-2049-4B34-86D9-E41C37DDE504}" presName="box" presStyleLbl="node1" presStyleIdx="0" presStyleCnt="5"/>
      <dgm:spPr/>
      <dgm:t>
        <a:bodyPr/>
        <a:lstStyle/>
        <a:p>
          <a:endParaRPr lang="en-US"/>
        </a:p>
      </dgm:t>
    </dgm:pt>
    <dgm:pt modelId="{823EC3D6-3035-41D7-87BF-AEEB05FB9CBA}" type="pres">
      <dgm:prSet presAssocID="{5487E17F-2049-4B34-86D9-E41C37DDE504}" presName="img" presStyleLbl="fgImgPlace1" presStyleIdx="0" presStyleCnt="5" custScaleX="517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319916E2-EA85-472E-B1FA-69D3752E471E}" type="pres">
      <dgm:prSet presAssocID="{5487E17F-2049-4B34-86D9-E41C37DDE50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83CCC-1A1F-45A8-99F4-B84418CD94D7}" type="pres">
      <dgm:prSet presAssocID="{0AEFD5AD-13CF-498A-A300-0CF8056BFCC1}" presName="spacer" presStyleCnt="0"/>
      <dgm:spPr/>
    </dgm:pt>
    <dgm:pt modelId="{95426BA0-D108-40AE-9011-A2CA29C7F1A7}" type="pres">
      <dgm:prSet presAssocID="{8955CBF2-E94E-4F71-845D-E51B1F731C1D}" presName="comp" presStyleCnt="0"/>
      <dgm:spPr/>
    </dgm:pt>
    <dgm:pt modelId="{F96F07D9-B66A-4175-8A2A-8DEE073F6F2B}" type="pres">
      <dgm:prSet presAssocID="{8955CBF2-E94E-4F71-845D-E51B1F731C1D}" presName="box" presStyleLbl="node1" presStyleIdx="1" presStyleCnt="5"/>
      <dgm:spPr/>
      <dgm:t>
        <a:bodyPr/>
        <a:lstStyle/>
        <a:p>
          <a:endParaRPr lang="en-US"/>
        </a:p>
      </dgm:t>
    </dgm:pt>
    <dgm:pt modelId="{CA0D9599-D895-496E-8ECE-3054E4B5E9EA}" type="pres">
      <dgm:prSet presAssocID="{8955CBF2-E94E-4F71-845D-E51B1F731C1D}" presName="img" presStyleLbl="fgImgPlace1" presStyleIdx="1" presStyleCnt="5" custScaleX="5179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0641062-B5BA-45A7-AE5C-046C867FBAB8}" type="pres">
      <dgm:prSet presAssocID="{8955CBF2-E94E-4F71-845D-E51B1F731C1D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F3DD4-04C8-41D1-812C-DF5F7FB9324E}" type="pres">
      <dgm:prSet presAssocID="{0EED1065-4647-4BC2-8261-91B3FB5E018F}" presName="spacer" presStyleCnt="0"/>
      <dgm:spPr/>
    </dgm:pt>
    <dgm:pt modelId="{D19F36E8-0ECB-4FE6-BBC7-970B20FDEB3D}" type="pres">
      <dgm:prSet presAssocID="{5CF5424D-3FB0-4174-8A99-31D9CF2806DD}" presName="comp" presStyleCnt="0"/>
      <dgm:spPr/>
    </dgm:pt>
    <dgm:pt modelId="{4C4C0F35-C6B3-4542-9261-789C1F99491D}" type="pres">
      <dgm:prSet presAssocID="{5CF5424D-3FB0-4174-8A99-31D9CF2806DD}" presName="box" presStyleLbl="node1" presStyleIdx="2" presStyleCnt="5"/>
      <dgm:spPr/>
      <dgm:t>
        <a:bodyPr/>
        <a:lstStyle/>
        <a:p>
          <a:endParaRPr lang="en-US"/>
        </a:p>
      </dgm:t>
    </dgm:pt>
    <dgm:pt modelId="{8F21C09F-77E1-4CAA-87FE-19700D4FE469}" type="pres">
      <dgm:prSet presAssocID="{5CF5424D-3FB0-4174-8A99-31D9CF2806DD}" presName="img" presStyleLbl="fgImgPlace1" presStyleIdx="2" presStyleCnt="5" custScaleX="517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73197D0-0170-41F6-9571-F750F8024DB3}" type="pres">
      <dgm:prSet presAssocID="{5CF5424D-3FB0-4174-8A99-31D9CF2806DD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6B4D7-1069-4464-A047-7308E09CA6E0}" type="pres">
      <dgm:prSet presAssocID="{51174FC2-C3C5-4415-A70B-125CF503A19B}" presName="spacer" presStyleCnt="0"/>
      <dgm:spPr/>
    </dgm:pt>
    <dgm:pt modelId="{FA321B3C-2908-485B-8F9B-4443224C9F03}" type="pres">
      <dgm:prSet presAssocID="{91BA071C-6623-4684-92D1-F1786DB07C34}" presName="comp" presStyleCnt="0"/>
      <dgm:spPr/>
    </dgm:pt>
    <dgm:pt modelId="{AD5F848E-6519-4662-8C7F-20A8E938C325}" type="pres">
      <dgm:prSet presAssocID="{91BA071C-6623-4684-92D1-F1786DB07C34}" presName="box" presStyleLbl="node1" presStyleIdx="3" presStyleCnt="5"/>
      <dgm:spPr/>
      <dgm:t>
        <a:bodyPr/>
        <a:lstStyle/>
        <a:p>
          <a:endParaRPr lang="en-US"/>
        </a:p>
      </dgm:t>
    </dgm:pt>
    <dgm:pt modelId="{A9CA1DC5-A3E5-45BC-89BD-FE64812160DA}" type="pres">
      <dgm:prSet presAssocID="{91BA071C-6623-4684-92D1-F1786DB07C34}" presName="img" presStyleLbl="fgImgPlace1" presStyleIdx="3" presStyleCnt="5" custScaleX="5179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9420ECD5-D11C-4E89-8530-D9EFE8632C3E}" type="pres">
      <dgm:prSet presAssocID="{91BA071C-6623-4684-92D1-F1786DB07C34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CF889-B30F-4A6A-9E24-A761B28DA9A6}" type="pres">
      <dgm:prSet presAssocID="{764A00F3-A498-438B-AD56-0700BF5C63D3}" presName="spacer" presStyleCnt="0"/>
      <dgm:spPr/>
    </dgm:pt>
    <dgm:pt modelId="{FE329A51-0E66-462B-B13D-05EA94A23664}" type="pres">
      <dgm:prSet presAssocID="{18E9AD19-354A-4947-895B-8577ACF775D3}" presName="comp" presStyleCnt="0"/>
      <dgm:spPr/>
    </dgm:pt>
    <dgm:pt modelId="{E0836565-F0C9-4B67-B3B7-12C04570A47D}" type="pres">
      <dgm:prSet presAssocID="{18E9AD19-354A-4947-895B-8577ACF775D3}" presName="box" presStyleLbl="node1" presStyleIdx="4" presStyleCnt="5"/>
      <dgm:spPr/>
      <dgm:t>
        <a:bodyPr/>
        <a:lstStyle/>
        <a:p>
          <a:endParaRPr lang="en-US"/>
        </a:p>
      </dgm:t>
    </dgm:pt>
    <dgm:pt modelId="{BC544585-28FA-48FA-B265-12E2233E4DB8}" type="pres">
      <dgm:prSet presAssocID="{18E9AD19-354A-4947-895B-8577ACF775D3}" presName="img" presStyleLbl="fgImgPlace1" presStyleIdx="4" presStyleCnt="5" custScaleX="517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A219E5D3-AB21-44CB-B64E-DC540FF9B77B}" type="pres">
      <dgm:prSet presAssocID="{18E9AD19-354A-4947-895B-8577ACF775D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2F8379-CEFA-4FC4-969F-97E2D501CF85}" type="presOf" srcId="{F5E41E6B-3670-445C-B4B6-48ABD220EE4D}" destId="{373197D0-0170-41F6-9571-F750F8024DB3}" srcOrd="1" destOrd="1" presId="urn:microsoft.com/office/officeart/2005/8/layout/vList4"/>
    <dgm:cxn modelId="{E8F4E57C-A9BC-4130-96D7-F24535A03ABD}" type="presOf" srcId="{CAFEED1F-7F7E-4DCD-BE83-4AC277CA3664}" destId="{51D22DF5-BAEE-4D1D-9EC5-649D1781EDC0}" srcOrd="0" destOrd="0" presId="urn:microsoft.com/office/officeart/2005/8/layout/vList4"/>
    <dgm:cxn modelId="{4F616DB0-F96A-4BDC-B8DD-DD220BC552CC}" type="presOf" srcId="{5B31EBA5-FB83-4701-A184-B92C1BDEB9D1}" destId="{F96F07D9-B66A-4175-8A2A-8DEE073F6F2B}" srcOrd="0" destOrd="2" presId="urn:microsoft.com/office/officeart/2005/8/layout/vList4"/>
    <dgm:cxn modelId="{B4694F6E-6E77-464C-B422-E4A427C3E5C1}" srcId="{CAFEED1F-7F7E-4DCD-BE83-4AC277CA3664}" destId="{5487E17F-2049-4B34-86D9-E41C37DDE504}" srcOrd="0" destOrd="0" parTransId="{F766A024-59CF-4957-8874-81616C6B212C}" sibTransId="{0AEFD5AD-13CF-498A-A300-0CF8056BFCC1}"/>
    <dgm:cxn modelId="{A38D5515-049D-4FA6-8F40-5E8F4A801401}" type="presOf" srcId="{A25EE1C0-6FF5-4A96-8F3D-2397191FAD0D}" destId="{F96F07D9-B66A-4175-8A2A-8DEE073F6F2B}" srcOrd="0" destOrd="1" presId="urn:microsoft.com/office/officeart/2005/8/layout/vList4"/>
    <dgm:cxn modelId="{E5ACD2D0-FD31-4B4B-94D8-14DBF2748009}" srcId="{18E9AD19-354A-4947-895B-8577ACF775D3}" destId="{A50676A1-514D-4B22-9BE6-09A0806A327D}" srcOrd="0" destOrd="0" parTransId="{C85EE1FD-7269-4F37-B5FE-3EA24B9889B8}" sibTransId="{BD3C1B5A-34E8-4A58-973B-309606BA5D8F}"/>
    <dgm:cxn modelId="{F4D4DA81-62C7-4F08-B835-3E3877E0E7F6}" srcId="{8955CBF2-E94E-4F71-845D-E51B1F731C1D}" destId="{A25EE1C0-6FF5-4A96-8F3D-2397191FAD0D}" srcOrd="0" destOrd="0" parTransId="{70362933-05C5-43EB-B617-DB8E9865AD66}" sibTransId="{45797CAA-9EB6-4188-97BA-1A2711C25D11}"/>
    <dgm:cxn modelId="{DEBD57C6-015E-486A-A622-9FFFCF14197C}" srcId="{18E9AD19-354A-4947-895B-8577ACF775D3}" destId="{5A2BE351-9E2F-47DC-9D52-3CBB9BDC7D7F}" srcOrd="1" destOrd="0" parTransId="{5CA67BB7-23C6-458A-9C7C-94E3D21DC6F3}" sibTransId="{8F5F56D9-60FD-468D-8CBC-EB8280147D0B}"/>
    <dgm:cxn modelId="{BB4DC2B4-253D-478D-8712-0DCB12FE35F9}" srcId="{91BA071C-6623-4684-92D1-F1786DB07C34}" destId="{2423C3E9-5003-4596-AB5C-7F9E7222C998}" srcOrd="0" destOrd="0" parTransId="{C645DF79-A97F-40FD-9AE8-1B828C693098}" sibTransId="{132ED8D5-D601-425C-9ADA-452C91BE1015}"/>
    <dgm:cxn modelId="{D6506E7F-836F-454D-A148-2AD952C7FA9C}" srcId="{5CF5424D-3FB0-4174-8A99-31D9CF2806DD}" destId="{D22DF30A-84B8-4FB5-8753-947945275A70}" srcOrd="1" destOrd="0" parTransId="{53F40142-A4B2-476D-A745-84CB9FA582F5}" sibTransId="{B014279B-3693-4B32-8050-421A40BE4A8B}"/>
    <dgm:cxn modelId="{62FD6D1E-313A-4377-8D83-9755929FC0EC}" srcId="{18E9AD19-354A-4947-895B-8577ACF775D3}" destId="{CECAAF1E-2762-4B53-937C-9164DD839306}" srcOrd="2" destOrd="0" parTransId="{B081C703-2820-472A-B546-E50C74C7F47B}" sibTransId="{85EC5C88-520A-4A19-99F6-166FCB22EA8D}"/>
    <dgm:cxn modelId="{27193D15-96E7-44A2-8673-9254FFE45608}" srcId="{5CF5424D-3FB0-4174-8A99-31D9CF2806DD}" destId="{F5E41E6B-3670-445C-B4B6-48ABD220EE4D}" srcOrd="0" destOrd="0" parTransId="{7EBFCC99-5FDD-4880-A298-078E162CF890}" sibTransId="{17993A83-27B5-419E-840D-FC46D4468EAB}"/>
    <dgm:cxn modelId="{FD3747B5-03CC-4DEC-89B5-4B745865CEA3}" type="presOf" srcId="{5A2BE351-9E2F-47DC-9D52-3CBB9BDC7D7F}" destId="{E0836565-F0C9-4B67-B3B7-12C04570A47D}" srcOrd="0" destOrd="2" presId="urn:microsoft.com/office/officeart/2005/8/layout/vList4"/>
    <dgm:cxn modelId="{6168BB36-6101-49AC-A65A-74DF60AE9C7E}" type="presOf" srcId="{91BA071C-6623-4684-92D1-F1786DB07C34}" destId="{9420ECD5-D11C-4E89-8530-D9EFE8632C3E}" srcOrd="1" destOrd="0" presId="urn:microsoft.com/office/officeart/2005/8/layout/vList4"/>
    <dgm:cxn modelId="{402629A2-053F-45C0-AAAC-3689086BF7B7}" type="presOf" srcId="{D22DF30A-84B8-4FB5-8753-947945275A70}" destId="{4C4C0F35-C6B3-4542-9261-789C1F99491D}" srcOrd="0" destOrd="2" presId="urn:microsoft.com/office/officeart/2005/8/layout/vList4"/>
    <dgm:cxn modelId="{5069A5B6-9A6E-4DCD-A7D2-154D1B4829E1}" type="presOf" srcId="{8955CBF2-E94E-4F71-845D-E51B1F731C1D}" destId="{60641062-B5BA-45A7-AE5C-046C867FBAB8}" srcOrd="1" destOrd="0" presId="urn:microsoft.com/office/officeart/2005/8/layout/vList4"/>
    <dgm:cxn modelId="{C1724753-6E56-41E3-97A1-257CCF247BB7}" type="presOf" srcId="{18E9AD19-354A-4947-895B-8577ACF775D3}" destId="{E0836565-F0C9-4B67-B3B7-12C04570A47D}" srcOrd="0" destOrd="0" presId="urn:microsoft.com/office/officeart/2005/8/layout/vList4"/>
    <dgm:cxn modelId="{5426A909-3AE0-40EE-BFD3-F46F976909A4}" type="presOf" srcId="{5487E17F-2049-4B34-86D9-E41C37DDE504}" destId="{319916E2-EA85-472E-B1FA-69D3752E471E}" srcOrd="1" destOrd="0" presId="urn:microsoft.com/office/officeart/2005/8/layout/vList4"/>
    <dgm:cxn modelId="{AFA8D1C0-EB48-4822-9967-B640549F1365}" type="presOf" srcId="{5B31EBA5-FB83-4701-A184-B92C1BDEB9D1}" destId="{60641062-B5BA-45A7-AE5C-046C867FBAB8}" srcOrd="1" destOrd="2" presId="urn:microsoft.com/office/officeart/2005/8/layout/vList4"/>
    <dgm:cxn modelId="{42F65B09-36E3-4AD0-9634-4372CA998CCF}" type="presOf" srcId="{5A2BE351-9E2F-47DC-9D52-3CBB9BDC7D7F}" destId="{A219E5D3-AB21-44CB-B64E-DC540FF9B77B}" srcOrd="1" destOrd="2" presId="urn:microsoft.com/office/officeart/2005/8/layout/vList4"/>
    <dgm:cxn modelId="{DF46C609-808C-47CD-9A5E-4BEED9A3874D}" srcId="{CAFEED1F-7F7E-4DCD-BE83-4AC277CA3664}" destId="{91BA071C-6623-4684-92D1-F1786DB07C34}" srcOrd="3" destOrd="0" parTransId="{DAE78F5C-D016-475E-9A11-2BEEA0B8D6C7}" sibTransId="{764A00F3-A498-438B-AD56-0700BF5C63D3}"/>
    <dgm:cxn modelId="{975DF21E-F629-4C41-ABAF-BEBB9AD3B037}" type="presOf" srcId="{91BA071C-6623-4684-92D1-F1786DB07C34}" destId="{AD5F848E-6519-4662-8C7F-20A8E938C325}" srcOrd="0" destOrd="0" presId="urn:microsoft.com/office/officeart/2005/8/layout/vList4"/>
    <dgm:cxn modelId="{A4F475AF-4175-44EE-854A-2540C049A1CD}" type="presOf" srcId="{5CF5424D-3FB0-4174-8A99-31D9CF2806DD}" destId="{4C4C0F35-C6B3-4542-9261-789C1F99491D}" srcOrd="0" destOrd="0" presId="urn:microsoft.com/office/officeart/2005/8/layout/vList4"/>
    <dgm:cxn modelId="{81071E91-2134-4264-BB48-F66D40587798}" srcId="{CAFEED1F-7F7E-4DCD-BE83-4AC277CA3664}" destId="{5CF5424D-3FB0-4174-8A99-31D9CF2806DD}" srcOrd="2" destOrd="0" parTransId="{00E21F56-C832-442A-B8EA-54F8219F20C3}" sibTransId="{51174FC2-C3C5-4415-A70B-125CF503A19B}"/>
    <dgm:cxn modelId="{A32B7912-8AB3-46F1-85A2-CCB1105E5DE4}" type="presOf" srcId="{A50676A1-514D-4B22-9BE6-09A0806A327D}" destId="{E0836565-F0C9-4B67-B3B7-12C04570A47D}" srcOrd="0" destOrd="1" presId="urn:microsoft.com/office/officeart/2005/8/layout/vList4"/>
    <dgm:cxn modelId="{D64E9799-3AAC-4E76-8A61-2D6B12E1C789}" type="presOf" srcId="{F7A5E409-2FD1-4C51-B1D1-D3E5AF07C8D4}" destId="{B3829EA9-C2B4-4010-AA88-82A740FD86C8}" srcOrd="0" destOrd="1" presId="urn:microsoft.com/office/officeart/2005/8/layout/vList4"/>
    <dgm:cxn modelId="{EDB2C44D-1A24-4728-A2B3-21B47ADACD8F}" srcId="{CAFEED1F-7F7E-4DCD-BE83-4AC277CA3664}" destId="{18E9AD19-354A-4947-895B-8577ACF775D3}" srcOrd="4" destOrd="0" parTransId="{5E5FFE7D-1ED2-4F06-A760-E220D315FC2C}" sibTransId="{6F68D052-44FB-4577-A8C5-87C5537555E8}"/>
    <dgm:cxn modelId="{C8520A41-D519-4D39-93C4-C00175877D4A}" type="presOf" srcId="{5CF5424D-3FB0-4174-8A99-31D9CF2806DD}" destId="{373197D0-0170-41F6-9571-F750F8024DB3}" srcOrd="1" destOrd="0" presId="urn:microsoft.com/office/officeart/2005/8/layout/vList4"/>
    <dgm:cxn modelId="{4A125AE3-90E6-484E-BE61-27C5DAC586E7}" type="presOf" srcId="{F7A5E409-2FD1-4C51-B1D1-D3E5AF07C8D4}" destId="{319916E2-EA85-472E-B1FA-69D3752E471E}" srcOrd="1" destOrd="1" presId="urn:microsoft.com/office/officeart/2005/8/layout/vList4"/>
    <dgm:cxn modelId="{EC9B6B1E-ADC7-4A01-B487-F3C0938D6BD5}" srcId="{CAFEED1F-7F7E-4DCD-BE83-4AC277CA3664}" destId="{8955CBF2-E94E-4F71-845D-E51B1F731C1D}" srcOrd="1" destOrd="0" parTransId="{F36BD35B-0F8D-4D2F-A63C-57B266D5D2E1}" sibTransId="{0EED1065-4647-4BC2-8261-91B3FB5E018F}"/>
    <dgm:cxn modelId="{DEC1376D-2084-4D13-8ECF-41A738BECC7B}" type="presOf" srcId="{F5E41E6B-3670-445C-B4B6-48ABD220EE4D}" destId="{4C4C0F35-C6B3-4542-9261-789C1F99491D}" srcOrd="0" destOrd="1" presId="urn:microsoft.com/office/officeart/2005/8/layout/vList4"/>
    <dgm:cxn modelId="{ED05A430-3700-453C-ABB3-98F7332B4D56}" type="presOf" srcId="{2423C3E9-5003-4596-AB5C-7F9E7222C998}" destId="{9420ECD5-D11C-4E89-8530-D9EFE8632C3E}" srcOrd="1" destOrd="1" presId="urn:microsoft.com/office/officeart/2005/8/layout/vList4"/>
    <dgm:cxn modelId="{B0CCBA83-444F-4B21-A087-2D4A1CFAC9F6}" type="presOf" srcId="{5487E17F-2049-4B34-86D9-E41C37DDE504}" destId="{B3829EA9-C2B4-4010-AA88-82A740FD86C8}" srcOrd="0" destOrd="0" presId="urn:microsoft.com/office/officeart/2005/8/layout/vList4"/>
    <dgm:cxn modelId="{4B76A48E-9F2E-45AE-B318-D114FBE57089}" type="presOf" srcId="{8955CBF2-E94E-4F71-845D-E51B1F731C1D}" destId="{F96F07D9-B66A-4175-8A2A-8DEE073F6F2B}" srcOrd="0" destOrd="0" presId="urn:microsoft.com/office/officeart/2005/8/layout/vList4"/>
    <dgm:cxn modelId="{147173AF-2C0F-41B5-B1E3-F9EB6F13B83C}" type="presOf" srcId="{A50676A1-514D-4B22-9BE6-09A0806A327D}" destId="{A219E5D3-AB21-44CB-B64E-DC540FF9B77B}" srcOrd="1" destOrd="1" presId="urn:microsoft.com/office/officeart/2005/8/layout/vList4"/>
    <dgm:cxn modelId="{C44B3FE8-279C-4B9A-B11E-D481F56838C1}" type="presOf" srcId="{CECAAF1E-2762-4B53-937C-9164DD839306}" destId="{A219E5D3-AB21-44CB-B64E-DC540FF9B77B}" srcOrd="1" destOrd="3" presId="urn:microsoft.com/office/officeart/2005/8/layout/vList4"/>
    <dgm:cxn modelId="{2D5190A7-22B5-4771-83DB-A372F41506C3}" type="presOf" srcId="{2423C3E9-5003-4596-AB5C-7F9E7222C998}" destId="{AD5F848E-6519-4662-8C7F-20A8E938C325}" srcOrd="0" destOrd="1" presId="urn:microsoft.com/office/officeart/2005/8/layout/vList4"/>
    <dgm:cxn modelId="{2E347057-616F-4C28-B8E7-A7278D3A6809}" type="presOf" srcId="{CECAAF1E-2762-4B53-937C-9164DD839306}" destId="{E0836565-F0C9-4B67-B3B7-12C04570A47D}" srcOrd="0" destOrd="3" presId="urn:microsoft.com/office/officeart/2005/8/layout/vList4"/>
    <dgm:cxn modelId="{3D6D0A69-27C3-4793-A9CD-4DA5DAA71700}" srcId="{8955CBF2-E94E-4F71-845D-E51B1F731C1D}" destId="{5B31EBA5-FB83-4701-A184-B92C1BDEB9D1}" srcOrd="1" destOrd="0" parTransId="{8933182A-0C6F-43AD-AE26-C1F2D01DE09B}" sibTransId="{BCCE1EF2-256C-43AE-B67B-87A9C558C557}"/>
    <dgm:cxn modelId="{3C8B5A2D-9BE4-4178-8691-790960CE4136}" type="presOf" srcId="{D22DF30A-84B8-4FB5-8753-947945275A70}" destId="{373197D0-0170-41F6-9571-F750F8024DB3}" srcOrd="1" destOrd="2" presId="urn:microsoft.com/office/officeart/2005/8/layout/vList4"/>
    <dgm:cxn modelId="{253B4A04-68FF-4BD9-ADEA-5F94A1BF5B2B}" srcId="{5487E17F-2049-4B34-86D9-E41C37DDE504}" destId="{F7A5E409-2FD1-4C51-B1D1-D3E5AF07C8D4}" srcOrd="0" destOrd="0" parTransId="{851EB3B6-2592-4383-9A34-45293623B8A9}" sibTransId="{51B45823-0587-43C1-B94C-ADBD22CB9467}"/>
    <dgm:cxn modelId="{DA6D58C3-BEE1-45C0-BB18-DE3F130BD8D5}" type="presOf" srcId="{A25EE1C0-6FF5-4A96-8F3D-2397191FAD0D}" destId="{60641062-B5BA-45A7-AE5C-046C867FBAB8}" srcOrd="1" destOrd="1" presId="urn:microsoft.com/office/officeart/2005/8/layout/vList4"/>
    <dgm:cxn modelId="{CF2DBF03-6BC9-4B1E-AADF-08369F773EB2}" type="presOf" srcId="{18E9AD19-354A-4947-895B-8577ACF775D3}" destId="{A219E5D3-AB21-44CB-B64E-DC540FF9B77B}" srcOrd="1" destOrd="0" presId="urn:microsoft.com/office/officeart/2005/8/layout/vList4"/>
    <dgm:cxn modelId="{4C9D1715-113D-4EEF-A4A9-30BD1BDF6D05}" type="presParOf" srcId="{51D22DF5-BAEE-4D1D-9EC5-649D1781EDC0}" destId="{BA188C7E-DEC9-4BBE-8176-9CDAAD8E9F38}" srcOrd="0" destOrd="0" presId="urn:microsoft.com/office/officeart/2005/8/layout/vList4"/>
    <dgm:cxn modelId="{ED5AC888-5676-420E-811F-3D01AD863D62}" type="presParOf" srcId="{BA188C7E-DEC9-4BBE-8176-9CDAAD8E9F38}" destId="{B3829EA9-C2B4-4010-AA88-82A740FD86C8}" srcOrd="0" destOrd="0" presId="urn:microsoft.com/office/officeart/2005/8/layout/vList4"/>
    <dgm:cxn modelId="{68CA29DA-8A5B-4480-8925-73C8ADF26472}" type="presParOf" srcId="{BA188C7E-DEC9-4BBE-8176-9CDAAD8E9F38}" destId="{823EC3D6-3035-41D7-87BF-AEEB05FB9CBA}" srcOrd="1" destOrd="0" presId="urn:microsoft.com/office/officeart/2005/8/layout/vList4"/>
    <dgm:cxn modelId="{FA0A60EC-6721-4BEF-BB70-48E4B0758DD8}" type="presParOf" srcId="{BA188C7E-DEC9-4BBE-8176-9CDAAD8E9F38}" destId="{319916E2-EA85-472E-B1FA-69D3752E471E}" srcOrd="2" destOrd="0" presId="urn:microsoft.com/office/officeart/2005/8/layout/vList4"/>
    <dgm:cxn modelId="{E334BBAF-668E-4A13-8C92-D7F3AF7842A4}" type="presParOf" srcId="{51D22DF5-BAEE-4D1D-9EC5-649D1781EDC0}" destId="{33283CCC-1A1F-45A8-99F4-B84418CD94D7}" srcOrd="1" destOrd="0" presId="urn:microsoft.com/office/officeart/2005/8/layout/vList4"/>
    <dgm:cxn modelId="{B1B63DD4-91C0-41C4-AE10-2B766EEDF093}" type="presParOf" srcId="{51D22DF5-BAEE-4D1D-9EC5-649D1781EDC0}" destId="{95426BA0-D108-40AE-9011-A2CA29C7F1A7}" srcOrd="2" destOrd="0" presId="urn:microsoft.com/office/officeart/2005/8/layout/vList4"/>
    <dgm:cxn modelId="{B69AEF35-9B86-414E-A6C6-47830ACCE587}" type="presParOf" srcId="{95426BA0-D108-40AE-9011-A2CA29C7F1A7}" destId="{F96F07D9-B66A-4175-8A2A-8DEE073F6F2B}" srcOrd="0" destOrd="0" presId="urn:microsoft.com/office/officeart/2005/8/layout/vList4"/>
    <dgm:cxn modelId="{C209BADE-FB23-4B33-B5BA-3161968B8057}" type="presParOf" srcId="{95426BA0-D108-40AE-9011-A2CA29C7F1A7}" destId="{CA0D9599-D895-496E-8ECE-3054E4B5E9EA}" srcOrd="1" destOrd="0" presId="urn:microsoft.com/office/officeart/2005/8/layout/vList4"/>
    <dgm:cxn modelId="{2DE76A70-2C51-4E3F-8CD0-4AE6B4990E6C}" type="presParOf" srcId="{95426BA0-D108-40AE-9011-A2CA29C7F1A7}" destId="{60641062-B5BA-45A7-AE5C-046C867FBAB8}" srcOrd="2" destOrd="0" presId="urn:microsoft.com/office/officeart/2005/8/layout/vList4"/>
    <dgm:cxn modelId="{AE8BA584-1270-4BA2-926E-9AD536838183}" type="presParOf" srcId="{51D22DF5-BAEE-4D1D-9EC5-649D1781EDC0}" destId="{AE5F3DD4-04C8-41D1-812C-DF5F7FB9324E}" srcOrd="3" destOrd="0" presId="urn:microsoft.com/office/officeart/2005/8/layout/vList4"/>
    <dgm:cxn modelId="{8DB10E80-4EE3-4A46-8817-F6F81E5D5DBD}" type="presParOf" srcId="{51D22DF5-BAEE-4D1D-9EC5-649D1781EDC0}" destId="{D19F36E8-0ECB-4FE6-BBC7-970B20FDEB3D}" srcOrd="4" destOrd="0" presId="urn:microsoft.com/office/officeart/2005/8/layout/vList4"/>
    <dgm:cxn modelId="{DB8F3521-5449-4E03-8BA4-672724CECBBF}" type="presParOf" srcId="{D19F36E8-0ECB-4FE6-BBC7-970B20FDEB3D}" destId="{4C4C0F35-C6B3-4542-9261-789C1F99491D}" srcOrd="0" destOrd="0" presId="urn:microsoft.com/office/officeart/2005/8/layout/vList4"/>
    <dgm:cxn modelId="{C1ECAD10-65B7-4927-BCE7-68E2DF74F25F}" type="presParOf" srcId="{D19F36E8-0ECB-4FE6-BBC7-970B20FDEB3D}" destId="{8F21C09F-77E1-4CAA-87FE-19700D4FE469}" srcOrd="1" destOrd="0" presId="urn:microsoft.com/office/officeart/2005/8/layout/vList4"/>
    <dgm:cxn modelId="{97E006D8-BDE0-4DCC-87D3-7011CD01C68B}" type="presParOf" srcId="{D19F36E8-0ECB-4FE6-BBC7-970B20FDEB3D}" destId="{373197D0-0170-41F6-9571-F750F8024DB3}" srcOrd="2" destOrd="0" presId="urn:microsoft.com/office/officeart/2005/8/layout/vList4"/>
    <dgm:cxn modelId="{1A72A368-1366-4300-ADE4-02BDF2E8784D}" type="presParOf" srcId="{51D22DF5-BAEE-4D1D-9EC5-649D1781EDC0}" destId="{BC66B4D7-1069-4464-A047-7308E09CA6E0}" srcOrd="5" destOrd="0" presId="urn:microsoft.com/office/officeart/2005/8/layout/vList4"/>
    <dgm:cxn modelId="{56516E5A-BEBA-444A-B36C-7788C8EC73E1}" type="presParOf" srcId="{51D22DF5-BAEE-4D1D-9EC5-649D1781EDC0}" destId="{FA321B3C-2908-485B-8F9B-4443224C9F03}" srcOrd="6" destOrd="0" presId="urn:microsoft.com/office/officeart/2005/8/layout/vList4"/>
    <dgm:cxn modelId="{F07C745A-82FF-4583-A1F1-268525363574}" type="presParOf" srcId="{FA321B3C-2908-485B-8F9B-4443224C9F03}" destId="{AD5F848E-6519-4662-8C7F-20A8E938C325}" srcOrd="0" destOrd="0" presId="urn:microsoft.com/office/officeart/2005/8/layout/vList4"/>
    <dgm:cxn modelId="{85FF7420-FF64-48D3-8C1A-1C10ACA25F7D}" type="presParOf" srcId="{FA321B3C-2908-485B-8F9B-4443224C9F03}" destId="{A9CA1DC5-A3E5-45BC-89BD-FE64812160DA}" srcOrd="1" destOrd="0" presId="urn:microsoft.com/office/officeart/2005/8/layout/vList4"/>
    <dgm:cxn modelId="{FEC12C47-8CAD-4DC3-9C79-1FA99DC3E727}" type="presParOf" srcId="{FA321B3C-2908-485B-8F9B-4443224C9F03}" destId="{9420ECD5-D11C-4E89-8530-D9EFE8632C3E}" srcOrd="2" destOrd="0" presId="urn:microsoft.com/office/officeart/2005/8/layout/vList4"/>
    <dgm:cxn modelId="{8288D9FF-671E-447D-B645-63D5BB937409}" type="presParOf" srcId="{51D22DF5-BAEE-4D1D-9EC5-649D1781EDC0}" destId="{278CF889-B30F-4A6A-9E24-A761B28DA9A6}" srcOrd="7" destOrd="0" presId="urn:microsoft.com/office/officeart/2005/8/layout/vList4"/>
    <dgm:cxn modelId="{818F3A57-3472-4D3A-958F-CC3B963E5D67}" type="presParOf" srcId="{51D22DF5-BAEE-4D1D-9EC5-649D1781EDC0}" destId="{FE329A51-0E66-462B-B13D-05EA94A23664}" srcOrd="8" destOrd="0" presId="urn:microsoft.com/office/officeart/2005/8/layout/vList4"/>
    <dgm:cxn modelId="{6AF9E805-74CA-494E-A6F6-CC5E17C5C87B}" type="presParOf" srcId="{FE329A51-0E66-462B-B13D-05EA94A23664}" destId="{E0836565-F0C9-4B67-B3B7-12C04570A47D}" srcOrd="0" destOrd="0" presId="urn:microsoft.com/office/officeart/2005/8/layout/vList4"/>
    <dgm:cxn modelId="{45F65924-4579-46C8-BA05-A4F3DD06496B}" type="presParOf" srcId="{FE329A51-0E66-462B-B13D-05EA94A23664}" destId="{BC544585-28FA-48FA-B265-12E2233E4DB8}" srcOrd="1" destOrd="0" presId="urn:microsoft.com/office/officeart/2005/8/layout/vList4"/>
    <dgm:cxn modelId="{C3620B5B-87AC-4043-AD79-58D3D92778EA}" type="presParOf" srcId="{FE329A51-0E66-462B-B13D-05EA94A23664}" destId="{A219E5D3-AB21-44CB-B64E-DC540FF9B77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98096-29D4-4CF9-A63A-B811C22C1A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23E8A-CC80-4D48-BBEC-371FE2391B3A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Business Value</a:t>
          </a:r>
        </a:p>
      </dgm:t>
    </dgm:pt>
    <dgm:pt modelId="{25955EA4-2754-4B38-B0EF-7B7A5358C9DC}" type="par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DE27DDB-5B4F-4B2C-BFF9-9A8523CF758F}" type="sib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4FEF440-1477-45C3-8776-C6ECCDBE1377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dirty="0" smtClean="0">
              <a:solidFill>
                <a:schemeClr val="bg1"/>
              </a:solidFill>
              <a:latin typeface="+mj-lt"/>
            </a:rPr>
            <a:t> </a:t>
          </a:r>
          <a:endParaRPr lang="en-US" sz="2400" dirty="0" smtClean="0">
            <a:solidFill>
              <a:schemeClr val="bg1"/>
            </a:solidFill>
            <a:latin typeface="+mj-lt"/>
          </a:endParaRPr>
        </a:p>
      </dgm:t>
    </dgm:pt>
    <dgm:pt modelId="{92555B90-B200-48F5-BC33-28544A2BBE77}" type="par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D323EA8-355F-4FD7-909B-9A5AA99A0E0A}" type="sib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B88AFF5-D26D-44F1-815B-ECFC6F20B756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</a:rPr>
            <a:t>Solution Design and Development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B4BEFD0E-1498-4AE8-AD5A-7EBCF4122465}" type="par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1AA5798-A5C3-4230-BAE3-7503DD947B9C}" type="sib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AAFCEB-F967-4D83-9767-A39CA569A00E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Challenges and Risks </a:t>
          </a:r>
        </a:p>
      </dgm:t>
    </dgm:pt>
    <dgm:pt modelId="{F26A7E39-0A1E-4E74-9CFC-6A97CC25EE2D}" type="par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573CEBE-5870-47A3-8F1E-EE831E63914A}" type="sib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3EBEC86-AA91-4451-B9C6-E7BE18FEC613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dirty="0" smtClean="0">
            <a:solidFill>
              <a:schemeClr val="bg1"/>
            </a:solidFill>
            <a:latin typeface="+mj-lt"/>
          </a:endParaRPr>
        </a:p>
      </dgm:t>
    </dgm:pt>
    <dgm:pt modelId="{435FF21E-D6C6-4B00-855D-285EEF770836}" type="par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7F45094-75A8-456A-8063-3145C0EB5D3B}" type="sib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2D28DE9-CA20-4B84-A25C-023689D3E942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Common repository for EDMS and eTransmittal</a:t>
          </a:r>
        </a:p>
      </dgm:t>
    </dgm:pt>
    <dgm:pt modelId="{4D7EB691-20AB-4D2B-B996-C599D6DAD375}" type="parTrans" cxnId="{91C36520-0C77-4C53-81AE-12EA1B0F8D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3FC1E10-D050-4F1C-831F-EDF08C9A681A}" type="sibTrans" cxnId="{91C36520-0C77-4C53-81AE-12EA1B0F8D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6468F07-6B9B-44C1-A7E9-5930AB0EC66F}">
      <dgm:prSet custT="1"/>
      <dgm:spPr/>
      <dgm:t>
        <a:bodyPr/>
        <a:lstStyle/>
        <a:p>
          <a:r>
            <a:rPr lang="en-US" sz="1400" b="1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80,000+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documents are reviewed using eTransmittal system</a:t>
          </a:r>
        </a:p>
      </dgm:t>
    </dgm:pt>
    <dgm:pt modelId="{4A66AAE1-C51F-4D4F-B21C-082F7F8A9C32}" type="parTrans" cxnId="{84638891-D865-45B4-A6A0-AE365299868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FFD8FF-842E-4134-97D6-D6478362C112}" type="sibTrans" cxnId="{84638891-D865-45B4-A6A0-AE365299868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D097A37-ACA5-48B8-AE2B-F23C43EF1F75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Enabled Field Operations to quickly access right version of As-Built Drawings (P&amp;ID, PLOT PLANS etc.)</a:t>
          </a:r>
          <a:endParaRPr lang="en-US" sz="1400" dirty="0" smtClean="0">
            <a:latin typeface="+mj-lt"/>
          </a:endParaRPr>
        </a:p>
      </dgm:t>
    </dgm:pt>
    <dgm:pt modelId="{556DE5BD-CCB4-4230-9EFF-733DA3EEE82C}" type="par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D6AFDCE-E197-410C-B59A-42F410C31C7B}" type="sib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0641591-BC4B-49F5-9AC9-1C585CAEC67D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Migration of 3TB form Documentum v5.3 to v6.5</a:t>
          </a:r>
        </a:p>
      </dgm:t>
    </dgm:pt>
    <dgm:pt modelId="{F788020D-876B-4AE4-B68D-120DEBADD322}" type="par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7CB4B13-96AF-4457-88CF-A9444DF58048}" type="sib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D85CD18-13BF-4D65-AEF1-A3D0C177AFDD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Reduce variations and project delays, better review quality</a:t>
          </a:r>
          <a:endParaRPr lang="en-US" sz="14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3AB98D54-0756-4D4A-A4FA-638F5700D32C}" type="parTrans" cxnId="{233BDCB5-437C-400F-985E-AA4EA6377C7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8187264-FA1A-4596-BB30-21814B12E7DD}" type="sibTrans" cxnId="{233BDCB5-437C-400F-985E-AA4EA6377C7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2C0DCEC-E822-4FEF-B422-0B1D880CEEAC}">
      <dgm:prSet custT="1"/>
      <dgm:spPr/>
      <dgm:t>
        <a:bodyPr/>
        <a:lstStyle/>
        <a:p>
          <a:endParaRPr lang="en-US" sz="1400" dirty="0">
            <a:latin typeface="+mj-lt"/>
          </a:endParaRPr>
        </a:p>
      </dgm:t>
    </dgm:pt>
    <dgm:pt modelId="{9A1045F0-39AA-4B2F-96BB-054166CF096C}" type="parTrans" cxnId="{9EADF383-6C6E-48C3-9067-3A7001536B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7E50796-911F-41D8-9C80-6B3BE0C69C37}" type="sibTrans" cxnId="{9EADF383-6C6E-48C3-9067-3A7001536B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1E5080D-8C72-4DCF-9E79-42BA3BABC326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Common Brava! viewer for both the EDMS and eTransmittal</a:t>
          </a:r>
        </a:p>
      </dgm:t>
    </dgm:pt>
    <dgm:pt modelId="{79A89D2B-4E43-4F8E-A54B-E13AF28B8B00}" type="parTrans" cxnId="{9F68D583-838F-47C2-AFE7-1C84A30D50B2}">
      <dgm:prSet/>
      <dgm:spPr/>
      <dgm:t>
        <a:bodyPr/>
        <a:lstStyle/>
        <a:p>
          <a:endParaRPr lang="en-US"/>
        </a:p>
      </dgm:t>
    </dgm:pt>
    <dgm:pt modelId="{CF82626B-E5DD-4DA6-9EDF-6B3CE9F78E30}" type="sibTrans" cxnId="{9F68D583-838F-47C2-AFE7-1C84A30D50B2}">
      <dgm:prSet/>
      <dgm:spPr/>
      <dgm:t>
        <a:bodyPr/>
        <a:lstStyle/>
        <a:p>
          <a:endParaRPr lang="en-US"/>
        </a:p>
      </dgm:t>
    </dgm:pt>
    <dgm:pt modelId="{D69CC805-1C62-4173-9E5F-3DF400CFB07D}">
      <dgm:prSet custT="1"/>
      <dgm:spPr/>
      <dgm:t>
        <a:bodyPr/>
        <a:lstStyle/>
        <a:p>
          <a:r>
            <a:rPr lang="en-US" sz="1400" b="1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34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Projects are live and using the system (</a:t>
          </a:r>
          <a:r>
            <a:rPr lang="en-US" sz="1400" b="1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24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-EPC, </a:t>
          </a:r>
          <a:r>
            <a:rPr lang="en-US" sz="1400" b="1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10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-MASTER)</a:t>
          </a:r>
        </a:p>
      </dgm:t>
    </dgm:pt>
    <dgm:pt modelId="{F5D9C2A4-78BA-4867-9345-E5DF392DD7AC}" type="parTrans" cxnId="{7CE64915-650B-414B-928D-35D96A023E09}">
      <dgm:prSet/>
      <dgm:spPr/>
      <dgm:t>
        <a:bodyPr/>
        <a:lstStyle/>
        <a:p>
          <a:endParaRPr lang="en-US"/>
        </a:p>
      </dgm:t>
    </dgm:pt>
    <dgm:pt modelId="{8D4B1824-B3E0-447F-B3E7-D38B1E86AE0B}" type="sibTrans" cxnId="{7CE64915-650B-414B-928D-35D96A023E09}">
      <dgm:prSet/>
      <dgm:spPr/>
      <dgm:t>
        <a:bodyPr/>
        <a:lstStyle/>
        <a:p>
          <a:endParaRPr lang="en-US"/>
        </a:p>
      </dgm:t>
    </dgm:pt>
    <dgm:pt modelId="{9EA48629-0F53-4376-A203-08CB5DB1F4D6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Approved deliverable are automatically available in EDMS</a:t>
          </a:r>
          <a:endParaRPr lang="en-US" sz="14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63C09110-B9D4-4FCF-A629-7AAE0052405F}" type="parTrans" cxnId="{C19225AF-A464-4147-BB60-C8853375FDBF}">
      <dgm:prSet/>
      <dgm:spPr/>
      <dgm:t>
        <a:bodyPr/>
        <a:lstStyle/>
        <a:p>
          <a:endParaRPr lang="en-US"/>
        </a:p>
      </dgm:t>
    </dgm:pt>
    <dgm:pt modelId="{DD3160CA-65F7-4501-BE48-A8600BA691B7}" type="sibTrans" cxnId="{C19225AF-A464-4147-BB60-C8853375FDBF}">
      <dgm:prSet/>
      <dgm:spPr/>
      <dgm:t>
        <a:bodyPr/>
        <a:lstStyle/>
        <a:p>
          <a:endParaRPr lang="en-US"/>
        </a:p>
      </dgm:t>
    </dgm:pt>
    <dgm:pt modelId="{E283BC0B-D7F7-4E1C-9741-9AAAC958A89A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GIS-EDMS Integration (Geo Technical Report, SSSP)</a:t>
          </a:r>
          <a:endParaRPr lang="en-US" sz="1400" dirty="0" smtClean="0">
            <a:latin typeface="+mj-lt"/>
          </a:endParaRPr>
        </a:p>
      </dgm:t>
    </dgm:pt>
    <dgm:pt modelId="{A5E1AC51-85CD-4223-9AB1-5394492A9E54}" type="parTrans" cxnId="{1F8540CA-99DE-4FFC-B5E7-4E60009630DB}">
      <dgm:prSet/>
      <dgm:spPr/>
      <dgm:t>
        <a:bodyPr/>
        <a:lstStyle/>
        <a:p>
          <a:endParaRPr lang="en-US"/>
        </a:p>
      </dgm:t>
    </dgm:pt>
    <dgm:pt modelId="{833A4C93-686A-44E1-99B0-46B0A44C4ECB}" type="sibTrans" cxnId="{1F8540CA-99DE-4FFC-B5E7-4E60009630DB}">
      <dgm:prSet/>
      <dgm:spPr/>
      <dgm:t>
        <a:bodyPr/>
        <a:lstStyle/>
        <a:p>
          <a:endParaRPr lang="en-US"/>
        </a:p>
      </dgm:t>
    </dgm:pt>
    <dgm:pt modelId="{D276400B-880A-4708-BC83-C8D6C02A2CBE}" type="pres">
      <dgm:prSet presAssocID="{A3798096-29D4-4CF9-A63A-B811C22C1A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44D3CA-6BE2-44A5-9982-DBFF449EDD50}" type="pres">
      <dgm:prSet presAssocID="{14523E8A-CC80-4D48-BBEC-371FE2391B3A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982772D-B84B-4BD8-BFE4-592C46F10825}" type="pres">
      <dgm:prSet presAssocID="{14523E8A-CC80-4D48-BBEC-371FE2391B3A}" presName="childText" presStyleLbl="revTx" presStyleIdx="0" presStyleCnt="4" custScaleY="85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81D78-B5BC-4F5B-BE8D-F4B1084AE6CB}" type="pres">
      <dgm:prSet presAssocID="{A4FEF440-1477-45C3-8776-C6ECCDBE1377}" presName="parentText" presStyleLbl="node1" presStyleIdx="1" presStyleCnt="4" custLinFactNeighborX="2857" custLinFactNeighborY="1297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5008A04-3382-49BC-BB45-E32DD6CC1D71}" type="pres">
      <dgm:prSet presAssocID="{A4FEF440-1477-45C3-8776-C6ECCDBE137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3AFB5-146C-4015-91AE-76A9214EADB5}" type="pres">
      <dgm:prSet presAssocID="{E2AAFCEB-F967-4D83-9767-A39CA569A00E}" presName="parentText" presStyleLbl="node1" presStyleIdx="2" presStyleCnt="4" custLinFactNeighborY="47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E24ADD5-B02E-48BB-8F46-84B16548E578}" type="pres">
      <dgm:prSet presAssocID="{E2AAFCEB-F967-4D83-9767-A39CA569A00E}" presName="childText" presStyleLbl="revTx" presStyleIdx="2" presStyleCnt="4" custScaleY="107810" custLinFactNeighborY="5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A07BE-FC51-4F16-99A0-74B61BC175C0}" type="pres">
      <dgm:prSet presAssocID="{53EBEC86-AA91-4451-B9C6-E7BE18FEC613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9597DAD-B0CF-4A5D-B079-8FA1237752B5}" type="pres">
      <dgm:prSet presAssocID="{53EBEC86-AA91-4451-B9C6-E7BE18FEC61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45C06-4C20-4ACC-8094-B2584E3F9186}" srcId="{A3798096-29D4-4CF9-A63A-B811C22C1A80}" destId="{14523E8A-CC80-4D48-BBEC-371FE2391B3A}" srcOrd="0" destOrd="0" parTransId="{25955EA4-2754-4B38-B0EF-7B7A5358C9DC}" sibTransId="{CDE27DDB-5B4F-4B2C-BFF9-9A8523CF758F}"/>
    <dgm:cxn modelId="{C19225AF-A464-4147-BB60-C8853375FDBF}" srcId="{14523E8A-CC80-4D48-BBEC-371FE2391B3A}" destId="{9EA48629-0F53-4376-A203-08CB5DB1F4D6}" srcOrd="3" destOrd="0" parTransId="{63C09110-B9D4-4FCF-A629-7AAE0052405F}" sibTransId="{DD3160CA-65F7-4501-BE48-A8600BA691B7}"/>
    <dgm:cxn modelId="{1A0DCE0C-3993-4FB6-A531-5662EF23BFFD}" type="presOf" srcId="{9D85CD18-13BF-4D65-AEF1-A3D0C177AFDD}" destId="{4982772D-B84B-4BD8-BFE4-592C46F10825}" srcOrd="0" destOrd="2" presId="urn:microsoft.com/office/officeart/2005/8/layout/vList2"/>
    <dgm:cxn modelId="{57C5391B-C560-4BD9-B57D-6CA9381B1D28}" type="presOf" srcId="{EB88AFF5-D26D-44F1-815B-ECFC6F20B756}" destId="{D5008A04-3382-49BC-BB45-E32DD6CC1D71}" srcOrd="0" destOrd="0" presId="urn:microsoft.com/office/officeart/2005/8/layout/vList2"/>
    <dgm:cxn modelId="{51A466F7-A692-4DFF-B29A-C1FB209F2C01}" type="presOf" srcId="{E283BC0B-D7F7-4E1C-9741-9AAAC958A89A}" destId="{4982772D-B84B-4BD8-BFE4-592C46F10825}" srcOrd="0" destOrd="1" presId="urn:microsoft.com/office/officeart/2005/8/layout/vList2"/>
    <dgm:cxn modelId="{91C36520-0C77-4C53-81AE-12EA1B0F8D10}" srcId="{53EBEC86-AA91-4451-B9C6-E7BE18FEC613}" destId="{92D28DE9-CA20-4B84-A25C-023689D3E942}" srcOrd="0" destOrd="0" parTransId="{4D7EB691-20AB-4D2B-B996-C599D6DAD375}" sibTransId="{D3FC1E10-D050-4F1C-831F-EDF08C9A681A}"/>
    <dgm:cxn modelId="{9F68D583-838F-47C2-AFE7-1C84A30D50B2}" srcId="{E2AAFCEB-F967-4D83-9767-A39CA569A00E}" destId="{01E5080D-8C72-4DCF-9E79-42BA3BABC326}" srcOrd="1" destOrd="0" parTransId="{79A89D2B-4E43-4F8E-A54B-E13AF28B8B00}" sibTransId="{CF82626B-E5DD-4DA6-9EDF-6B3CE9F78E30}"/>
    <dgm:cxn modelId="{3F5618DA-FD51-42E7-B1A1-CB90AC2E5C4C}" srcId="{A3798096-29D4-4CF9-A63A-B811C22C1A80}" destId="{53EBEC86-AA91-4451-B9C6-E7BE18FEC613}" srcOrd="3" destOrd="0" parTransId="{435FF21E-D6C6-4B00-855D-285EEF770836}" sibTransId="{67F45094-75A8-456A-8063-3145C0EB5D3B}"/>
    <dgm:cxn modelId="{B679ECD0-3815-4582-9F29-CF7DD44F1863}" type="presOf" srcId="{53EBEC86-AA91-4451-B9C6-E7BE18FEC613}" destId="{29FA07BE-FC51-4F16-99A0-74B61BC175C0}" srcOrd="0" destOrd="0" presId="urn:microsoft.com/office/officeart/2005/8/layout/vList2"/>
    <dgm:cxn modelId="{B38F0FD5-6B5A-456F-A9E6-C37FF794DB81}" type="presOf" srcId="{30641591-BC4B-49F5-9AC9-1C585CAEC67D}" destId="{9E24ADD5-B02E-48BB-8F46-84B16548E578}" srcOrd="0" destOrd="0" presId="urn:microsoft.com/office/officeart/2005/8/layout/vList2"/>
    <dgm:cxn modelId="{1F8540CA-99DE-4FFC-B5E7-4E60009630DB}" srcId="{14523E8A-CC80-4D48-BBEC-371FE2391B3A}" destId="{E283BC0B-D7F7-4E1C-9741-9AAAC958A89A}" srcOrd="1" destOrd="0" parTransId="{A5E1AC51-85CD-4223-9AB1-5394492A9E54}" sibTransId="{833A4C93-686A-44E1-99B0-46B0A44C4ECB}"/>
    <dgm:cxn modelId="{7CE64915-650B-414B-928D-35D96A023E09}" srcId="{53EBEC86-AA91-4451-B9C6-E7BE18FEC613}" destId="{D69CC805-1C62-4173-9E5F-3DF400CFB07D}" srcOrd="1" destOrd="0" parTransId="{F5D9C2A4-78BA-4867-9345-E5DF392DD7AC}" sibTransId="{8D4B1824-B3E0-447F-B3E7-D38B1E86AE0B}"/>
    <dgm:cxn modelId="{A24117F1-F792-460D-AA18-0C3C6B26F34D}" type="presOf" srcId="{01E5080D-8C72-4DCF-9E79-42BA3BABC326}" destId="{9E24ADD5-B02E-48BB-8F46-84B16548E578}" srcOrd="0" destOrd="1" presId="urn:microsoft.com/office/officeart/2005/8/layout/vList2"/>
    <dgm:cxn modelId="{9EADF383-6C6E-48C3-9067-3A7001536B7B}" srcId="{14523E8A-CC80-4D48-BBEC-371FE2391B3A}" destId="{22C0DCEC-E822-4FEF-B422-0B1D880CEEAC}" srcOrd="4" destOrd="0" parTransId="{9A1045F0-39AA-4B2F-96BB-054166CF096C}" sibTransId="{D7E50796-911F-41D8-9C80-6B3BE0C69C37}"/>
    <dgm:cxn modelId="{FE48B513-7B30-4F84-84DA-6A19543E240B}" type="presOf" srcId="{0D097A37-ACA5-48B8-AE2B-F23C43EF1F75}" destId="{4982772D-B84B-4BD8-BFE4-592C46F10825}" srcOrd="0" destOrd="0" presId="urn:microsoft.com/office/officeart/2005/8/layout/vList2"/>
    <dgm:cxn modelId="{2E59A91B-3B18-4C95-87F3-757BE9994DCF}" srcId="{14523E8A-CC80-4D48-BBEC-371FE2391B3A}" destId="{0D097A37-ACA5-48B8-AE2B-F23C43EF1F75}" srcOrd="0" destOrd="0" parTransId="{556DE5BD-CCB4-4230-9EFF-733DA3EEE82C}" sibTransId="{3D6AFDCE-E197-410C-B59A-42F410C31C7B}"/>
    <dgm:cxn modelId="{B8A1208B-0AE1-4BE1-95F8-09B691E02B40}" type="presOf" srcId="{D69CC805-1C62-4173-9E5F-3DF400CFB07D}" destId="{79597DAD-B0CF-4A5D-B079-8FA1237752B5}" srcOrd="0" destOrd="1" presId="urn:microsoft.com/office/officeart/2005/8/layout/vList2"/>
    <dgm:cxn modelId="{11D29F70-6D0E-40AC-ACB8-49967D1D3B20}" type="presOf" srcId="{16468F07-6B9B-44C1-A7E9-5930AB0EC66F}" destId="{79597DAD-B0CF-4A5D-B079-8FA1237752B5}" srcOrd="0" destOrd="2" presId="urn:microsoft.com/office/officeart/2005/8/layout/vList2"/>
    <dgm:cxn modelId="{1D6C192F-F025-4E2C-A548-6E2748E2ADB4}" type="presOf" srcId="{22C0DCEC-E822-4FEF-B422-0B1D880CEEAC}" destId="{4982772D-B84B-4BD8-BFE4-592C46F10825}" srcOrd="0" destOrd="4" presId="urn:microsoft.com/office/officeart/2005/8/layout/vList2"/>
    <dgm:cxn modelId="{54A57565-1020-44C7-9481-A8144937111C}" type="presOf" srcId="{E2AAFCEB-F967-4D83-9767-A39CA569A00E}" destId="{0BD3AFB5-146C-4015-91AE-76A9214EADB5}" srcOrd="0" destOrd="0" presId="urn:microsoft.com/office/officeart/2005/8/layout/vList2"/>
    <dgm:cxn modelId="{3C1D8131-67ED-4887-8943-AF28C7DE9213}" type="presOf" srcId="{A3798096-29D4-4CF9-A63A-B811C22C1A80}" destId="{D276400B-880A-4708-BC83-C8D6C02A2CBE}" srcOrd="0" destOrd="0" presId="urn:microsoft.com/office/officeart/2005/8/layout/vList2"/>
    <dgm:cxn modelId="{84638891-D865-45B4-A6A0-AE365299868A}" srcId="{53EBEC86-AA91-4451-B9C6-E7BE18FEC613}" destId="{16468F07-6B9B-44C1-A7E9-5930AB0EC66F}" srcOrd="2" destOrd="0" parTransId="{4A66AAE1-C51F-4D4F-B21C-082F7F8A9C32}" sibTransId="{9EFFD8FF-842E-4134-97D6-D6478362C112}"/>
    <dgm:cxn modelId="{4E594B98-AC65-498C-A949-78ED6BDE468F}" type="presOf" srcId="{14523E8A-CC80-4D48-BBEC-371FE2391B3A}" destId="{C044D3CA-6BE2-44A5-9982-DBFF449EDD50}" srcOrd="0" destOrd="0" presId="urn:microsoft.com/office/officeart/2005/8/layout/vList2"/>
    <dgm:cxn modelId="{93757F5F-BB20-4184-9EE8-6E5DB3FC0C77}" type="presOf" srcId="{A4FEF440-1477-45C3-8776-C6ECCDBE1377}" destId="{25B81D78-B5BC-4F5B-BE8D-F4B1084AE6CB}" srcOrd="0" destOrd="0" presId="urn:microsoft.com/office/officeart/2005/8/layout/vList2"/>
    <dgm:cxn modelId="{69259FBA-76FC-42BB-9661-F227F5BE6DC1}" type="presOf" srcId="{92D28DE9-CA20-4B84-A25C-023689D3E942}" destId="{79597DAD-B0CF-4A5D-B079-8FA1237752B5}" srcOrd="0" destOrd="0" presId="urn:microsoft.com/office/officeart/2005/8/layout/vList2"/>
    <dgm:cxn modelId="{B70F7A08-AE49-47BE-A86D-380CB26853D8}" srcId="{A3798096-29D4-4CF9-A63A-B811C22C1A80}" destId="{E2AAFCEB-F967-4D83-9767-A39CA569A00E}" srcOrd="2" destOrd="0" parTransId="{F26A7E39-0A1E-4E74-9CFC-6A97CC25EE2D}" sibTransId="{1573CEBE-5870-47A3-8F1E-EE831E63914A}"/>
    <dgm:cxn modelId="{F6A8C70C-FAF8-4288-86C6-5C6404940BB4}" srcId="{A3798096-29D4-4CF9-A63A-B811C22C1A80}" destId="{A4FEF440-1477-45C3-8776-C6ECCDBE1377}" srcOrd="1" destOrd="0" parTransId="{92555B90-B200-48F5-BC33-28544A2BBE77}" sibTransId="{FD323EA8-355F-4FD7-909B-9A5AA99A0E0A}"/>
    <dgm:cxn modelId="{5F4ED7B9-6325-4D5A-9F41-11C9D64E24AF}" type="presOf" srcId="{9EA48629-0F53-4376-A203-08CB5DB1F4D6}" destId="{4982772D-B84B-4BD8-BFE4-592C46F10825}" srcOrd="0" destOrd="3" presId="urn:microsoft.com/office/officeart/2005/8/layout/vList2"/>
    <dgm:cxn modelId="{0BAB25A4-4C85-43C5-ACCB-D80DB98D6F97}" srcId="{E2AAFCEB-F967-4D83-9767-A39CA569A00E}" destId="{30641591-BC4B-49F5-9AC9-1C585CAEC67D}" srcOrd="0" destOrd="0" parTransId="{F788020D-876B-4AE4-B68D-120DEBADD322}" sibTransId="{F7CB4B13-96AF-4457-88CF-A9444DF58048}"/>
    <dgm:cxn modelId="{233BDCB5-437C-400F-985E-AA4EA6377C73}" srcId="{14523E8A-CC80-4D48-BBEC-371FE2391B3A}" destId="{9D85CD18-13BF-4D65-AEF1-A3D0C177AFDD}" srcOrd="2" destOrd="0" parTransId="{3AB98D54-0756-4D4A-A4FA-638F5700D32C}" sibTransId="{F8187264-FA1A-4596-BB30-21814B12E7DD}"/>
    <dgm:cxn modelId="{BDC2BC24-2B34-4AFD-AEF6-FB5344D36336}" srcId="{A4FEF440-1477-45C3-8776-C6ECCDBE1377}" destId="{EB88AFF5-D26D-44F1-815B-ECFC6F20B756}" srcOrd="0" destOrd="0" parTransId="{B4BEFD0E-1498-4AE8-AD5A-7EBCF4122465}" sibTransId="{61AA5798-A5C3-4230-BAE3-7503DD947B9C}"/>
    <dgm:cxn modelId="{3876F390-2D48-4402-86E8-E68994791C1D}" type="presParOf" srcId="{D276400B-880A-4708-BC83-C8D6C02A2CBE}" destId="{C044D3CA-6BE2-44A5-9982-DBFF449EDD50}" srcOrd="0" destOrd="0" presId="urn:microsoft.com/office/officeart/2005/8/layout/vList2"/>
    <dgm:cxn modelId="{2F3C2B0D-C1E0-4C12-9635-FB3B85EB7151}" type="presParOf" srcId="{D276400B-880A-4708-BC83-C8D6C02A2CBE}" destId="{4982772D-B84B-4BD8-BFE4-592C46F10825}" srcOrd="1" destOrd="0" presId="urn:microsoft.com/office/officeart/2005/8/layout/vList2"/>
    <dgm:cxn modelId="{96897A00-C67F-4DE2-8375-28C1BD98B352}" type="presParOf" srcId="{D276400B-880A-4708-BC83-C8D6C02A2CBE}" destId="{25B81D78-B5BC-4F5B-BE8D-F4B1084AE6CB}" srcOrd="2" destOrd="0" presId="urn:microsoft.com/office/officeart/2005/8/layout/vList2"/>
    <dgm:cxn modelId="{EE8A922F-9778-4104-AC93-C37927E0EE72}" type="presParOf" srcId="{D276400B-880A-4708-BC83-C8D6C02A2CBE}" destId="{D5008A04-3382-49BC-BB45-E32DD6CC1D71}" srcOrd="3" destOrd="0" presId="urn:microsoft.com/office/officeart/2005/8/layout/vList2"/>
    <dgm:cxn modelId="{934FADA7-AAC8-4E01-94A1-AC64AF3AB094}" type="presParOf" srcId="{D276400B-880A-4708-BC83-C8D6C02A2CBE}" destId="{0BD3AFB5-146C-4015-91AE-76A9214EADB5}" srcOrd="4" destOrd="0" presId="urn:microsoft.com/office/officeart/2005/8/layout/vList2"/>
    <dgm:cxn modelId="{8D4594F7-3FB0-4556-83BC-F554C2F3C01C}" type="presParOf" srcId="{D276400B-880A-4708-BC83-C8D6C02A2CBE}" destId="{9E24ADD5-B02E-48BB-8F46-84B16548E578}" srcOrd="5" destOrd="0" presId="urn:microsoft.com/office/officeart/2005/8/layout/vList2"/>
    <dgm:cxn modelId="{015095B9-92FC-4295-9297-64979936481B}" type="presParOf" srcId="{D276400B-880A-4708-BC83-C8D6C02A2CBE}" destId="{29FA07BE-FC51-4F16-99A0-74B61BC175C0}" srcOrd="6" destOrd="0" presId="urn:microsoft.com/office/officeart/2005/8/layout/vList2"/>
    <dgm:cxn modelId="{B95B673E-2077-4917-B7A7-1E5E0B673233}" type="presParOf" srcId="{D276400B-880A-4708-BC83-C8D6C02A2CBE}" destId="{79597DAD-B0CF-4A5D-B079-8FA1237752B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94AAC-6F69-4FC2-9357-233BEEB07C3B}" type="doc">
      <dgm:prSet loTypeId="urn:microsoft.com/office/officeart/2008/layout/LinedLis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162B791-9892-4F45-B87A-B34B43D7E5C9}">
      <dgm:prSet phldrT="[Text]" custT="1"/>
      <dgm:spPr>
        <a:solidFill>
          <a:srgbClr val="FFC000"/>
        </a:solidFill>
      </dgm:spPr>
      <dgm:t>
        <a:bodyPr anchor="ctr"/>
        <a:lstStyle/>
        <a:p>
          <a:r>
            <a:rPr lang="en-US" sz="2000" b="1" i="0" dirty="0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dirty="0">
            <a:solidFill>
              <a:schemeClr val="tx1"/>
            </a:solidFill>
          </a:endParaRPr>
        </a:p>
      </dgm:t>
    </dgm:pt>
    <dgm:pt modelId="{4B87A133-4D81-43F6-9FB6-2F19941266B0}" type="parTrans" cxnId="{278F7DDF-7409-4A58-AE9C-967E65096F0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7BA27C5-927E-471F-9D17-86AC299A1C95}" type="sibTrans" cxnId="{278F7DDF-7409-4A58-AE9C-967E65096F0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E22AD0A-B561-4563-B8DB-EA84940874EB}">
      <dgm:prSet custT="1"/>
      <dgm:spPr>
        <a:solidFill>
          <a:srgbClr val="0F6FC6"/>
        </a:solidFill>
      </dgm:spPr>
      <dgm:t>
        <a:bodyPr anchor="ctr"/>
        <a:lstStyle/>
        <a:p>
          <a:pPr algn="l"/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7444B6E9-6611-46A3-956F-AB16D2F8420D}" type="parTrans" cxnId="{DD9140B2-5F31-43E9-82EA-A9140FDF49F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527DC36-48A4-4204-AF51-D67D1F5D9522}" type="sibTrans" cxnId="{DD9140B2-5F31-43E9-82EA-A9140FDF49F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8D5758D-F9C4-466D-87D2-3338A21E7804}">
      <dgm:prSet custT="1"/>
      <dgm:spPr/>
      <dgm:t>
        <a:bodyPr anchor="ctr"/>
        <a:lstStyle/>
        <a:p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D36B7720-C187-4323-A192-F00737DEF54C}" type="parTrans" cxnId="{4D02D672-5BA5-4F34-81AF-8DDA5C81207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888302C-F928-4618-977D-8DD70A32F4F4}" type="sibTrans" cxnId="{4D02D672-5BA5-4F34-81AF-8DDA5C81207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F151FC4-4F46-4FE0-A2DE-55B7008AD77F}">
      <dgm:prSet custT="1"/>
      <dgm:spPr>
        <a:noFill/>
      </dgm:spPr>
      <dgm:t>
        <a:bodyPr anchor="ctr"/>
        <a:lstStyle/>
        <a:p>
          <a:pPr algn="l"/>
          <a:r>
            <a:rPr lang="en-US" sz="2000" b="1" i="0" dirty="0" err="1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 / Technical Library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E70C09DF-B602-4651-AB3E-F2ECBEFC9921}" type="parTrans" cxnId="{8D8F60FA-4E04-4591-8D01-AAF0B1AC7D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21DF2C-1A9E-4070-A296-F59E39D55ADF}" type="sibTrans" cxnId="{8D8F60FA-4E04-4591-8D01-AAF0B1AC7D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DB990C-4EE6-4E1E-8900-BAD941E6BFD8}">
      <dgm:prSet custT="1"/>
      <dgm:spPr/>
      <dgm:t>
        <a:bodyPr anchor="ctr"/>
        <a:lstStyle/>
        <a:p>
          <a:r>
            <a:rPr lang="en-US" sz="2000" b="1" dirty="0" smtClean="0">
              <a:solidFill>
                <a:schemeClr val="bg1"/>
              </a:solidFill>
            </a:rPr>
            <a:t>Aconex Implementation</a:t>
          </a:r>
        </a:p>
      </dgm:t>
    </dgm:pt>
    <dgm:pt modelId="{0CE53C5E-D881-4A3B-86E3-7EDC232322E1}" type="parTrans" cxnId="{652C252E-5C2A-4AE4-BC84-CBEC55A0E5B0}">
      <dgm:prSet/>
      <dgm:spPr/>
      <dgm:t>
        <a:bodyPr/>
        <a:lstStyle/>
        <a:p>
          <a:endParaRPr lang="en-US"/>
        </a:p>
      </dgm:t>
    </dgm:pt>
    <dgm:pt modelId="{93D64802-F12A-4DA9-8153-88EAEF5A55BA}" type="sibTrans" cxnId="{652C252E-5C2A-4AE4-BC84-CBEC55A0E5B0}">
      <dgm:prSet/>
      <dgm:spPr/>
      <dgm:t>
        <a:bodyPr/>
        <a:lstStyle/>
        <a:p>
          <a:endParaRPr lang="en-US"/>
        </a:p>
      </dgm:t>
    </dgm:pt>
    <dgm:pt modelId="{97CA75AD-1F91-46C4-B13E-790AD4497799}" type="pres">
      <dgm:prSet presAssocID="{E9994AAC-6F69-4FC2-9357-233BEEB07C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2CEA22C-CA9E-4A13-8B78-05EA92BBBC08}" type="pres">
      <dgm:prSet presAssocID="{A162B791-9892-4F45-B87A-B34B43D7E5C9}" presName="thickLine" presStyleLbl="alignNode1" presStyleIdx="0" presStyleCnt="5"/>
      <dgm:spPr/>
      <dgm:t>
        <a:bodyPr/>
        <a:lstStyle/>
        <a:p>
          <a:endParaRPr lang="en-US"/>
        </a:p>
      </dgm:t>
    </dgm:pt>
    <dgm:pt modelId="{05658C23-7EBC-42D8-996A-8C17D73423CC}" type="pres">
      <dgm:prSet presAssocID="{A162B791-9892-4F45-B87A-B34B43D7E5C9}" presName="horz1" presStyleCnt="0"/>
      <dgm:spPr/>
      <dgm:t>
        <a:bodyPr/>
        <a:lstStyle/>
        <a:p>
          <a:endParaRPr lang="en-US"/>
        </a:p>
      </dgm:t>
    </dgm:pt>
    <dgm:pt modelId="{80AB84C0-9EAC-4A2D-8C2F-A929BC1F6191}" type="pres">
      <dgm:prSet presAssocID="{A162B791-9892-4F45-B87A-B34B43D7E5C9}" presName="tx1" presStyleLbl="revTx" presStyleIdx="0" presStyleCnt="5" custScaleY="57127" custLinFactNeighborY="-206"/>
      <dgm:spPr/>
      <dgm:t>
        <a:bodyPr/>
        <a:lstStyle/>
        <a:p>
          <a:endParaRPr lang="en-US"/>
        </a:p>
      </dgm:t>
    </dgm:pt>
    <dgm:pt modelId="{E080E942-F431-4202-A129-DD71FA2C5794}" type="pres">
      <dgm:prSet presAssocID="{A162B791-9892-4F45-B87A-B34B43D7E5C9}" presName="vert1" presStyleCnt="0"/>
      <dgm:spPr/>
      <dgm:t>
        <a:bodyPr/>
        <a:lstStyle/>
        <a:p>
          <a:endParaRPr lang="en-US"/>
        </a:p>
      </dgm:t>
    </dgm:pt>
    <dgm:pt modelId="{F3C36B03-DF35-4019-A713-F17212F1E235}" type="pres">
      <dgm:prSet presAssocID="{AF151FC4-4F46-4FE0-A2DE-55B7008AD77F}" presName="thickLine" presStyleLbl="alignNode1" presStyleIdx="1" presStyleCnt="5" custLinFactNeighborY="719"/>
      <dgm:spPr/>
    </dgm:pt>
    <dgm:pt modelId="{8A7E73CF-C007-4ADC-9D44-07746C961A15}" type="pres">
      <dgm:prSet presAssocID="{AF151FC4-4F46-4FE0-A2DE-55B7008AD77F}" presName="horz1" presStyleCnt="0"/>
      <dgm:spPr/>
    </dgm:pt>
    <dgm:pt modelId="{0F4C63B4-0814-4E04-AD04-0F6253462383}" type="pres">
      <dgm:prSet presAssocID="{AF151FC4-4F46-4FE0-A2DE-55B7008AD77F}" presName="tx1" presStyleLbl="revTx" presStyleIdx="1" presStyleCnt="5" custScaleY="56968"/>
      <dgm:spPr/>
      <dgm:t>
        <a:bodyPr/>
        <a:lstStyle/>
        <a:p>
          <a:endParaRPr lang="en-US"/>
        </a:p>
      </dgm:t>
    </dgm:pt>
    <dgm:pt modelId="{282DAFC1-FFA8-47F3-9891-6A77F1033F66}" type="pres">
      <dgm:prSet presAssocID="{AF151FC4-4F46-4FE0-A2DE-55B7008AD77F}" presName="vert1" presStyleCnt="0"/>
      <dgm:spPr/>
    </dgm:pt>
    <dgm:pt modelId="{D4E5DD1C-0641-471C-B3BD-2492565BEC46}" type="pres">
      <dgm:prSet presAssocID="{BE22AD0A-B561-4563-B8DB-EA84940874EB}" presName="thickLine" presStyleLbl="alignNode1" presStyleIdx="2" presStyleCnt="5"/>
      <dgm:spPr/>
      <dgm:t>
        <a:bodyPr/>
        <a:lstStyle/>
        <a:p>
          <a:endParaRPr lang="en-US"/>
        </a:p>
      </dgm:t>
    </dgm:pt>
    <dgm:pt modelId="{303B768C-59EC-43B1-8853-BA9D0EA22059}" type="pres">
      <dgm:prSet presAssocID="{BE22AD0A-B561-4563-B8DB-EA84940874EB}" presName="horz1" presStyleCnt="0"/>
      <dgm:spPr/>
      <dgm:t>
        <a:bodyPr/>
        <a:lstStyle/>
        <a:p>
          <a:endParaRPr lang="en-US"/>
        </a:p>
      </dgm:t>
    </dgm:pt>
    <dgm:pt modelId="{2128FF44-FD62-420A-9BC1-6130C172CC9B}" type="pres">
      <dgm:prSet presAssocID="{BE22AD0A-B561-4563-B8DB-EA84940874EB}" presName="tx1" presStyleLbl="revTx" presStyleIdx="2" presStyleCnt="5" custScaleY="55880" custLinFactNeighborY="1939"/>
      <dgm:spPr/>
      <dgm:t>
        <a:bodyPr/>
        <a:lstStyle/>
        <a:p>
          <a:endParaRPr lang="en-US"/>
        </a:p>
      </dgm:t>
    </dgm:pt>
    <dgm:pt modelId="{3495D6E0-28B9-46A8-85DE-91C07E155B4D}" type="pres">
      <dgm:prSet presAssocID="{BE22AD0A-B561-4563-B8DB-EA84940874EB}" presName="vert1" presStyleCnt="0"/>
      <dgm:spPr/>
      <dgm:t>
        <a:bodyPr/>
        <a:lstStyle/>
        <a:p>
          <a:endParaRPr lang="en-US"/>
        </a:p>
      </dgm:t>
    </dgm:pt>
    <dgm:pt modelId="{012E020E-474C-458D-938B-31143DF5AB2D}" type="pres">
      <dgm:prSet presAssocID="{68D5758D-F9C4-466D-87D2-3338A21E7804}" presName="thickLine" presStyleLbl="alignNode1" presStyleIdx="3" presStyleCnt="5" custLinFactNeighborY="498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E126FA4-B423-4295-B2CB-88FEB6DCEC81}" type="pres">
      <dgm:prSet presAssocID="{68D5758D-F9C4-466D-87D2-3338A21E7804}" presName="horz1" presStyleCnt="0"/>
      <dgm:spPr/>
      <dgm:t>
        <a:bodyPr/>
        <a:lstStyle/>
        <a:p>
          <a:endParaRPr lang="en-US"/>
        </a:p>
      </dgm:t>
    </dgm:pt>
    <dgm:pt modelId="{1C9E4E73-3030-4841-B640-512052E86A21}" type="pres">
      <dgm:prSet presAssocID="{68D5758D-F9C4-466D-87D2-3338A21E7804}" presName="tx1" presStyleLbl="revTx" presStyleIdx="3" presStyleCnt="5" custScaleY="55325"/>
      <dgm:spPr/>
      <dgm:t>
        <a:bodyPr/>
        <a:lstStyle/>
        <a:p>
          <a:endParaRPr lang="en-US"/>
        </a:p>
      </dgm:t>
    </dgm:pt>
    <dgm:pt modelId="{0E7D9CF9-9ABB-4A89-B13F-D3089FE64D56}" type="pres">
      <dgm:prSet presAssocID="{68D5758D-F9C4-466D-87D2-3338A21E7804}" presName="vert1" presStyleCnt="0"/>
      <dgm:spPr/>
      <dgm:t>
        <a:bodyPr/>
        <a:lstStyle/>
        <a:p>
          <a:endParaRPr lang="en-US"/>
        </a:p>
      </dgm:t>
    </dgm:pt>
    <dgm:pt modelId="{868F3595-7084-46B4-8AFC-53C5DDD03151}" type="pres">
      <dgm:prSet presAssocID="{6BDB990C-4EE6-4E1E-8900-BAD941E6BFD8}" presName="thickLine" presStyleLbl="alignNode1" presStyleIdx="4" presStyleCnt="5"/>
      <dgm:spPr/>
    </dgm:pt>
    <dgm:pt modelId="{02EDFFFE-D56D-4BAA-99DF-25C7CA544BBF}" type="pres">
      <dgm:prSet presAssocID="{6BDB990C-4EE6-4E1E-8900-BAD941E6BFD8}" presName="horz1" presStyleCnt="0"/>
      <dgm:spPr/>
    </dgm:pt>
    <dgm:pt modelId="{AC5DCC31-849B-42F5-BB5C-40AA9F975F70}" type="pres">
      <dgm:prSet presAssocID="{6BDB990C-4EE6-4E1E-8900-BAD941E6BFD8}" presName="tx1" presStyleLbl="revTx" presStyleIdx="4" presStyleCnt="5"/>
      <dgm:spPr/>
      <dgm:t>
        <a:bodyPr/>
        <a:lstStyle/>
        <a:p>
          <a:endParaRPr lang="en-US"/>
        </a:p>
      </dgm:t>
    </dgm:pt>
    <dgm:pt modelId="{A36765EC-AD46-4C26-982E-E2C9B72C8CB3}" type="pres">
      <dgm:prSet presAssocID="{6BDB990C-4EE6-4E1E-8900-BAD941E6BFD8}" presName="vert1" presStyleCnt="0"/>
      <dgm:spPr/>
    </dgm:pt>
  </dgm:ptLst>
  <dgm:cxnLst>
    <dgm:cxn modelId="{41D18B69-9392-407D-86B7-0D4229FD7C2A}" type="presOf" srcId="{BE22AD0A-B561-4563-B8DB-EA84940874EB}" destId="{2128FF44-FD62-420A-9BC1-6130C172CC9B}" srcOrd="0" destOrd="0" presId="urn:microsoft.com/office/officeart/2008/layout/LinedList"/>
    <dgm:cxn modelId="{81BB80FE-F51D-4127-B7CA-7C073972B23A}" type="presOf" srcId="{E9994AAC-6F69-4FC2-9357-233BEEB07C3B}" destId="{97CA75AD-1F91-46C4-B13E-790AD4497799}" srcOrd="0" destOrd="0" presId="urn:microsoft.com/office/officeart/2008/layout/LinedList"/>
    <dgm:cxn modelId="{278F7DDF-7409-4A58-AE9C-967E65096F0B}" srcId="{E9994AAC-6F69-4FC2-9357-233BEEB07C3B}" destId="{A162B791-9892-4F45-B87A-B34B43D7E5C9}" srcOrd="0" destOrd="0" parTransId="{4B87A133-4D81-43F6-9FB6-2F19941266B0}" sibTransId="{A7BA27C5-927E-471F-9D17-86AC299A1C95}"/>
    <dgm:cxn modelId="{8D8F60FA-4E04-4591-8D01-AAF0B1AC7D5E}" srcId="{E9994AAC-6F69-4FC2-9357-233BEEB07C3B}" destId="{AF151FC4-4F46-4FE0-A2DE-55B7008AD77F}" srcOrd="1" destOrd="0" parTransId="{E70C09DF-B602-4651-AB3E-F2ECBEFC9921}" sibTransId="{1621DF2C-1A9E-4070-A296-F59E39D55ADF}"/>
    <dgm:cxn modelId="{C75FAFCF-75D4-4881-ADFC-7A556F9C530D}" type="presOf" srcId="{68D5758D-F9C4-466D-87D2-3338A21E7804}" destId="{1C9E4E73-3030-4841-B640-512052E86A21}" srcOrd="0" destOrd="0" presId="urn:microsoft.com/office/officeart/2008/layout/LinedList"/>
    <dgm:cxn modelId="{DD9140B2-5F31-43E9-82EA-A9140FDF49FF}" srcId="{E9994AAC-6F69-4FC2-9357-233BEEB07C3B}" destId="{BE22AD0A-B561-4563-B8DB-EA84940874EB}" srcOrd="2" destOrd="0" parTransId="{7444B6E9-6611-46A3-956F-AB16D2F8420D}" sibTransId="{0527DC36-48A4-4204-AF51-D67D1F5D9522}"/>
    <dgm:cxn modelId="{4D02D672-5BA5-4F34-81AF-8DDA5C812070}" srcId="{E9994AAC-6F69-4FC2-9357-233BEEB07C3B}" destId="{68D5758D-F9C4-466D-87D2-3338A21E7804}" srcOrd="3" destOrd="0" parTransId="{D36B7720-C187-4323-A192-F00737DEF54C}" sibTransId="{5888302C-F928-4618-977D-8DD70A32F4F4}"/>
    <dgm:cxn modelId="{249CA569-E0BB-468A-988E-FDD8EEDA1BCD}" type="presOf" srcId="{6BDB990C-4EE6-4E1E-8900-BAD941E6BFD8}" destId="{AC5DCC31-849B-42F5-BB5C-40AA9F975F70}" srcOrd="0" destOrd="0" presId="urn:microsoft.com/office/officeart/2008/layout/LinedList"/>
    <dgm:cxn modelId="{2D087572-0DCB-4EDD-BFD8-5C490436D460}" type="presOf" srcId="{A162B791-9892-4F45-B87A-B34B43D7E5C9}" destId="{80AB84C0-9EAC-4A2D-8C2F-A929BC1F6191}" srcOrd="0" destOrd="0" presId="urn:microsoft.com/office/officeart/2008/layout/LinedList"/>
    <dgm:cxn modelId="{652C252E-5C2A-4AE4-BC84-CBEC55A0E5B0}" srcId="{E9994AAC-6F69-4FC2-9357-233BEEB07C3B}" destId="{6BDB990C-4EE6-4E1E-8900-BAD941E6BFD8}" srcOrd="4" destOrd="0" parTransId="{0CE53C5E-D881-4A3B-86E3-7EDC232322E1}" sibTransId="{93D64802-F12A-4DA9-8153-88EAEF5A55BA}"/>
    <dgm:cxn modelId="{6D273754-E033-4563-9E96-26E2E0FC1B06}" type="presOf" srcId="{AF151FC4-4F46-4FE0-A2DE-55B7008AD77F}" destId="{0F4C63B4-0814-4E04-AD04-0F6253462383}" srcOrd="0" destOrd="0" presId="urn:microsoft.com/office/officeart/2008/layout/LinedList"/>
    <dgm:cxn modelId="{C59FD62E-C5FB-4180-A940-7F5B48B59F4F}" type="presParOf" srcId="{97CA75AD-1F91-46C4-B13E-790AD4497799}" destId="{92CEA22C-CA9E-4A13-8B78-05EA92BBBC08}" srcOrd="0" destOrd="0" presId="urn:microsoft.com/office/officeart/2008/layout/LinedList"/>
    <dgm:cxn modelId="{63D9A0C9-7448-4109-B87D-8FCE3F3423FA}" type="presParOf" srcId="{97CA75AD-1F91-46C4-B13E-790AD4497799}" destId="{05658C23-7EBC-42D8-996A-8C17D73423CC}" srcOrd="1" destOrd="0" presId="urn:microsoft.com/office/officeart/2008/layout/LinedList"/>
    <dgm:cxn modelId="{2B8C27AF-B4B5-45CA-B436-EB56A3F430F8}" type="presParOf" srcId="{05658C23-7EBC-42D8-996A-8C17D73423CC}" destId="{80AB84C0-9EAC-4A2D-8C2F-A929BC1F6191}" srcOrd="0" destOrd="0" presId="urn:microsoft.com/office/officeart/2008/layout/LinedList"/>
    <dgm:cxn modelId="{B69B0231-0BB1-46A5-BC99-1484970494F2}" type="presParOf" srcId="{05658C23-7EBC-42D8-996A-8C17D73423CC}" destId="{E080E942-F431-4202-A129-DD71FA2C5794}" srcOrd="1" destOrd="0" presId="urn:microsoft.com/office/officeart/2008/layout/LinedList"/>
    <dgm:cxn modelId="{AECB5E2A-278A-499E-852A-92235C6C9D5B}" type="presParOf" srcId="{97CA75AD-1F91-46C4-B13E-790AD4497799}" destId="{F3C36B03-DF35-4019-A713-F17212F1E235}" srcOrd="2" destOrd="0" presId="urn:microsoft.com/office/officeart/2008/layout/LinedList"/>
    <dgm:cxn modelId="{4F68D3E6-80CC-461B-A15A-3D474052DBA1}" type="presParOf" srcId="{97CA75AD-1F91-46C4-B13E-790AD4497799}" destId="{8A7E73CF-C007-4ADC-9D44-07746C961A15}" srcOrd="3" destOrd="0" presId="urn:microsoft.com/office/officeart/2008/layout/LinedList"/>
    <dgm:cxn modelId="{D438EFC3-A761-4579-B171-09C2DC28F16E}" type="presParOf" srcId="{8A7E73CF-C007-4ADC-9D44-07746C961A15}" destId="{0F4C63B4-0814-4E04-AD04-0F6253462383}" srcOrd="0" destOrd="0" presId="urn:microsoft.com/office/officeart/2008/layout/LinedList"/>
    <dgm:cxn modelId="{BC886DC9-5AC6-4689-8CDF-24D63AF49574}" type="presParOf" srcId="{8A7E73CF-C007-4ADC-9D44-07746C961A15}" destId="{282DAFC1-FFA8-47F3-9891-6A77F1033F66}" srcOrd="1" destOrd="0" presId="urn:microsoft.com/office/officeart/2008/layout/LinedList"/>
    <dgm:cxn modelId="{038E2DD9-37A6-425D-B23F-B66E7DEF77B5}" type="presParOf" srcId="{97CA75AD-1F91-46C4-B13E-790AD4497799}" destId="{D4E5DD1C-0641-471C-B3BD-2492565BEC46}" srcOrd="4" destOrd="0" presId="urn:microsoft.com/office/officeart/2008/layout/LinedList"/>
    <dgm:cxn modelId="{FAE21EB8-C5ED-4401-82BE-FCD7BDA68093}" type="presParOf" srcId="{97CA75AD-1F91-46C4-B13E-790AD4497799}" destId="{303B768C-59EC-43B1-8853-BA9D0EA22059}" srcOrd="5" destOrd="0" presId="urn:microsoft.com/office/officeart/2008/layout/LinedList"/>
    <dgm:cxn modelId="{C33B63CD-95E5-4659-B8B9-B23F92CC95AA}" type="presParOf" srcId="{303B768C-59EC-43B1-8853-BA9D0EA22059}" destId="{2128FF44-FD62-420A-9BC1-6130C172CC9B}" srcOrd="0" destOrd="0" presId="urn:microsoft.com/office/officeart/2008/layout/LinedList"/>
    <dgm:cxn modelId="{0478BF5D-2B32-4BFC-8FD0-1CC9A252163F}" type="presParOf" srcId="{303B768C-59EC-43B1-8853-BA9D0EA22059}" destId="{3495D6E0-28B9-46A8-85DE-91C07E155B4D}" srcOrd="1" destOrd="0" presId="urn:microsoft.com/office/officeart/2008/layout/LinedList"/>
    <dgm:cxn modelId="{70E5E8E7-EB98-4F20-9F4D-97E650E8C805}" type="presParOf" srcId="{97CA75AD-1F91-46C4-B13E-790AD4497799}" destId="{012E020E-474C-458D-938B-31143DF5AB2D}" srcOrd="6" destOrd="0" presId="urn:microsoft.com/office/officeart/2008/layout/LinedList"/>
    <dgm:cxn modelId="{02D88EFC-7163-4DB2-B9CE-E4320831CA08}" type="presParOf" srcId="{97CA75AD-1F91-46C4-B13E-790AD4497799}" destId="{EE126FA4-B423-4295-B2CB-88FEB6DCEC81}" srcOrd="7" destOrd="0" presId="urn:microsoft.com/office/officeart/2008/layout/LinedList"/>
    <dgm:cxn modelId="{6D0CF956-E67D-4625-9631-7B43920984F4}" type="presParOf" srcId="{EE126FA4-B423-4295-B2CB-88FEB6DCEC81}" destId="{1C9E4E73-3030-4841-B640-512052E86A21}" srcOrd="0" destOrd="0" presId="urn:microsoft.com/office/officeart/2008/layout/LinedList"/>
    <dgm:cxn modelId="{D98E236B-AF59-42B8-9112-50BEAE249BB5}" type="presParOf" srcId="{EE126FA4-B423-4295-B2CB-88FEB6DCEC81}" destId="{0E7D9CF9-9ABB-4A89-B13F-D3089FE64D56}" srcOrd="1" destOrd="0" presId="urn:microsoft.com/office/officeart/2008/layout/LinedList"/>
    <dgm:cxn modelId="{F6ED6FEF-483F-43BA-AFEE-70BD6661F477}" type="presParOf" srcId="{97CA75AD-1F91-46C4-B13E-790AD4497799}" destId="{868F3595-7084-46B4-8AFC-53C5DDD03151}" srcOrd="8" destOrd="0" presId="urn:microsoft.com/office/officeart/2008/layout/LinedList"/>
    <dgm:cxn modelId="{B12FD282-0786-4BBC-96BC-1CAD2D658601}" type="presParOf" srcId="{97CA75AD-1F91-46C4-B13E-790AD4497799}" destId="{02EDFFFE-D56D-4BAA-99DF-25C7CA544BBF}" srcOrd="9" destOrd="0" presId="urn:microsoft.com/office/officeart/2008/layout/LinedList"/>
    <dgm:cxn modelId="{EF226E26-5942-428A-8AA4-3CFD4C7D730B}" type="presParOf" srcId="{02EDFFFE-D56D-4BAA-99DF-25C7CA544BBF}" destId="{AC5DCC31-849B-42F5-BB5C-40AA9F975F70}" srcOrd="0" destOrd="0" presId="urn:microsoft.com/office/officeart/2008/layout/LinedList"/>
    <dgm:cxn modelId="{FD220656-1029-48CD-B259-41105FF72443}" type="presParOf" srcId="{02EDFFFE-D56D-4BAA-99DF-25C7CA544BBF}" destId="{A36765EC-AD46-4C26-982E-E2C9B72C8CB3}" srcOrd="1" destOrd="0" presId="urn:microsoft.com/office/officeart/2008/layout/LinedList"/>
  </dgm:cxnLst>
  <dgm:bg>
    <a:solidFill>
      <a:srgbClr val="0F6FC6"/>
    </a:solidFill>
  </dgm:bg>
  <dgm:whole>
    <a:ln w="317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798096-29D4-4CF9-A63A-B811C22C1A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23E8A-CC80-4D48-BBEC-371FE2391B3A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Business Value</a:t>
          </a:r>
        </a:p>
      </dgm:t>
    </dgm:pt>
    <dgm:pt modelId="{25955EA4-2754-4B38-B0EF-7B7A5358C9DC}" type="par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DE27DDB-5B4F-4B2C-BFF9-9A8523CF758F}" type="sib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4FEF440-1477-45C3-8776-C6ECCDBE1377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dirty="0" smtClean="0">
              <a:solidFill>
                <a:schemeClr val="bg1"/>
              </a:solidFill>
              <a:latin typeface="+mj-lt"/>
            </a:rPr>
            <a:t> </a:t>
          </a:r>
          <a:endParaRPr lang="en-US" sz="2400" dirty="0" smtClean="0">
            <a:solidFill>
              <a:schemeClr val="bg1"/>
            </a:solidFill>
            <a:latin typeface="+mj-lt"/>
          </a:endParaRPr>
        </a:p>
      </dgm:t>
    </dgm:pt>
    <dgm:pt modelId="{92555B90-B200-48F5-BC33-28544A2BBE77}" type="par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D323EA8-355F-4FD7-909B-9A5AA99A0E0A}" type="sib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B88AFF5-D26D-44F1-815B-ECFC6F20B756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</a:rPr>
            <a:t>Solution Design and Development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B4BEFD0E-1498-4AE8-AD5A-7EBCF4122465}" type="par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1AA5798-A5C3-4230-BAE3-7503DD947B9C}" type="sib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AAFCEB-F967-4D83-9767-A39CA569A00E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Challenges and Risks </a:t>
          </a:r>
        </a:p>
      </dgm:t>
    </dgm:pt>
    <dgm:pt modelId="{F26A7E39-0A1E-4E74-9CFC-6A97CC25EE2D}" type="par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573CEBE-5870-47A3-8F1E-EE831E63914A}" type="sib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3EBEC86-AA91-4451-B9C6-E7BE18FEC613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dirty="0" smtClean="0">
            <a:solidFill>
              <a:schemeClr val="bg1"/>
            </a:solidFill>
            <a:latin typeface="+mj-lt"/>
          </a:endParaRPr>
        </a:p>
      </dgm:t>
    </dgm:pt>
    <dgm:pt modelId="{435FF21E-D6C6-4B00-855D-285EEF770836}" type="par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7F45094-75A8-456A-8063-3145C0EB5D3B}" type="sib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2D28DE9-CA20-4B84-A25C-023689D3E942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Digitized </a:t>
          </a:r>
          <a:r>
            <a:rPr lang="en-US" sz="1400" b="1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5 million 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pages with the help of National team</a:t>
          </a:r>
        </a:p>
      </dgm:t>
    </dgm:pt>
    <dgm:pt modelId="{4D7EB691-20AB-4D2B-B996-C599D6DAD375}" type="parTrans" cxnId="{91C36520-0C77-4C53-81AE-12EA1B0F8D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3FC1E10-D050-4F1C-831F-EDF08C9A681A}" type="sibTrans" cxnId="{91C36520-0C77-4C53-81AE-12EA1B0F8D1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6468F07-6B9B-44C1-A7E9-5930AB0EC66F}">
      <dgm:prSet custT="1"/>
      <dgm:spPr/>
      <dgm:t>
        <a:bodyPr/>
        <a:lstStyle/>
        <a:p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4A66AAE1-C51F-4D4F-B21C-082F7F8A9C32}" type="parTrans" cxnId="{84638891-D865-45B4-A6A0-AE365299868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FFD8FF-842E-4134-97D6-D6478362C112}" type="sibTrans" cxnId="{84638891-D865-45B4-A6A0-AE365299868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D097A37-ACA5-48B8-AE2B-F23C43EF1F75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Centralized Well File Repository and easily accessible to Drilling team,  Asset teams, ADNOC and Shareholders</a:t>
          </a:r>
          <a:endParaRPr lang="en-US" sz="1400" dirty="0" smtClean="0">
            <a:latin typeface="+mj-lt"/>
          </a:endParaRPr>
        </a:p>
      </dgm:t>
    </dgm:pt>
    <dgm:pt modelId="{556DE5BD-CCB4-4230-9EFF-733DA3EEE82C}" type="par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D6AFDCE-E197-410C-B59A-42F410C31C7B}" type="sib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0641591-BC4B-49F5-9AC9-1C585CAEC67D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Digitize hardcopy of the </a:t>
          </a:r>
          <a:r>
            <a:rPr lang="en-US" sz="1400" dirty="0" err="1" smtClean="0">
              <a:solidFill>
                <a:schemeClr val="accent4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document from different locations</a:t>
          </a:r>
        </a:p>
      </dgm:t>
    </dgm:pt>
    <dgm:pt modelId="{F788020D-876B-4AE4-B68D-120DEBADD322}" type="par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7CB4B13-96AF-4457-88CF-A9444DF58048}" type="sib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2C0DCEC-E822-4FEF-B422-0B1D880CEEAC}">
      <dgm:prSet custT="1"/>
      <dgm:spPr/>
      <dgm:t>
        <a:bodyPr/>
        <a:lstStyle/>
        <a:p>
          <a:endParaRPr lang="en-US" sz="1400" dirty="0">
            <a:latin typeface="+mj-lt"/>
          </a:endParaRPr>
        </a:p>
      </dgm:t>
    </dgm:pt>
    <dgm:pt modelId="{9A1045F0-39AA-4B2F-96BB-054166CF096C}" type="parTrans" cxnId="{9EADF383-6C6E-48C3-9067-3A7001536B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7E50796-911F-41D8-9C80-6B3BE0C69C37}" type="sibTrans" cxnId="{9EADF383-6C6E-48C3-9067-3A7001536B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E70DF75-84F7-48F1-8A19-7D4A2AE57229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Auto Classifying the documents</a:t>
          </a:r>
        </a:p>
      </dgm:t>
    </dgm:pt>
    <dgm:pt modelId="{17627E34-B7CC-4A84-9177-BAE465DD4384}" type="parTrans" cxnId="{A0C77E94-82F2-43D3-BEB4-9E6C7B4CC942}">
      <dgm:prSet/>
      <dgm:spPr/>
      <dgm:t>
        <a:bodyPr/>
        <a:lstStyle/>
        <a:p>
          <a:endParaRPr lang="en-US"/>
        </a:p>
      </dgm:t>
    </dgm:pt>
    <dgm:pt modelId="{41295D61-1EC4-4D79-892A-959CFB76D2CE}" type="sibTrans" cxnId="{A0C77E94-82F2-43D3-BEB4-9E6C7B4CC942}">
      <dgm:prSet/>
      <dgm:spPr/>
      <dgm:t>
        <a:bodyPr/>
        <a:lstStyle/>
        <a:p>
          <a:endParaRPr lang="en-US"/>
        </a:p>
      </dgm:t>
    </dgm:pt>
    <dgm:pt modelId="{DDCFE48B-FEAB-46B8-B0A6-81C915E68EC4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Training national team to do the digitization </a:t>
          </a:r>
        </a:p>
      </dgm:t>
    </dgm:pt>
    <dgm:pt modelId="{A641592B-70B2-4AC9-8695-81560A20CCB2}" type="parTrans" cxnId="{013D5C09-48A5-4B33-B9D3-F3445D7C86BB}">
      <dgm:prSet/>
      <dgm:spPr/>
      <dgm:t>
        <a:bodyPr/>
        <a:lstStyle/>
        <a:p>
          <a:endParaRPr lang="en-US"/>
        </a:p>
      </dgm:t>
    </dgm:pt>
    <dgm:pt modelId="{4389FE00-2B7C-4BB7-BBD1-7F54C8D17358}" type="sibTrans" cxnId="{013D5C09-48A5-4B33-B9D3-F3445D7C86BB}">
      <dgm:prSet/>
      <dgm:spPr/>
      <dgm:t>
        <a:bodyPr/>
        <a:lstStyle/>
        <a:p>
          <a:endParaRPr lang="en-US"/>
        </a:p>
      </dgm:t>
    </dgm:pt>
    <dgm:pt modelId="{E00C533F-269F-484A-B7F1-647E76B7DC34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Centralized </a:t>
          </a:r>
          <a:r>
            <a:rPr lang="en-US" sz="1400" dirty="0" err="1" smtClean="0">
              <a:solidFill>
                <a:schemeClr val="accent4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documents and Technical library and easily accessible</a:t>
          </a:r>
        </a:p>
      </dgm:t>
    </dgm:pt>
    <dgm:pt modelId="{06A5ABE2-F5CD-4162-BDBC-9297BA840EE2}" type="parTrans" cxnId="{DFE71911-DE34-4505-BA7C-98242B1C6C4A}">
      <dgm:prSet/>
      <dgm:spPr/>
      <dgm:t>
        <a:bodyPr/>
        <a:lstStyle/>
        <a:p>
          <a:endParaRPr lang="en-US"/>
        </a:p>
      </dgm:t>
    </dgm:pt>
    <dgm:pt modelId="{43EBF091-F83C-45C9-9701-6D3B05238BBD}" type="sibTrans" cxnId="{DFE71911-DE34-4505-BA7C-98242B1C6C4A}">
      <dgm:prSet/>
      <dgm:spPr/>
      <dgm:t>
        <a:bodyPr/>
        <a:lstStyle/>
        <a:p>
          <a:endParaRPr lang="en-US"/>
        </a:p>
      </dgm:t>
    </dgm:pt>
    <dgm:pt modelId="{04444A9B-243B-4D99-B2B5-48C7B77DE7E9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Integrations with GIS, DWS &amp; eWDP, EXPRIS (PROSOURCE</a:t>
          </a:r>
          <a:r>
            <a:rPr lang="en-US" sz="14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)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693D90BD-4AF4-4DBA-B315-6B5939915048}" type="parTrans" cxnId="{24AFF3AD-AC2D-4FD2-BD3A-9F22291C08CA}">
      <dgm:prSet/>
      <dgm:spPr/>
      <dgm:t>
        <a:bodyPr/>
        <a:lstStyle/>
        <a:p>
          <a:endParaRPr lang="en-US"/>
        </a:p>
      </dgm:t>
    </dgm:pt>
    <dgm:pt modelId="{E2960AA8-E874-4202-BF39-16727914855C}" type="sibTrans" cxnId="{24AFF3AD-AC2D-4FD2-BD3A-9F22291C08CA}">
      <dgm:prSet/>
      <dgm:spPr/>
      <dgm:t>
        <a:bodyPr/>
        <a:lstStyle/>
        <a:p>
          <a:endParaRPr lang="en-US"/>
        </a:p>
      </dgm:t>
    </dgm:pt>
    <dgm:pt modelId="{D276400B-880A-4708-BC83-C8D6C02A2CBE}" type="pres">
      <dgm:prSet presAssocID="{A3798096-29D4-4CF9-A63A-B811C22C1A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44D3CA-6BE2-44A5-9982-DBFF449EDD50}" type="pres">
      <dgm:prSet presAssocID="{14523E8A-CC80-4D48-BBEC-371FE2391B3A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982772D-B84B-4BD8-BFE4-592C46F10825}" type="pres">
      <dgm:prSet presAssocID="{14523E8A-CC80-4D48-BBEC-371FE2391B3A}" presName="childText" presStyleLbl="revTx" presStyleIdx="0" presStyleCnt="4" custScaleY="85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81D78-B5BC-4F5B-BE8D-F4B1084AE6CB}" type="pres">
      <dgm:prSet presAssocID="{A4FEF440-1477-45C3-8776-C6ECCDBE1377}" presName="parentText" presStyleLbl="node1" presStyleIdx="1" presStyleCnt="4" custLinFactNeighborX="2857" custLinFactNeighborY="1297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5008A04-3382-49BC-BB45-E32DD6CC1D71}" type="pres">
      <dgm:prSet presAssocID="{A4FEF440-1477-45C3-8776-C6ECCDBE137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3AFB5-146C-4015-91AE-76A9214EADB5}" type="pres">
      <dgm:prSet presAssocID="{E2AAFCEB-F967-4D83-9767-A39CA569A00E}" presName="parentText" presStyleLbl="node1" presStyleIdx="2" presStyleCnt="4" custLinFactNeighborY="47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E24ADD5-B02E-48BB-8F46-84B16548E578}" type="pres">
      <dgm:prSet presAssocID="{E2AAFCEB-F967-4D83-9767-A39CA569A00E}" presName="childText" presStyleLbl="revTx" presStyleIdx="2" presStyleCnt="4" custScaleY="107810" custLinFactNeighborY="5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A07BE-FC51-4F16-99A0-74B61BC175C0}" type="pres">
      <dgm:prSet presAssocID="{53EBEC86-AA91-4451-B9C6-E7BE18FEC613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9597DAD-B0CF-4A5D-B079-8FA1237752B5}" type="pres">
      <dgm:prSet presAssocID="{53EBEC86-AA91-4451-B9C6-E7BE18FEC61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45C06-4C20-4ACC-8094-B2584E3F9186}" srcId="{A3798096-29D4-4CF9-A63A-B811C22C1A80}" destId="{14523E8A-CC80-4D48-BBEC-371FE2391B3A}" srcOrd="0" destOrd="0" parTransId="{25955EA4-2754-4B38-B0EF-7B7A5358C9DC}" sibTransId="{CDE27DDB-5B4F-4B2C-BFF9-9A8523CF758F}"/>
    <dgm:cxn modelId="{A1A69CD3-4F4C-446D-A753-4EAD70D9A971}" type="presOf" srcId="{E00C533F-269F-484A-B7F1-647E76B7DC34}" destId="{79597DAD-B0CF-4A5D-B079-8FA1237752B5}" srcOrd="0" destOrd="1" presId="urn:microsoft.com/office/officeart/2005/8/layout/vList2"/>
    <dgm:cxn modelId="{91C36520-0C77-4C53-81AE-12EA1B0F8D10}" srcId="{53EBEC86-AA91-4451-B9C6-E7BE18FEC613}" destId="{92D28DE9-CA20-4B84-A25C-023689D3E942}" srcOrd="0" destOrd="0" parTransId="{4D7EB691-20AB-4D2B-B996-C599D6DAD375}" sibTransId="{D3FC1E10-D050-4F1C-831F-EDF08C9A681A}"/>
    <dgm:cxn modelId="{DFE71911-DE34-4505-BA7C-98242B1C6C4A}" srcId="{53EBEC86-AA91-4451-B9C6-E7BE18FEC613}" destId="{E00C533F-269F-484A-B7F1-647E76B7DC34}" srcOrd="1" destOrd="0" parTransId="{06A5ABE2-F5CD-4162-BDBC-9297BA840EE2}" sibTransId="{43EBF091-F83C-45C9-9701-6D3B05238BBD}"/>
    <dgm:cxn modelId="{3F5618DA-FD51-42E7-B1A1-CB90AC2E5C4C}" srcId="{A3798096-29D4-4CF9-A63A-B811C22C1A80}" destId="{53EBEC86-AA91-4451-B9C6-E7BE18FEC613}" srcOrd="3" destOrd="0" parTransId="{435FF21E-D6C6-4B00-855D-285EEF770836}" sibTransId="{67F45094-75A8-456A-8063-3145C0EB5D3B}"/>
    <dgm:cxn modelId="{4C6328AE-FCF7-4881-93AC-ACC65B09D226}" type="presOf" srcId="{22C0DCEC-E822-4FEF-B422-0B1D880CEEAC}" destId="{4982772D-B84B-4BD8-BFE4-592C46F10825}" srcOrd="0" destOrd="1" presId="urn:microsoft.com/office/officeart/2005/8/layout/vList2"/>
    <dgm:cxn modelId="{12548887-279D-44A5-8927-1511AA22D0F3}" type="presOf" srcId="{A4FEF440-1477-45C3-8776-C6ECCDBE1377}" destId="{25B81D78-B5BC-4F5B-BE8D-F4B1084AE6CB}" srcOrd="0" destOrd="0" presId="urn:microsoft.com/office/officeart/2005/8/layout/vList2"/>
    <dgm:cxn modelId="{24AFF3AD-AC2D-4FD2-BD3A-9F22291C08CA}" srcId="{53EBEC86-AA91-4451-B9C6-E7BE18FEC613}" destId="{04444A9B-243B-4D99-B2B5-48C7B77DE7E9}" srcOrd="2" destOrd="0" parTransId="{693D90BD-4AF4-4DBA-B315-6B5939915048}" sibTransId="{E2960AA8-E874-4202-BF39-16727914855C}"/>
    <dgm:cxn modelId="{A0C77E94-82F2-43D3-BEB4-9E6C7B4CC942}" srcId="{E2AAFCEB-F967-4D83-9767-A39CA569A00E}" destId="{7E70DF75-84F7-48F1-8A19-7D4A2AE57229}" srcOrd="1" destOrd="0" parTransId="{17627E34-B7CC-4A84-9177-BAE465DD4384}" sibTransId="{41295D61-1EC4-4D79-892A-959CFB76D2CE}"/>
    <dgm:cxn modelId="{00824799-FFAE-4972-9CB9-70729FA44BD2}" type="presOf" srcId="{14523E8A-CC80-4D48-BBEC-371FE2391B3A}" destId="{C044D3CA-6BE2-44A5-9982-DBFF449EDD50}" srcOrd="0" destOrd="0" presId="urn:microsoft.com/office/officeart/2005/8/layout/vList2"/>
    <dgm:cxn modelId="{3AE9C13F-8273-4734-89F6-0A06A83D6C47}" type="presOf" srcId="{E2AAFCEB-F967-4D83-9767-A39CA569A00E}" destId="{0BD3AFB5-146C-4015-91AE-76A9214EADB5}" srcOrd="0" destOrd="0" presId="urn:microsoft.com/office/officeart/2005/8/layout/vList2"/>
    <dgm:cxn modelId="{013D5C09-48A5-4B33-B9D3-F3445D7C86BB}" srcId="{E2AAFCEB-F967-4D83-9767-A39CA569A00E}" destId="{DDCFE48B-FEAB-46B8-B0A6-81C915E68EC4}" srcOrd="2" destOrd="0" parTransId="{A641592B-70B2-4AC9-8695-81560A20CCB2}" sibTransId="{4389FE00-2B7C-4BB7-BBD1-7F54C8D17358}"/>
    <dgm:cxn modelId="{9EADF383-6C6E-48C3-9067-3A7001536B7B}" srcId="{14523E8A-CC80-4D48-BBEC-371FE2391B3A}" destId="{22C0DCEC-E822-4FEF-B422-0B1D880CEEAC}" srcOrd="1" destOrd="0" parTransId="{9A1045F0-39AA-4B2F-96BB-054166CF096C}" sibTransId="{D7E50796-911F-41D8-9C80-6B3BE0C69C37}"/>
    <dgm:cxn modelId="{2B207F3C-9D12-4BEF-93D0-269871F85B67}" type="presOf" srcId="{A3798096-29D4-4CF9-A63A-B811C22C1A80}" destId="{D276400B-880A-4708-BC83-C8D6C02A2CBE}" srcOrd="0" destOrd="0" presId="urn:microsoft.com/office/officeart/2005/8/layout/vList2"/>
    <dgm:cxn modelId="{DF55D178-EC91-4FC8-814B-33553C9506A4}" type="presOf" srcId="{7E70DF75-84F7-48F1-8A19-7D4A2AE57229}" destId="{9E24ADD5-B02E-48BB-8F46-84B16548E578}" srcOrd="0" destOrd="1" presId="urn:microsoft.com/office/officeart/2005/8/layout/vList2"/>
    <dgm:cxn modelId="{2E59A91B-3B18-4C95-87F3-757BE9994DCF}" srcId="{14523E8A-CC80-4D48-BBEC-371FE2391B3A}" destId="{0D097A37-ACA5-48B8-AE2B-F23C43EF1F75}" srcOrd="0" destOrd="0" parTransId="{556DE5BD-CCB4-4230-9EFF-733DA3EEE82C}" sibTransId="{3D6AFDCE-E197-410C-B59A-42F410C31C7B}"/>
    <dgm:cxn modelId="{C9EBC968-E7C3-4568-8BD0-FEBB3F5F2A55}" type="presOf" srcId="{04444A9B-243B-4D99-B2B5-48C7B77DE7E9}" destId="{79597DAD-B0CF-4A5D-B079-8FA1237752B5}" srcOrd="0" destOrd="2" presId="urn:microsoft.com/office/officeart/2005/8/layout/vList2"/>
    <dgm:cxn modelId="{539E6AE0-AD60-45A9-8AE6-944C1BA1CE15}" type="presOf" srcId="{92D28DE9-CA20-4B84-A25C-023689D3E942}" destId="{79597DAD-B0CF-4A5D-B079-8FA1237752B5}" srcOrd="0" destOrd="0" presId="urn:microsoft.com/office/officeart/2005/8/layout/vList2"/>
    <dgm:cxn modelId="{6DD5AE31-952C-46CA-AF11-741C2EBB8C02}" type="presOf" srcId="{0D097A37-ACA5-48B8-AE2B-F23C43EF1F75}" destId="{4982772D-B84B-4BD8-BFE4-592C46F10825}" srcOrd="0" destOrd="0" presId="urn:microsoft.com/office/officeart/2005/8/layout/vList2"/>
    <dgm:cxn modelId="{F48419AA-BEF2-4F75-99F7-1EF8C8121DE6}" type="presOf" srcId="{53EBEC86-AA91-4451-B9C6-E7BE18FEC613}" destId="{29FA07BE-FC51-4F16-99A0-74B61BC175C0}" srcOrd="0" destOrd="0" presId="urn:microsoft.com/office/officeart/2005/8/layout/vList2"/>
    <dgm:cxn modelId="{7B607EC2-E45C-44B1-89B7-D0D3498B2E0E}" type="presOf" srcId="{DDCFE48B-FEAB-46B8-B0A6-81C915E68EC4}" destId="{9E24ADD5-B02E-48BB-8F46-84B16548E578}" srcOrd="0" destOrd="2" presId="urn:microsoft.com/office/officeart/2005/8/layout/vList2"/>
    <dgm:cxn modelId="{84638891-D865-45B4-A6A0-AE365299868A}" srcId="{53EBEC86-AA91-4451-B9C6-E7BE18FEC613}" destId="{16468F07-6B9B-44C1-A7E9-5930AB0EC66F}" srcOrd="3" destOrd="0" parTransId="{4A66AAE1-C51F-4D4F-B21C-082F7F8A9C32}" sibTransId="{9EFFD8FF-842E-4134-97D6-D6478362C112}"/>
    <dgm:cxn modelId="{C8077E89-432F-4FCD-B119-F32B9DACD89E}" type="presOf" srcId="{16468F07-6B9B-44C1-A7E9-5930AB0EC66F}" destId="{79597DAD-B0CF-4A5D-B079-8FA1237752B5}" srcOrd="0" destOrd="3" presId="urn:microsoft.com/office/officeart/2005/8/layout/vList2"/>
    <dgm:cxn modelId="{881C81EC-DF6B-4174-8187-F3A6DB44C42C}" type="presOf" srcId="{EB88AFF5-D26D-44F1-815B-ECFC6F20B756}" destId="{D5008A04-3382-49BC-BB45-E32DD6CC1D71}" srcOrd="0" destOrd="0" presId="urn:microsoft.com/office/officeart/2005/8/layout/vList2"/>
    <dgm:cxn modelId="{9702F403-1E11-4504-98CB-FABA9C340053}" type="presOf" srcId="{30641591-BC4B-49F5-9AC9-1C585CAEC67D}" destId="{9E24ADD5-B02E-48BB-8F46-84B16548E578}" srcOrd="0" destOrd="0" presId="urn:microsoft.com/office/officeart/2005/8/layout/vList2"/>
    <dgm:cxn modelId="{B70F7A08-AE49-47BE-A86D-380CB26853D8}" srcId="{A3798096-29D4-4CF9-A63A-B811C22C1A80}" destId="{E2AAFCEB-F967-4D83-9767-A39CA569A00E}" srcOrd="2" destOrd="0" parTransId="{F26A7E39-0A1E-4E74-9CFC-6A97CC25EE2D}" sibTransId="{1573CEBE-5870-47A3-8F1E-EE831E63914A}"/>
    <dgm:cxn modelId="{F6A8C70C-FAF8-4288-86C6-5C6404940BB4}" srcId="{A3798096-29D4-4CF9-A63A-B811C22C1A80}" destId="{A4FEF440-1477-45C3-8776-C6ECCDBE1377}" srcOrd="1" destOrd="0" parTransId="{92555B90-B200-48F5-BC33-28544A2BBE77}" sibTransId="{FD323EA8-355F-4FD7-909B-9A5AA99A0E0A}"/>
    <dgm:cxn modelId="{0BAB25A4-4C85-43C5-ACCB-D80DB98D6F97}" srcId="{E2AAFCEB-F967-4D83-9767-A39CA569A00E}" destId="{30641591-BC4B-49F5-9AC9-1C585CAEC67D}" srcOrd="0" destOrd="0" parTransId="{F788020D-876B-4AE4-B68D-120DEBADD322}" sibTransId="{F7CB4B13-96AF-4457-88CF-A9444DF58048}"/>
    <dgm:cxn modelId="{BDC2BC24-2B34-4AFD-AEF6-FB5344D36336}" srcId="{A4FEF440-1477-45C3-8776-C6ECCDBE1377}" destId="{EB88AFF5-D26D-44F1-815B-ECFC6F20B756}" srcOrd="0" destOrd="0" parTransId="{B4BEFD0E-1498-4AE8-AD5A-7EBCF4122465}" sibTransId="{61AA5798-A5C3-4230-BAE3-7503DD947B9C}"/>
    <dgm:cxn modelId="{49323F78-F071-46C4-B2A5-E87C34C45994}" type="presParOf" srcId="{D276400B-880A-4708-BC83-C8D6C02A2CBE}" destId="{C044D3CA-6BE2-44A5-9982-DBFF449EDD50}" srcOrd="0" destOrd="0" presId="urn:microsoft.com/office/officeart/2005/8/layout/vList2"/>
    <dgm:cxn modelId="{8DEA8585-FBF1-4B81-B39E-CDB2622B5DF5}" type="presParOf" srcId="{D276400B-880A-4708-BC83-C8D6C02A2CBE}" destId="{4982772D-B84B-4BD8-BFE4-592C46F10825}" srcOrd="1" destOrd="0" presId="urn:microsoft.com/office/officeart/2005/8/layout/vList2"/>
    <dgm:cxn modelId="{20042446-4393-4B77-B6FF-AC34EF153CEB}" type="presParOf" srcId="{D276400B-880A-4708-BC83-C8D6C02A2CBE}" destId="{25B81D78-B5BC-4F5B-BE8D-F4B1084AE6CB}" srcOrd="2" destOrd="0" presId="urn:microsoft.com/office/officeart/2005/8/layout/vList2"/>
    <dgm:cxn modelId="{385FDBB8-74E8-4B4A-B327-3383E857785B}" type="presParOf" srcId="{D276400B-880A-4708-BC83-C8D6C02A2CBE}" destId="{D5008A04-3382-49BC-BB45-E32DD6CC1D71}" srcOrd="3" destOrd="0" presId="urn:microsoft.com/office/officeart/2005/8/layout/vList2"/>
    <dgm:cxn modelId="{089C9D1A-3B7F-4CAB-9627-808A71A393EB}" type="presParOf" srcId="{D276400B-880A-4708-BC83-C8D6C02A2CBE}" destId="{0BD3AFB5-146C-4015-91AE-76A9214EADB5}" srcOrd="4" destOrd="0" presId="urn:microsoft.com/office/officeart/2005/8/layout/vList2"/>
    <dgm:cxn modelId="{7C5E243C-E2BA-47E3-A4C8-8C5242D7D65E}" type="presParOf" srcId="{D276400B-880A-4708-BC83-C8D6C02A2CBE}" destId="{9E24ADD5-B02E-48BB-8F46-84B16548E578}" srcOrd="5" destOrd="0" presId="urn:microsoft.com/office/officeart/2005/8/layout/vList2"/>
    <dgm:cxn modelId="{A0721CAB-44D2-4CFF-9A8F-E7980DA7F81F}" type="presParOf" srcId="{D276400B-880A-4708-BC83-C8D6C02A2CBE}" destId="{29FA07BE-FC51-4F16-99A0-74B61BC175C0}" srcOrd="6" destOrd="0" presId="urn:microsoft.com/office/officeart/2005/8/layout/vList2"/>
    <dgm:cxn modelId="{E26853F9-1D1E-441C-B680-A2AC61274D46}" type="presParOf" srcId="{D276400B-880A-4708-BC83-C8D6C02A2CBE}" destId="{79597DAD-B0CF-4A5D-B079-8FA1237752B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994AAC-6F69-4FC2-9357-233BEEB07C3B}" type="doc">
      <dgm:prSet loTypeId="urn:microsoft.com/office/officeart/2008/layout/LinedLis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162B791-9892-4F45-B87A-B34B43D7E5C9}">
      <dgm:prSet phldrT="[Text]" custT="1"/>
      <dgm:spPr>
        <a:noFill/>
      </dgm:spPr>
      <dgm:t>
        <a:bodyPr anchor="ctr"/>
        <a:lstStyle/>
        <a:p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dirty="0">
            <a:solidFill>
              <a:schemeClr val="bg1"/>
            </a:solidFill>
          </a:endParaRPr>
        </a:p>
      </dgm:t>
    </dgm:pt>
    <dgm:pt modelId="{4B87A133-4D81-43F6-9FB6-2F19941266B0}" type="parTrans" cxnId="{278F7DDF-7409-4A58-AE9C-967E65096F0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7BA27C5-927E-471F-9D17-86AC299A1C95}" type="sibTrans" cxnId="{278F7DDF-7409-4A58-AE9C-967E65096F0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E22AD0A-B561-4563-B8DB-EA84940874EB}">
      <dgm:prSet custT="1"/>
      <dgm:spPr>
        <a:solidFill>
          <a:srgbClr val="0F6FC6"/>
        </a:solidFill>
      </dgm:spPr>
      <dgm:t>
        <a:bodyPr anchor="ctr"/>
        <a:lstStyle/>
        <a:p>
          <a:pPr algn="l"/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7444B6E9-6611-46A3-956F-AB16D2F8420D}" type="parTrans" cxnId="{DD9140B2-5F31-43E9-82EA-A9140FDF49F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527DC36-48A4-4204-AF51-D67D1F5D9522}" type="sibTrans" cxnId="{DD9140B2-5F31-43E9-82EA-A9140FDF49F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8D5758D-F9C4-466D-87D2-3338A21E7804}">
      <dgm:prSet custT="1"/>
      <dgm:spPr/>
      <dgm:t>
        <a:bodyPr anchor="ctr"/>
        <a:lstStyle/>
        <a:p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D36B7720-C187-4323-A192-F00737DEF54C}" type="parTrans" cxnId="{4D02D672-5BA5-4F34-81AF-8DDA5C81207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888302C-F928-4618-977D-8DD70A32F4F4}" type="sibTrans" cxnId="{4D02D672-5BA5-4F34-81AF-8DDA5C81207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F151FC4-4F46-4FE0-A2DE-55B7008AD77F}">
      <dgm:prSet custT="1"/>
      <dgm:spPr>
        <a:solidFill>
          <a:srgbClr val="FFC000"/>
        </a:solidFill>
      </dgm:spPr>
      <dgm:t>
        <a:bodyPr anchor="ctr"/>
        <a:lstStyle/>
        <a:p>
          <a:pPr algn="l"/>
          <a:r>
            <a:rPr lang="en-US" sz="2000" b="1" i="0" dirty="0" err="1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r>
            <a:rPr lang="en-US" sz="2000" b="1" i="0" dirty="0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 / Technical Library</a:t>
          </a:r>
          <a:endParaRPr lang="en-US" sz="2000" b="1" dirty="0" smtClean="0">
            <a:solidFill>
              <a:schemeClr val="tx1"/>
            </a:solidFill>
          </a:endParaRPr>
        </a:p>
      </dgm:t>
    </dgm:pt>
    <dgm:pt modelId="{E70C09DF-B602-4651-AB3E-F2ECBEFC9921}" type="parTrans" cxnId="{8D8F60FA-4E04-4591-8D01-AAF0B1AC7D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21DF2C-1A9E-4070-A296-F59E39D55ADF}" type="sibTrans" cxnId="{8D8F60FA-4E04-4591-8D01-AAF0B1AC7D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CF5F5D-80D4-4D67-8891-4EBFC5FDF5F7}">
      <dgm:prSet custT="1"/>
      <dgm:spPr/>
      <dgm:t>
        <a:bodyPr anchor="ctr"/>
        <a:lstStyle/>
        <a:p>
          <a:r>
            <a:rPr lang="en-US" sz="2000" b="1" dirty="0" smtClean="0">
              <a:solidFill>
                <a:schemeClr val="bg1"/>
              </a:solidFill>
            </a:rPr>
            <a:t>Aconex Implementation</a:t>
          </a:r>
        </a:p>
      </dgm:t>
    </dgm:pt>
    <dgm:pt modelId="{01F2DC4F-F942-4081-A266-E89429CB6F2D}" type="parTrans" cxnId="{C9C2051B-6714-4249-9716-BF08D292F51C}">
      <dgm:prSet/>
      <dgm:spPr/>
      <dgm:t>
        <a:bodyPr/>
        <a:lstStyle/>
        <a:p>
          <a:endParaRPr lang="en-US"/>
        </a:p>
      </dgm:t>
    </dgm:pt>
    <dgm:pt modelId="{0C4EB78D-A37B-43DD-8697-022551EAA4EB}" type="sibTrans" cxnId="{C9C2051B-6714-4249-9716-BF08D292F51C}">
      <dgm:prSet/>
      <dgm:spPr/>
      <dgm:t>
        <a:bodyPr/>
        <a:lstStyle/>
        <a:p>
          <a:endParaRPr lang="en-US"/>
        </a:p>
      </dgm:t>
    </dgm:pt>
    <dgm:pt modelId="{97CA75AD-1F91-46C4-B13E-790AD4497799}" type="pres">
      <dgm:prSet presAssocID="{E9994AAC-6F69-4FC2-9357-233BEEB07C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2CEA22C-CA9E-4A13-8B78-05EA92BBBC08}" type="pres">
      <dgm:prSet presAssocID="{A162B791-9892-4F45-B87A-B34B43D7E5C9}" presName="thickLine" presStyleLbl="alignNode1" presStyleIdx="0" presStyleCnt="5"/>
      <dgm:spPr/>
      <dgm:t>
        <a:bodyPr/>
        <a:lstStyle/>
        <a:p>
          <a:endParaRPr lang="en-US"/>
        </a:p>
      </dgm:t>
    </dgm:pt>
    <dgm:pt modelId="{05658C23-7EBC-42D8-996A-8C17D73423CC}" type="pres">
      <dgm:prSet presAssocID="{A162B791-9892-4F45-B87A-B34B43D7E5C9}" presName="horz1" presStyleCnt="0"/>
      <dgm:spPr/>
      <dgm:t>
        <a:bodyPr/>
        <a:lstStyle/>
        <a:p>
          <a:endParaRPr lang="en-US"/>
        </a:p>
      </dgm:t>
    </dgm:pt>
    <dgm:pt modelId="{80AB84C0-9EAC-4A2D-8C2F-A929BC1F6191}" type="pres">
      <dgm:prSet presAssocID="{A162B791-9892-4F45-B87A-B34B43D7E5C9}" presName="tx1" presStyleLbl="revTx" presStyleIdx="0" presStyleCnt="5" custScaleY="57127" custLinFactNeighborX="-2527" custLinFactNeighborY="-148"/>
      <dgm:spPr/>
      <dgm:t>
        <a:bodyPr/>
        <a:lstStyle/>
        <a:p>
          <a:endParaRPr lang="en-US"/>
        </a:p>
      </dgm:t>
    </dgm:pt>
    <dgm:pt modelId="{E080E942-F431-4202-A129-DD71FA2C5794}" type="pres">
      <dgm:prSet presAssocID="{A162B791-9892-4F45-B87A-B34B43D7E5C9}" presName="vert1" presStyleCnt="0"/>
      <dgm:spPr/>
      <dgm:t>
        <a:bodyPr/>
        <a:lstStyle/>
        <a:p>
          <a:endParaRPr lang="en-US"/>
        </a:p>
      </dgm:t>
    </dgm:pt>
    <dgm:pt modelId="{F3C36B03-DF35-4019-A713-F17212F1E235}" type="pres">
      <dgm:prSet presAssocID="{AF151FC4-4F46-4FE0-A2DE-55B7008AD77F}" presName="thickLine" presStyleLbl="alignNode1" presStyleIdx="1" presStyleCnt="5" custLinFactNeighborY="719"/>
      <dgm:spPr/>
    </dgm:pt>
    <dgm:pt modelId="{8A7E73CF-C007-4ADC-9D44-07746C961A15}" type="pres">
      <dgm:prSet presAssocID="{AF151FC4-4F46-4FE0-A2DE-55B7008AD77F}" presName="horz1" presStyleCnt="0"/>
      <dgm:spPr/>
    </dgm:pt>
    <dgm:pt modelId="{0F4C63B4-0814-4E04-AD04-0F6253462383}" type="pres">
      <dgm:prSet presAssocID="{AF151FC4-4F46-4FE0-A2DE-55B7008AD77F}" presName="tx1" presStyleLbl="revTx" presStyleIdx="1" presStyleCnt="5" custScaleY="56968"/>
      <dgm:spPr/>
      <dgm:t>
        <a:bodyPr/>
        <a:lstStyle/>
        <a:p>
          <a:endParaRPr lang="en-US"/>
        </a:p>
      </dgm:t>
    </dgm:pt>
    <dgm:pt modelId="{282DAFC1-FFA8-47F3-9891-6A77F1033F66}" type="pres">
      <dgm:prSet presAssocID="{AF151FC4-4F46-4FE0-A2DE-55B7008AD77F}" presName="vert1" presStyleCnt="0"/>
      <dgm:spPr/>
    </dgm:pt>
    <dgm:pt modelId="{D4E5DD1C-0641-471C-B3BD-2492565BEC46}" type="pres">
      <dgm:prSet presAssocID="{BE22AD0A-B561-4563-B8DB-EA84940874EB}" presName="thickLine" presStyleLbl="alignNode1" presStyleIdx="2" presStyleCnt="5"/>
      <dgm:spPr/>
      <dgm:t>
        <a:bodyPr/>
        <a:lstStyle/>
        <a:p>
          <a:endParaRPr lang="en-US"/>
        </a:p>
      </dgm:t>
    </dgm:pt>
    <dgm:pt modelId="{303B768C-59EC-43B1-8853-BA9D0EA22059}" type="pres">
      <dgm:prSet presAssocID="{BE22AD0A-B561-4563-B8DB-EA84940874EB}" presName="horz1" presStyleCnt="0"/>
      <dgm:spPr/>
      <dgm:t>
        <a:bodyPr/>
        <a:lstStyle/>
        <a:p>
          <a:endParaRPr lang="en-US"/>
        </a:p>
      </dgm:t>
    </dgm:pt>
    <dgm:pt modelId="{2128FF44-FD62-420A-9BC1-6130C172CC9B}" type="pres">
      <dgm:prSet presAssocID="{BE22AD0A-B561-4563-B8DB-EA84940874EB}" presName="tx1" presStyleLbl="revTx" presStyleIdx="2" presStyleCnt="5" custScaleY="55880" custLinFactNeighborX="2527" custLinFactNeighborY="1939"/>
      <dgm:spPr/>
      <dgm:t>
        <a:bodyPr/>
        <a:lstStyle/>
        <a:p>
          <a:endParaRPr lang="en-US"/>
        </a:p>
      </dgm:t>
    </dgm:pt>
    <dgm:pt modelId="{3495D6E0-28B9-46A8-85DE-91C07E155B4D}" type="pres">
      <dgm:prSet presAssocID="{BE22AD0A-B561-4563-B8DB-EA84940874EB}" presName="vert1" presStyleCnt="0"/>
      <dgm:spPr/>
      <dgm:t>
        <a:bodyPr/>
        <a:lstStyle/>
        <a:p>
          <a:endParaRPr lang="en-US"/>
        </a:p>
      </dgm:t>
    </dgm:pt>
    <dgm:pt modelId="{012E020E-474C-458D-938B-31143DF5AB2D}" type="pres">
      <dgm:prSet presAssocID="{68D5758D-F9C4-466D-87D2-3338A21E7804}" presName="thickLine" presStyleLbl="alignNode1" presStyleIdx="3" presStyleCnt="5" custLinFactNeighborY="498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E126FA4-B423-4295-B2CB-88FEB6DCEC81}" type="pres">
      <dgm:prSet presAssocID="{68D5758D-F9C4-466D-87D2-3338A21E7804}" presName="horz1" presStyleCnt="0"/>
      <dgm:spPr/>
      <dgm:t>
        <a:bodyPr/>
        <a:lstStyle/>
        <a:p>
          <a:endParaRPr lang="en-US"/>
        </a:p>
      </dgm:t>
    </dgm:pt>
    <dgm:pt modelId="{1C9E4E73-3030-4841-B640-512052E86A21}" type="pres">
      <dgm:prSet presAssocID="{68D5758D-F9C4-466D-87D2-3338A21E7804}" presName="tx1" presStyleLbl="revTx" presStyleIdx="3" presStyleCnt="5" custScaleY="55325"/>
      <dgm:spPr/>
      <dgm:t>
        <a:bodyPr/>
        <a:lstStyle/>
        <a:p>
          <a:endParaRPr lang="en-US"/>
        </a:p>
      </dgm:t>
    </dgm:pt>
    <dgm:pt modelId="{0E7D9CF9-9ABB-4A89-B13F-D3089FE64D56}" type="pres">
      <dgm:prSet presAssocID="{68D5758D-F9C4-466D-87D2-3338A21E7804}" presName="vert1" presStyleCnt="0"/>
      <dgm:spPr/>
      <dgm:t>
        <a:bodyPr/>
        <a:lstStyle/>
        <a:p>
          <a:endParaRPr lang="en-US"/>
        </a:p>
      </dgm:t>
    </dgm:pt>
    <dgm:pt modelId="{D775A061-C728-4E76-BF63-BD931420510D}" type="pres">
      <dgm:prSet presAssocID="{A9CF5F5D-80D4-4D67-8891-4EBFC5FDF5F7}" presName="thickLine" presStyleLbl="alignNode1" presStyleIdx="4" presStyleCnt="5"/>
      <dgm:spPr/>
    </dgm:pt>
    <dgm:pt modelId="{80EE02DF-71AC-4A5A-BD06-5A7E0B182D8F}" type="pres">
      <dgm:prSet presAssocID="{A9CF5F5D-80D4-4D67-8891-4EBFC5FDF5F7}" presName="horz1" presStyleCnt="0"/>
      <dgm:spPr/>
    </dgm:pt>
    <dgm:pt modelId="{DEF7374D-8E75-4D6E-B1FD-B89A115B7642}" type="pres">
      <dgm:prSet presAssocID="{A9CF5F5D-80D4-4D67-8891-4EBFC5FDF5F7}" presName="tx1" presStyleLbl="revTx" presStyleIdx="4" presStyleCnt="5" custScaleY="64851"/>
      <dgm:spPr/>
      <dgm:t>
        <a:bodyPr/>
        <a:lstStyle/>
        <a:p>
          <a:endParaRPr lang="en-US"/>
        </a:p>
      </dgm:t>
    </dgm:pt>
    <dgm:pt modelId="{BEC975E5-EA94-444B-8CA0-194C627C7076}" type="pres">
      <dgm:prSet presAssocID="{A9CF5F5D-80D4-4D67-8891-4EBFC5FDF5F7}" presName="vert1" presStyleCnt="0"/>
      <dgm:spPr/>
    </dgm:pt>
  </dgm:ptLst>
  <dgm:cxnLst>
    <dgm:cxn modelId="{C9C2051B-6714-4249-9716-BF08D292F51C}" srcId="{E9994AAC-6F69-4FC2-9357-233BEEB07C3B}" destId="{A9CF5F5D-80D4-4D67-8891-4EBFC5FDF5F7}" srcOrd="4" destOrd="0" parTransId="{01F2DC4F-F942-4081-A266-E89429CB6F2D}" sibTransId="{0C4EB78D-A37B-43DD-8697-022551EAA4EB}"/>
    <dgm:cxn modelId="{13A41DA0-285C-4DC8-A590-EB05EB8448AB}" type="presOf" srcId="{A9CF5F5D-80D4-4D67-8891-4EBFC5FDF5F7}" destId="{DEF7374D-8E75-4D6E-B1FD-B89A115B7642}" srcOrd="0" destOrd="0" presId="urn:microsoft.com/office/officeart/2008/layout/LinedList"/>
    <dgm:cxn modelId="{BEAF2ADD-C17F-455C-9CE3-8DCFAFBD0650}" type="presOf" srcId="{68D5758D-F9C4-466D-87D2-3338A21E7804}" destId="{1C9E4E73-3030-4841-B640-512052E86A21}" srcOrd="0" destOrd="0" presId="urn:microsoft.com/office/officeart/2008/layout/LinedList"/>
    <dgm:cxn modelId="{B6282E6E-3989-4122-9BBD-AFA1C1AD67AB}" type="presOf" srcId="{E9994AAC-6F69-4FC2-9357-233BEEB07C3B}" destId="{97CA75AD-1F91-46C4-B13E-790AD4497799}" srcOrd="0" destOrd="0" presId="urn:microsoft.com/office/officeart/2008/layout/LinedList"/>
    <dgm:cxn modelId="{8EF42F8C-9274-4F0B-80E9-A6EAD8398B65}" type="presOf" srcId="{AF151FC4-4F46-4FE0-A2DE-55B7008AD77F}" destId="{0F4C63B4-0814-4E04-AD04-0F6253462383}" srcOrd="0" destOrd="0" presId="urn:microsoft.com/office/officeart/2008/layout/LinedList"/>
    <dgm:cxn modelId="{A8E392BA-C76A-4D48-BF05-657CE0DE0A5C}" type="presOf" srcId="{BE22AD0A-B561-4563-B8DB-EA84940874EB}" destId="{2128FF44-FD62-420A-9BC1-6130C172CC9B}" srcOrd="0" destOrd="0" presId="urn:microsoft.com/office/officeart/2008/layout/LinedList"/>
    <dgm:cxn modelId="{278F7DDF-7409-4A58-AE9C-967E65096F0B}" srcId="{E9994AAC-6F69-4FC2-9357-233BEEB07C3B}" destId="{A162B791-9892-4F45-B87A-B34B43D7E5C9}" srcOrd="0" destOrd="0" parTransId="{4B87A133-4D81-43F6-9FB6-2F19941266B0}" sibTransId="{A7BA27C5-927E-471F-9D17-86AC299A1C95}"/>
    <dgm:cxn modelId="{8D8F60FA-4E04-4591-8D01-AAF0B1AC7D5E}" srcId="{E9994AAC-6F69-4FC2-9357-233BEEB07C3B}" destId="{AF151FC4-4F46-4FE0-A2DE-55B7008AD77F}" srcOrd="1" destOrd="0" parTransId="{E70C09DF-B602-4651-AB3E-F2ECBEFC9921}" sibTransId="{1621DF2C-1A9E-4070-A296-F59E39D55ADF}"/>
    <dgm:cxn modelId="{DD9140B2-5F31-43E9-82EA-A9140FDF49FF}" srcId="{E9994AAC-6F69-4FC2-9357-233BEEB07C3B}" destId="{BE22AD0A-B561-4563-B8DB-EA84940874EB}" srcOrd="2" destOrd="0" parTransId="{7444B6E9-6611-46A3-956F-AB16D2F8420D}" sibTransId="{0527DC36-48A4-4204-AF51-D67D1F5D9522}"/>
    <dgm:cxn modelId="{4D02D672-5BA5-4F34-81AF-8DDA5C812070}" srcId="{E9994AAC-6F69-4FC2-9357-233BEEB07C3B}" destId="{68D5758D-F9C4-466D-87D2-3338A21E7804}" srcOrd="3" destOrd="0" parTransId="{D36B7720-C187-4323-A192-F00737DEF54C}" sibTransId="{5888302C-F928-4618-977D-8DD70A32F4F4}"/>
    <dgm:cxn modelId="{43C1AEE9-C92B-4D20-BB1B-7C0B67584713}" type="presOf" srcId="{A162B791-9892-4F45-B87A-B34B43D7E5C9}" destId="{80AB84C0-9EAC-4A2D-8C2F-A929BC1F6191}" srcOrd="0" destOrd="0" presId="urn:microsoft.com/office/officeart/2008/layout/LinedList"/>
    <dgm:cxn modelId="{6B2D962E-B1B4-464B-8268-F7A47705B4F4}" type="presParOf" srcId="{97CA75AD-1F91-46C4-B13E-790AD4497799}" destId="{92CEA22C-CA9E-4A13-8B78-05EA92BBBC08}" srcOrd="0" destOrd="0" presId="urn:microsoft.com/office/officeart/2008/layout/LinedList"/>
    <dgm:cxn modelId="{76AF23ED-AEB9-461D-ABA0-E2044546E104}" type="presParOf" srcId="{97CA75AD-1F91-46C4-B13E-790AD4497799}" destId="{05658C23-7EBC-42D8-996A-8C17D73423CC}" srcOrd="1" destOrd="0" presId="urn:microsoft.com/office/officeart/2008/layout/LinedList"/>
    <dgm:cxn modelId="{F8977F43-1B71-4658-99CF-0CFD9A2FDD99}" type="presParOf" srcId="{05658C23-7EBC-42D8-996A-8C17D73423CC}" destId="{80AB84C0-9EAC-4A2D-8C2F-A929BC1F6191}" srcOrd="0" destOrd="0" presId="urn:microsoft.com/office/officeart/2008/layout/LinedList"/>
    <dgm:cxn modelId="{94DC73FE-1633-4296-A325-F02CF48BE390}" type="presParOf" srcId="{05658C23-7EBC-42D8-996A-8C17D73423CC}" destId="{E080E942-F431-4202-A129-DD71FA2C5794}" srcOrd="1" destOrd="0" presId="urn:microsoft.com/office/officeart/2008/layout/LinedList"/>
    <dgm:cxn modelId="{EC20F186-4971-46FF-8C13-1238BF26F39F}" type="presParOf" srcId="{97CA75AD-1F91-46C4-B13E-790AD4497799}" destId="{F3C36B03-DF35-4019-A713-F17212F1E235}" srcOrd="2" destOrd="0" presId="urn:microsoft.com/office/officeart/2008/layout/LinedList"/>
    <dgm:cxn modelId="{4019FA72-87E6-44AC-8AF5-B2D4F8327EAD}" type="presParOf" srcId="{97CA75AD-1F91-46C4-B13E-790AD4497799}" destId="{8A7E73CF-C007-4ADC-9D44-07746C961A15}" srcOrd="3" destOrd="0" presId="urn:microsoft.com/office/officeart/2008/layout/LinedList"/>
    <dgm:cxn modelId="{259CFBD7-5DB9-4D23-B3A1-146DB192A3C0}" type="presParOf" srcId="{8A7E73CF-C007-4ADC-9D44-07746C961A15}" destId="{0F4C63B4-0814-4E04-AD04-0F6253462383}" srcOrd="0" destOrd="0" presId="urn:microsoft.com/office/officeart/2008/layout/LinedList"/>
    <dgm:cxn modelId="{306B6C87-AACC-47FA-86A0-11AE14173969}" type="presParOf" srcId="{8A7E73CF-C007-4ADC-9D44-07746C961A15}" destId="{282DAFC1-FFA8-47F3-9891-6A77F1033F66}" srcOrd="1" destOrd="0" presId="urn:microsoft.com/office/officeart/2008/layout/LinedList"/>
    <dgm:cxn modelId="{CE7E19D0-2AAB-4D18-8030-ED77EE7AC722}" type="presParOf" srcId="{97CA75AD-1F91-46C4-B13E-790AD4497799}" destId="{D4E5DD1C-0641-471C-B3BD-2492565BEC46}" srcOrd="4" destOrd="0" presId="urn:microsoft.com/office/officeart/2008/layout/LinedList"/>
    <dgm:cxn modelId="{B6E4B520-E7C5-48D9-AB66-B875968E7718}" type="presParOf" srcId="{97CA75AD-1F91-46C4-B13E-790AD4497799}" destId="{303B768C-59EC-43B1-8853-BA9D0EA22059}" srcOrd="5" destOrd="0" presId="urn:microsoft.com/office/officeart/2008/layout/LinedList"/>
    <dgm:cxn modelId="{12B74B77-E9F0-420C-9C7D-5BC8F885C782}" type="presParOf" srcId="{303B768C-59EC-43B1-8853-BA9D0EA22059}" destId="{2128FF44-FD62-420A-9BC1-6130C172CC9B}" srcOrd="0" destOrd="0" presId="urn:microsoft.com/office/officeart/2008/layout/LinedList"/>
    <dgm:cxn modelId="{68E284CF-1CC7-4CB3-8A16-9440924CEBB4}" type="presParOf" srcId="{303B768C-59EC-43B1-8853-BA9D0EA22059}" destId="{3495D6E0-28B9-46A8-85DE-91C07E155B4D}" srcOrd="1" destOrd="0" presId="urn:microsoft.com/office/officeart/2008/layout/LinedList"/>
    <dgm:cxn modelId="{90B68BCF-29FF-4CA2-8C43-49EFB7323136}" type="presParOf" srcId="{97CA75AD-1F91-46C4-B13E-790AD4497799}" destId="{012E020E-474C-458D-938B-31143DF5AB2D}" srcOrd="6" destOrd="0" presId="urn:microsoft.com/office/officeart/2008/layout/LinedList"/>
    <dgm:cxn modelId="{3268215A-A18D-466A-B910-0E94759AF1A9}" type="presParOf" srcId="{97CA75AD-1F91-46C4-B13E-790AD4497799}" destId="{EE126FA4-B423-4295-B2CB-88FEB6DCEC81}" srcOrd="7" destOrd="0" presId="urn:microsoft.com/office/officeart/2008/layout/LinedList"/>
    <dgm:cxn modelId="{B0CDEBD3-F55E-4CBA-A495-A2616B80287E}" type="presParOf" srcId="{EE126FA4-B423-4295-B2CB-88FEB6DCEC81}" destId="{1C9E4E73-3030-4841-B640-512052E86A21}" srcOrd="0" destOrd="0" presId="urn:microsoft.com/office/officeart/2008/layout/LinedList"/>
    <dgm:cxn modelId="{9D7255BB-82A7-4E80-A140-2BD8BE982099}" type="presParOf" srcId="{EE126FA4-B423-4295-B2CB-88FEB6DCEC81}" destId="{0E7D9CF9-9ABB-4A89-B13F-D3089FE64D56}" srcOrd="1" destOrd="0" presId="urn:microsoft.com/office/officeart/2008/layout/LinedList"/>
    <dgm:cxn modelId="{989BA356-C3A5-4C51-B25E-C39E4D7BD10C}" type="presParOf" srcId="{97CA75AD-1F91-46C4-B13E-790AD4497799}" destId="{D775A061-C728-4E76-BF63-BD931420510D}" srcOrd="8" destOrd="0" presId="urn:microsoft.com/office/officeart/2008/layout/LinedList"/>
    <dgm:cxn modelId="{8CB3D3F6-CC3D-4080-AA53-77CA11D0E6E2}" type="presParOf" srcId="{97CA75AD-1F91-46C4-B13E-790AD4497799}" destId="{80EE02DF-71AC-4A5A-BD06-5A7E0B182D8F}" srcOrd="9" destOrd="0" presId="urn:microsoft.com/office/officeart/2008/layout/LinedList"/>
    <dgm:cxn modelId="{1867281E-714F-4DDC-BDDA-88AF68B7679A}" type="presParOf" srcId="{80EE02DF-71AC-4A5A-BD06-5A7E0B182D8F}" destId="{DEF7374D-8E75-4D6E-B1FD-B89A115B7642}" srcOrd="0" destOrd="0" presId="urn:microsoft.com/office/officeart/2008/layout/LinedList"/>
    <dgm:cxn modelId="{30FBB85A-EEE6-4B82-A61D-2FD35CB21E69}" type="presParOf" srcId="{80EE02DF-71AC-4A5A-BD06-5A7E0B182D8F}" destId="{BEC975E5-EA94-444B-8CA0-194C627C7076}" srcOrd="1" destOrd="0" presId="urn:microsoft.com/office/officeart/2008/layout/LinedList"/>
  </dgm:cxnLst>
  <dgm:bg>
    <a:solidFill>
      <a:srgbClr val="0F6FC6"/>
    </a:solidFill>
  </dgm:bg>
  <dgm:whole>
    <a:ln w="76200"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994AAC-6F69-4FC2-9357-233BEEB07C3B}" type="doc">
      <dgm:prSet loTypeId="urn:microsoft.com/office/officeart/2008/layout/LinedLis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162B791-9892-4F45-B87A-B34B43D7E5C9}">
      <dgm:prSet phldrT="[Text]" custT="1"/>
      <dgm:spPr>
        <a:noFill/>
      </dgm:spPr>
      <dgm:t>
        <a:bodyPr anchor="ctr"/>
        <a:lstStyle/>
        <a:p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dirty="0">
            <a:solidFill>
              <a:schemeClr val="bg1"/>
            </a:solidFill>
          </a:endParaRPr>
        </a:p>
      </dgm:t>
    </dgm:pt>
    <dgm:pt modelId="{4B87A133-4D81-43F6-9FB6-2F19941266B0}" type="parTrans" cxnId="{278F7DDF-7409-4A58-AE9C-967E65096F0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7BA27C5-927E-471F-9D17-86AC299A1C95}" type="sibTrans" cxnId="{278F7DDF-7409-4A58-AE9C-967E65096F0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E22AD0A-B561-4563-B8DB-EA84940874EB}">
      <dgm:prSet custT="1"/>
      <dgm:spPr>
        <a:solidFill>
          <a:srgbClr val="EBBC0F"/>
        </a:solidFill>
      </dgm:spPr>
      <dgm:t>
        <a:bodyPr anchor="ctr"/>
        <a:lstStyle/>
        <a:p>
          <a:pPr algn="l"/>
          <a:r>
            <a:rPr lang="en-US" sz="2000" b="1" i="0" dirty="0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dirty="0" smtClean="0">
            <a:solidFill>
              <a:schemeClr val="tx1"/>
            </a:solidFill>
          </a:endParaRPr>
        </a:p>
      </dgm:t>
    </dgm:pt>
    <dgm:pt modelId="{7444B6E9-6611-46A3-956F-AB16D2F8420D}" type="parTrans" cxnId="{DD9140B2-5F31-43E9-82EA-A9140FDF49F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527DC36-48A4-4204-AF51-D67D1F5D9522}" type="sibTrans" cxnId="{DD9140B2-5F31-43E9-82EA-A9140FDF49F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8D5758D-F9C4-466D-87D2-3338A21E7804}">
      <dgm:prSet custT="1"/>
      <dgm:spPr/>
      <dgm:t>
        <a:bodyPr anchor="ctr"/>
        <a:lstStyle/>
        <a:p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D36B7720-C187-4323-A192-F00737DEF54C}" type="parTrans" cxnId="{4D02D672-5BA5-4F34-81AF-8DDA5C81207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888302C-F928-4618-977D-8DD70A32F4F4}" type="sibTrans" cxnId="{4D02D672-5BA5-4F34-81AF-8DDA5C81207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F151FC4-4F46-4FE0-A2DE-55B7008AD77F}">
      <dgm:prSet custT="1"/>
      <dgm:spPr>
        <a:noFill/>
      </dgm:spPr>
      <dgm:t>
        <a:bodyPr anchor="ctr"/>
        <a:lstStyle/>
        <a:p>
          <a:pPr algn="l"/>
          <a:r>
            <a:rPr lang="en-US" sz="2000" b="1" i="0" dirty="0" err="1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 / Technical Library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E70C09DF-B602-4651-AB3E-F2ECBEFC9921}" type="parTrans" cxnId="{8D8F60FA-4E04-4591-8D01-AAF0B1AC7D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21DF2C-1A9E-4070-A296-F59E39D55ADF}" type="sibTrans" cxnId="{8D8F60FA-4E04-4591-8D01-AAF0B1AC7D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CF5F5D-80D4-4D67-8891-4EBFC5FDF5F7}">
      <dgm:prSet custT="1"/>
      <dgm:spPr/>
      <dgm:t>
        <a:bodyPr anchor="ctr"/>
        <a:lstStyle/>
        <a:p>
          <a:r>
            <a:rPr lang="en-US" sz="2000" b="1" dirty="0" smtClean="0">
              <a:solidFill>
                <a:schemeClr val="bg1"/>
              </a:solidFill>
            </a:rPr>
            <a:t>Aconex Implementation</a:t>
          </a:r>
        </a:p>
      </dgm:t>
    </dgm:pt>
    <dgm:pt modelId="{01F2DC4F-F942-4081-A266-E89429CB6F2D}" type="parTrans" cxnId="{C9C2051B-6714-4249-9716-BF08D292F51C}">
      <dgm:prSet/>
      <dgm:spPr/>
      <dgm:t>
        <a:bodyPr/>
        <a:lstStyle/>
        <a:p>
          <a:endParaRPr lang="en-US"/>
        </a:p>
      </dgm:t>
    </dgm:pt>
    <dgm:pt modelId="{0C4EB78D-A37B-43DD-8697-022551EAA4EB}" type="sibTrans" cxnId="{C9C2051B-6714-4249-9716-BF08D292F51C}">
      <dgm:prSet/>
      <dgm:spPr/>
      <dgm:t>
        <a:bodyPr/>
        <a:lstStyle/>
        <a:p>
          <a:endParaRPr lang="en-US"/>
        </a:p>
      </dgm:t>
    </dgm:pt>
    <dgm:pt modelId="{97CA75AD-1F91-46C4-B13E-790AD4497799}" type="pres">
      <dgm:prSet presAssocID="{E9994AAC-6F69-4FC2-9357-233BEEB07C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2CEA22C-CA9E-4A13-8B78-05EA92BBBC08}" type="pres">
      <dgm:prSet presAssocID="{A162B791-9892-4F45-B87A-B34B43D7E5C9}" presName="thickLine" presStyleLbl="alignNode1" presStyleIdx="0" presStyleCnt="5"/>
      <dgm:spPr/>
      <dgm:t>
        <a:bodyPr/>
        <a:lstStyle/>
        <a:p>
          <a:endParaRPr lang="en-US"/>
        </a:p>
      </dgm:t>
    </dgm:pt>
    <dgm:pt modelId="{05658C23-7EBC-42D8-996A-8C17D73423CC}" type="pres">
      <dgm:prSet presAssocID="{A162B791-9892-4F45-B87A-B34B43D7E5C9}" presName="horz1" presStyleCnt="0"/>
      <dgm:spPr/>
      <dgm:t>
        <a:bodyPr/>
        <a:lstStyle/>
        <a:p>
          <a:endParaRPr lang="en-US"/>
        </a:p>
      </dgm:t>
    </dgm:pt>
    <dgm:pt modelId="{80AB84C0-9EAC-4A2D-8C2F-A929BC1F6191}" type="pres">
      <dgm:prSet presAssocID="{A162B791-9892-4F45-B87A-B34B43D7E5C9}" presName="tx1" presStyleLbl="revTx" presStyleIdx="0" presStyleCnt="5" custScaleY="57127" custLinFactNeighborY="-206"/>
      <dgm:spPr/>
      <dgm:t>
        <a:bodyPr/>
        <a:lstStyle/>
        <a:p>
          <a:endParaRPr lang="en-US"/>
        </a:p>
      </dgm:t>
    </dgm:pt>
    <dgm:pt modelId="{E080E942-F431-4202-A129-DD71FA2C5794}" type="pres">
      <dgm:prSet presAssocID="{A162B791-9892-4F45-B87A-B34B43D7E5C9}" presName="vert1" presStyleCnt="0"/>
      <dgm:spPr/>
      <dgm:t>
        <a:bodyPr/>
        <a:lstStyle/>
        <a:p>
          <a:endParaRPr lang="en-US"/>
        </a:p>
      </dgm:t>
    </dgm:pt>
    <dgm:pt modelId="{F3C36B03-DF35-4019-A713-F17212F1E235}" type="pres">
      <dgm:prSet presAssocID="{AF151FC4-4F46-4FE0-A2DE-55B7008AD77F}" presName="thickLine" presStyleLbl="alignNode1" presStyleIdx="1" presStyleCnt="5" custLinFactNeighborY="719"/>
      <dgm:spPr/>
    </dgm:pt>
    <dgm:pt modelId="{8A7E73CF-C007-4ADC-9D44-07746C961A15}" type="pres">
      <dgm:prSet presAssocID="{AF151FC4-4F46-4FE0-A2DE-55B7008AD77F}" presName="horz1" presStyleCnt="0"/>
      <dgm:spPr/>
    </dgm:pt>
    <dgm:pt modelId="{0F4C63B4-0814-4E04-AD04-0F6253462383}" type="pres">
      <dgm:prSet presAssocID="{AF151FC4-4F46-4FE0-A2DE-55B7008AD77F}" presName="tx1" presStyleLbl="revTx" presStyleIdx="1" presStyleCnt="5" custScaleY="56968"/>
      <dgm:spPr/>
      <dgm:t>
        <a:bodyPr/>
        <a:lstStyle/>
        <a:p>
          <a:endParaRPr lang="en-US"/>
        </a:p>
      </dgm:t>
    </dgm:pt>
    <dgm:pt modelId="{282DAFC1-FFA8-47F3-9891-6A77F1033F66}" type="pres">
      <dgm:prSet presAssocID="{AF151FC4-4F46-4FE0-A2DE-55B7008AD77F}" presName="vert1" presStyleCnt="0"/>
      <dgm:spPr/>
    </dgm:pt>
    <dgm:pt modelId="{D4E5DD1C-0641-471C-B3BD-2492565BEC46}" type="pres">
      <dgm:prSet presAssocID="{BE22AD0A-B561-4563-B8DB-EA84940874EB}" presName="thickLine" presStyleLbl="alignNode1" presStyleIdx="2" presStyleCnt="5"/>
      <dgm:spPr/>
      <dgm:t>
        <a:bodyPr/>
        <a:lstStyle/>
        <a:p>
          <a:endParaRPr lang="en-US"/>
        </a:p>
      </dgm:t>
    </dgm:pt>
    <dgm:pt modelId="{303B768C-59EC-43B1-8853-BA9D0EA22059}" type="pres">
      <dgm:prSet presAssocID="{BE22AD0A-B561-4563-B8DB-EA84940874EB}" presName="horz1" presStyleCnt="0"/>
      <dgm:spPr/>
      <dgm:t>
        <a:bodyPr/>
        <a:lstStyle/>
        <a:p>
          <a:endParaRPr lang="en-US"/>
        </a:p>
      </dgm:t>
    </dgm:pt>
    <dgm:pt modelId="{2128FF44-FD62-420A-9BC1-6130C172CC9B}" type="pres">
      <dgm:prSet presAssocID="{BE22AD0A-B561-4563-B8DB-EA84940874EB}" presName="tx1" presStyleLbl="revTx" presStyleIdx="2" presStyleCnt="5" custScaleY="55880" custLinFactNeighborX="2527" custLinFactNeighborY="1939"/>
      <dgm:spPr/>
      <dgm:t>
        <a:bodyPr/>
        <a:lstStyle/>
        <a:p>
          <a:endParaRPr lang="en-US"/>
        </a:p>
      </dgm:t>
    </dgm:pt>
    <dgm:pt modelId="{3495D6E0-28B9-46A8-85DE-91C07E155B4D}" type="pres">
      <dgm:prSet presAssocID="{BE22AD0A-B561-4563-B8DB-EA84940874EB}" presName="vert1" presStyleCnt="0"/>
      <dgm:spPr/>
      <dgm:t>
        <a:bodyPr/>
        <a:lstStyle/>
        <a:p>
          <a:endParaRPr lang="en-US"/>
        </a:p>
      </dgm:t>
    </dgm:pt>
    <dgm:pt modelId="{012E020E-474C-458D-938B-31143DF5AB2D}" type="pres">
      <dgm:prSet presAssocID="{68D5758D-F9C4-466D-87D2-3338A21E7804}" presName="thickLine" presStyleLbl="alignNode1" presStyleIdx="3" presStyleCnt="5" custLinFactNeighborY="498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E126FA4-B423-4295-B2CB-88FEB6DCEC81}" type="pres">
      <dgm:prSet presAssocID="{68D5758D-F9C4-466D-87D2-3338A21E7804}" presName="horz1" presStyleCnt="0"/>
      <dgm:spPr/>
      <dgm:t>
        <a:bodyPr/>
        <a:lstStyle/>
        <a:p>
          <a:endParaRPr lang="en-US"/>
        </a:p>
      </dgm:t>
    </dgm:pt>
    <dgm:pt modelId="{1C9E4E73-3030-4841-B640-512052E86A21}" type="pres">
      <dgm:prSet presAssocID="{68D5758D-F9C4-466D-87D2-3338A21E7804}" presName="tx1" presStyleLbl="revTx" presStyleIdx="3" presStyleCnt="5" custScaleY="55325"/>
      <dgm:spPr/>
      <dgm:t>
        <a:bodyPr/>
        <a:lstStyle/>
        <a:p>
          <a:endParaRPr lang="en-US"/>
        </a:p>
      </dgm:t>
    </dgm:pt>
    <dgm:pt modelId="{0E7D9CF9-9ABB-4A89-B13F-D3089FE64D56}" type="pres">
      <dgm:prSet presAssocID="{68D5758D-F9C4-466D-87D2-3338A21E7804}" presName="vert1" presStyleCnt="0"/>
      <dgm:spPr/>
      <dgm:t>
        <a:bodyPr/>
        <a:lstStyle/>
        <a:p>
          <a:endParaRPr lang="en-US"/>
        </a:p>
      </dgm:t>
    </dgm:pt>
    <dgm:pt modelId="{D775A061-C728-4E76-BF63-BD931420510D}" type="pres">
      <dgm:prSet presAssocID="{A9CF5F5D-80D4-4D67-8891-4EBFC5FDF5F7}" presName="thickLine" presStyleLbl="alignNode1" presStyleIdx="4" presStyleCnt="5"/>
      <dgm:spPr/>
    </dgm:pt>
    <dgm:pt modelId="{80EE02DF-71AC-4A5A-BD06-5A7E0B182D8F}" type="pres">
      <dgm:prSet presAssocID="{A9CF5F5D-80D4-4D67-8891-4EBFC5FDF5F7}" presName="horz1" presStyleCnt="0"/>
      <dgm:spPr/>
    </dgm:pt>
    <dgm:pt modelId="{DEF7374D-8E75-4D6E-B1FD-B89A115B7642}" type="pres">
      <dgm:prSet presAssocID="{A9CF5F5D-80D4-4D67-8891-4EBFC5FDF5F7}" presName="tx1" presStyleLbl="revTx" presStyleIdx="4" presStyleCnt="5" custScaleY="54878"/>
      <dgm:spPr/>
      <dgm:t>
        <a:bodyPr/>
        <a:lstStyle/>
        <a:p>
          <a:endParaRPr lang="en-US"/>
        </a:p>
      </dgm:t>
    </dgm:pt>
    <dgm:pt modelId="{BEC975E5-EA94-444B-8CA0-194C627C7076}" type="pres">
      <dgm:prSet presAssocID="{A9CF5F5D-80D4-4D67-8891-4EBFC5FDF5F7}" presName="vert1" presStyleCnt="0"/>
      <dgm:spPr/>
    </dgm:pt>
  </dgm:ptLst>
  <dgm:cxnLst>
    <dgm:cxn modelId="{C9C2051B-6714-4249-9716-BF08D292F51C}" srcId="{E9994AAC-6F69-4FC2-9357-233BEEB07C3B}" destId="{A9CF5F5D-80D4-4D67-8891-4EBFC5FDF5F7}" srcOrd="4" destOrd="0" parTransId="{01F2DC4F-F942-4081-A266-E89429CB6F2D}" sibTransId="{0C4EB78D-A37B-43DD-8697-022551EAA4EB}"/>
    <dgm:cxn modelId="{13A41DA0-285C-4DC8-A590-EB05EB8448AB}" type="presOf" srcId="{A9CF5F5D-80D4-4D67-8891-4EBFC5FDF5F7}" destId="{DEF7374D-8E75-4D6E-B1FD-B89A115B7642}" srcOrd="0" destOrd="0" presId="urn:microsoft.com/office/officeart/2008/layout/LinedList"/>
    <dgm:cxn modelId="{BEAF2ADD-C17F-455C-9CE3-8DCFAFBD0650}" type="presOf" srcId="{68D5758D-F9C4-466D-87D2-3338A21E7804}" destId="{1C9E4E73-3030-4841-B640-512052E86A21}" srcOrd="0" destOrd="0" presId="urn:microsoft.com/office/officeart/2008/layout/LinedList"/>
    <dgm:cxn modelId="{B6282E6E-3989-4122-9BBD-AFA1C1AD67AB}" type="presOf" srcId="{E9994AAC-6F69-4FC2-9357-233BEEB07C3B}" destId="{97CA75AD-1F91-46C4-B13E-790AD4497799}" srcOrd="0" destOrd="0" presId="urn:microsoft.com/office/officeart/2008/layout/LinedList"/>
    <dgm:cxn modelId="{8EF42F8C-9274-4F0B-80E9-A6EAD8398B65}" type="presOf" srcId="{AF151FC4-4F46-4FE0-A2DE-55B7008AD77F}" destId="{0F4C63B4-0814-4E04-AD04-0F6253462383}" srcOrd="0" destOrd="0" presId="urn:microsoft.com/office/officeart/2008/layout/LinedList"/>
    <dgm:cxn modelId="{A8E392BA-C76A-4D48-BF05-657CE0DE0A5C}" type="presOf" srcId="{BE22AD0A-B561-4563-B8DB-EA84940874EB}" destId="{2128FF44-FD62-420A-9BC1-6130C172CC9B}" srcOrd="0" destOrd="0" presId="urn:microsoft.com/office/officeart/2008/layout/LinedList"/>
    <dgm:cxn modelId="{278F7DDF-7409-4A58-AE9C-967E65096F0B}" srcId="{E9994AAC-6F69-4FC2-9357-233BEEB07C3B}" destId="{A162B791-9892-4F45-B87A-B34B43D7E5C9}" srcOrd="0" destOrd="0" parTransId="{4B87A133-4D81-43F6-9FB6-2F19941266B0}" sibTransId="{A7BA27C5-927E-471F-9D17-86AC299A1C95}"/>
    <dgm:cxn modelId="{8D8F60FA-4E04-4591-8D01-AAF0B1AC7D5E}" srcId="{E9994AAC-6F69-4FC2-9357-233BEEB07C3B}" destId="{AF151FC4-4F46-4FE0-A2DE-55B7008AD77F}" srcOrd="1" destOrd="0" parTransId="{E70C09DF-B602-4651-AB3E-F2ECBEFC9921}" sibTransId="{1621DF2C-1A9E-4070-A296-F59E39D55ADF}"/>
    <dgm:cxn modelId="{DD9140B2-5F31-43E9-82EA-A9140FDF49FF}" srcId="{E9994AAC-6F69-4FC2-9357-233BEEB07C3B}" destId="{BE22AD0A-B561-4563-B8DB-EA84940874EB}" srcOrd="2" destOrd="0" parTransId="{7444B6E9-6611-46A3-956F-AB16D2F8420D}" sibTransId="{0527DC36-48A4-4204-AF51-D67D1F5D9522}"/>
    <dgm:cxn modelId="{4D02D672-5BA5-4F34-81AF-8DDA5C812070}" srcId="{E9994AAC-6F69-4FC2-9357-233BEEB07C3B}" destId="{68D5758D-F9C4-466D-87D2-3338A21E7804}" srcOrd="3" destOrd="0" parTransId="{D36B7720-C187-4323-A192-F00737DEF54C}" sibTransId="{5888302C-F928-4618-977D-8DD70A32F4F4}"/>
    <dgm:cxn modelId="{43C1AEE9-C92B-4D20-BB1B-7C0B67584713}" type="presOf" srcId="{A162B791-9892-4F45-B87A-B34B43D7E5C9}" destId="{80AB84C0-9EAC-4A2D-8C2F-A929BC1F6191}" srcOrd="0" destOrd="0" presId="urn:microsoft.com/office/officeart/2008/layout/LinedList"/>
    <dgm:cxn modelId="{6B2D962E-B1B4-464B-8268-F7A47705B4F4}" type="presParOf" srcId="{97CA75AD-1F91-46C4-B13E-790AD4497799}" destId="{92CEA22C-CA9E-4A13-8B78-05EA92BBBC08}" srcOrd="0" destOrd="0" presId="urn:microsoft.com/office/officeart/2008/layout/LinedList"/>
    <dgm:cxn modelId="{76AF23ED-AEB9-461D-ABA0-E2044546E104}" type="presParOf" srcId="{97CA75AD-1F91-46C4-B13E-790AD4497799}" destId="{05658C23-7EBC-42D8-996A-8C17D73423CC}" srcOrd="1" destOrd="0" presId="urn:microsoft.com/office/officeart/2008/layout/LinedList"/>
    <dgm:cxn modelId="{F8977F43-1B71-4658-99CF-0CFD9A2FDD99}" type="presParOf" srcId="{05658C23-7EBC-42D8-996A-8C17D73423CC}" destId="{80AB84C0-9EAC-4A2D-8C2F-A929BC1F6191}" srcOrd="0" destOrd="0" presId="urn:microsoft.com/office/officeart/2008/layout/LinedList"/>
    <dgm:cxn modelId="{94DC73FE-1633-4296-A325-F02CF48BE390}" type="presParOf" srcId="{05658C23-7EBC-42D8-996A-8C17D73423CC}" destId="{E080E942-F431-4202-A129-DD71FA2C5794}" srcOrd="1" destOrd="0" presId="urn:microsoft.com/office/officeart/2008/layout/LinedList"/>
    <dgm:cxn modelId="{EC20F186-4971-46FF-8C13-1238BF26F39F}" type="presParOf" srcId="{97CA75AD-1F91-46C4-B13E-790AD4497799}" destId="{F3C36B03-DF35-4019-A713-F17212F1E235}" srcOrd="2" destOrd="0" presId="urn:microsoft.com/office/officeart/2008/layout/LinedList"/>
    <dgm:cxn modelId="{4019FA72-87E6-44AC-8AF5-B2D4F8327EAD}" type="presParOf" srcId="{97CA75AD-1F91-46C4-B13E-790AD4497799}" destId="{8A7E73CF-C007-4ADC-9D44-07746C961A15}" srcOrd="3" destOrd="0" presId="urn:microsoft.com/office/officeart/2008/layout/LinedList"/>
    <dgm:cxn modelId="{259CFBD7-5DB9-4D23-B3A1-146DB192A3C0}" type="presParOf" srcId="{8A7E73CF-C007-4ADC-9D44-07746C961A15}" destId="{0F4C63B4-0814-4E04-AD04-0F6253462383}" srcOrd="0" destOrd="0" presId="urn:microsoft.com/office/officeart/2008/layout/LinedList"/>
    <dgm:cxn modelId="{306B6C87-AACC-47FA-86A0-11AE14173969}" type="presParOf" srcId="{8A7E73CF-C007-4ADC-9D44-07746C961A15}" destId="{282DAFC1-FFA8-47F3-9891-6A77F1033F66}" srcOrd="1" destOrd="0" presId="urn:microsoft.com/office/officeart/2008/layout/LinedList"/>
    <dgm:cxn modelId="{CE7E19D0-2AAB-4D18-8030-ED77EE7AC722}" type="presParOf" srcId="{97CA75AD-1F91-46C4-B13E-790AD4497799}" destId="{D4E5DD1C-0641-471C-B3BD-2492565BEC46}" srcOrd="4" destOrd="0" presId="urn:microsoft.com/office/officeart/2008/layout/LinedList"/>
    <dgm:cxn modelId="{B6E4B520-E7C5-48D9-AB66-B875968E7718}" type="presParOf" srcId="{97CA75AD-1F91-46C4-B13E-790AD4497799}" destId="{303B768C-59EC-43B1-8853-BA9D0EA22059}" srcOrd="5" destOrd="0" presId="urn:microsoft.com/office/officeart/2008/layout/LinedList"/>
    <dgm:cxn modelId="{12B74B77-E9F0-420C-9C7D-5BC8F885C782}" type="presParOf" srcId="{303B768C-59EC-43B1-8853-BA9D0EA22059}" destId="{2128FF44-FD62-420A-9BC1-6130C172CC9B}" srcOrd="0" destOrd="0" presId="urn:microsoft.com/office/officeart/2008/layout/LinedList"/>
    <dgm:cxn modelId="{68E284CF-1CC7-4CB3-8A16-9440924CEBB4}" type="presParOf" srcId="{303B768C-59EC-43B1-8853-BA9D0EA22059}" destId="{3495D6E0-28B9-46A8-85DE-91C07E155B4D}" srcOrd="1" destOrd="0" presId="urn:microsoft.com/office/officeart/2008/layout/LinedList"/>
    <dgm:cxn modelId="{90B68BCF-29FF-4CA2-8C43-49EFB7323136}" type="presParOf" srcId="{97CA75AD-1F91-46C4-B13E-790AD4497799}" destId="{012E020E-474C-458D-938B-31143DF5AB2D}" srcOrd="6" destOrd="0" presId="urn:microsoft.com/office/officeart/2008/layout/LinedList"/>
    <dgm:cxn modelId="{3268215A-A18D-466A-B910-0E94759AF1A9}" type="presParOf" srcId="{97CA75AD-1F91-46C4-B13E-790AD4497799}" destId="{EE126FA4-B423-4295-B2CB-88FEB6DCEC81}" srcOrd="7" destOrd="0" presId="urn:microsoft.com/office/officeart/2008/layout/LinedList"/>
    <dgm:cxn modelId="{B0CDEBD3-F55E-4CBA-A495-A2616B80287E}" type="presParOf" srcId="{EE126FA4-B423-4295-B2CB-88FEB6DCEC81}" destId="{1C9E4E73-3030-4841-B640-512052E86A21}" srcOrd="0" destOrd="0" presId="urn:microsoft.com/office/officeart/2008/layout/LinedList"/>
    <dgm:cxn modelId="{9D7255BB-82A7-4E80-A140-2BD8BE982099}" type="presParOf" srcId="{EE126FA4-B423-4295-B2CB-88FEB6DCEC81}" destId="{0E7D9CF9-9ABB-4A89-B13F-D3089FE64D56}" srcOrd="1" destOrd="0" presId="urn:microsoft.com/office/officeart/2008/layout/LinedList"/>
    <dgm:cxn modelId="{989BA356-C3A5-4C51-B25E-C39E4D7BD10C}" type="presParOf" srcId="{97CA75AD-1F91-46C4-B13E-790AD4497799}" destId="{D775A061-C728-4E76-BF63-BD931420510D}" srcOrd="8" destOrd="0" presId="urn:microsoft.com/office/officeart/2008/layout/LinedList"/>
    <dgm:cxn modelId="{8CB3D3F6-CC3D-4080-AA53-77CA11D0E6E2}" type="presParOf" srcId="{97CA75AD-1F91-46C4-B13E-790AD4497799}" destId="{80EE02DF-71AC-4A5A-BD06-5A7E0B182D8F}" srcOrd="9" destOrd="0" presId="urn:microsoft.com/office/officeart/2008/layout/LinedList"/>
    <dgm:cxn modelId="{1867281E-714F-4DDC-BDDA-88AF68B7679A}" type="presParOf" srcId="{80EE02DF-71AC-4A5A-BD06-5A7E0B182D8F}" destId="{DEF7374D-8E75-4D6E-B1FD-B89A115B7642}" srcOrd="0" destOrd="0" presId="urn:microsoft.com/office/officeart/2008/layout/LinedList"/>
    <dgm:cxn modelId="{30FBB85A-EEE6-4B82-A61D-2FD35CB21E69}" type="presParOf" srcId="{80EE02DF-71AC-4A5A-BD06-5A7E0B182D8F}" destId="{BEC975E5-EA94-444B-8CA0-194C627C7076}" srcOrd="1" destOrd="0" presId="urn:microsoft.com/office/officeart/2008/layout/LinedList"/>
  </dgm:cxnLst>
  <dgm:bg>
    <a:solidFill>
      <a:srgbClr val="0F6FC6"/>
    </a:solidFill>
  </dgm:bg>
  <dgm:whole>
    <a:ln w="76200"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798096-29D4-4CF9-A63A-B811C22C1A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23E8A-CC80-4D48-BBEC-371FE2391B3A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Business Value</a:t>
          </a:r>
        </a:p>
      </dgm:t>
    </dgm:pt>
    <dgm:pt modelId="{25955EA4-2754-4B38-B0EF-7B7A5358C9DC}" type="par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DE27DDB-5B4F-4B2C-BFF9-9A8523CF758F}" type="sib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4FEF440-1477-45C3-8776-C6ECCDBE1377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dirty="0" smtClean="0">
              <a:solidFill>
                <a:schemeClr val="bg1"/>
              </a:solidFill>
              <a:latin typeface="+mj-lt"/>
            </a:rPr>
            <a:t> </a:t>
          </a:r>
          <a:endParaRPr lang="en-US" sz="2400" dirty="0" smtClean="0">
            <a:solidFill>
              <a:schemeClr val="bg1"/>
            </a:solidFill>
            <a:latin typeface="+mj-lt"/>
          </a:endParaRPr>
        </a:p>
      </dgm:t>
    </dgm:pt>
    <dgm:pt modelId="{92555B90-B200-48F5-BC33-28544A2BBE77}" type="par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D323EA8-355F-4FD7-909B-9A5AA99A0E0A}" type="sib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B88AFF5-D26D-44F1-815B-ECFC6F20B756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</a:rPr>
            <a:t>Solution Design and Development</a:t>
          </a:r>
          <a:endParaRPr lang="en-US" sz="14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B4BEFD0E-1498-4AE8-AD5A-7EBCF4122465}" type="par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1AA5798-A5C3-4230-BAE3-7503DD947B9C}" type="sib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AAFCEB-F967-4D83-9767-A39CA569A00E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Challenges and Risks </a:t>
          </a:r>
        </a:p>
      </dgm:t>
    </dgm:pt>
    <dgm:pt modelId="{F26A7E39-0A1E-4E74-9CFC-6A97CC25EE2D}" type="par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573CEBE-5870-47A3-8F1E-EE831E63914A}" type="sib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3EBEC86-AA91-4451-B9C6-E7BE18FEC613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dirty="0" smtClean="0">
            <a:solidFill>
              <a:schemeClr val="bg1"/>
            </a:solidFill>
            <a:latin typeface="+mj-lt"/>
          </a:endParaRPr>
        </a:p>
      </dgm:t>
    </dgm:pt>
    <dgm:pt modelId="{435FF21E-D6C6-4B00-855D-285EEF770836}" type="par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7F45094-75A8-456A-8063-3145C0EB5D3B}" type="sib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D097A37-ACA5-48B8-AE2B-F23C43EF1F75}">
      <dgm:prSet custT="1"/>
      <dgm:spPr/>
      <dgm:t>
        <a:bodyPr/>
        <a:lstStyle/>
        <a:p>
          <a:r>
            <a:rPr lang="en-US" sz="140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Faster and more accurate invoice processing</a:t>
          </a:r>
          <a:endParaRPr lang="en-US" sz="1400" dirty="0" smtClean="0">
            <a:latin typeface="+mj-lt"/>
          </a:endParaRPr>
        </a:p>
      </dgm:t>
    </dgm:pt>
    <dgm:pt modelId="{556DE5BD-CCB4-4230-9EFF-733DA3EEE82C}" type="par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D6AFDCE-E197-410C-B59A-42F410C31C7B}" type="sib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0641591-BC4B-49F5-9AC9-1C585CAEC67D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Digitize hardcopy </a:t>
          </a:r>
          <a:r>
            <a:rPr lang="en-US" sz="1400" b="1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1300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Awarded Contracts document</a:t>
          </a:r>
        </a:p>
      </dgm:t>
    </dgm:pt>
    <dgm:pt modelId="{F788020D-876B-4AE4-B68D-120DEBADD322}" type="par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7CB4B13-96AF-4457-88CF-A9444DF58048}" type="sib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2C0DCEC-E822-4FEF-B422-0B1D880CEEAC}">
      <dgm:prSet custT="1"/>
      <dgm:spPr/>
      <dgm:t>
        <a:bodyPr/>
        <a:lstStyle/>
        <a:p>
          <a:endParaRPr lang="en-US" sz="1400" dirty="0">
            <a:latin typeface="+mj-lt"/>
          </a:endParaRPr>
        </a:p>
      </dgm:t>
    </dgm:pt>
    <dgm:pt modelId="{9A1045F0-39AA-4B2F-96BB-054166CF096C}" type="parTrans" cxnId="{9EADF383-6C6E-48C3-9067-3A7001536B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7E50796-911F-41D8-9C80-6B3BE0C69C37}" type="sibTrans" cxnId="{9EADF383-6C6E-48C3-9067-3A7001536B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E70DF75-84F7-48F1-8A19-7D4A2AE57229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Integration with Maximo database </a:t>
          </a:r>
        </a:p>
      </dgm:t>
    </dgm:pt>
    <dgm:pt modelId="{17627E34-B7CC-4A84-9177-BAE465DD4384}" type="parTrans" cxnId="{A0C77E94-82F2-43D3-BEB4-9E6C7B4CC942}">
      <dgm:prSet/>
      <dgm:spPr/>
      <dgm:t>
        <a:bodyPr/>
        <a:lstStyle/>
        <a:p>
          <a:endParaRPr lang="en-US"/>
        </a:p>
      </dgm:t>
    </dgm:pt>
    <dgm:pt modelId="{41295D61-1EC4-4D79-892A-959CFB76D2CE}" type="sibTrans" cxnId="{A0C77E94-82F2-43D3-BEB4-9E6C7B4CC942}">
      <dgm:prSet/>
      <dgm:spPr/>
      <dgm:t>
        <a:bodyPr/>
        <a:lstStyle/>
        <a:p>
          <a:endParaRPr lang="en-US"/>
        </a:p>
      </dgm:t>
    </dgm:pt>
    <dgm:pt modelId="{E00C533F-269F-484A-B7F1-647E76B7DC34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Simplified Invoice/contracts indexing by Maximo integration</a:t>
          </a:r>
        </a:p>
      </dgm:t>
    </dgm:pt>
    <dgm:pt modelId="{06A5ABE2-F5CD-4162-BDBC-9297BA840EE2}" type="parTrans" cxnId="{DFE71911-DE34-4505-BA7C-98242B1C6C4A}">
      <dgm:prSet/>
      <dgm:spPr/>
      <dgm:t>
        <a:bodyPr/>
        <a:lstStyle/>
        <a:p>
          <a:endParaRPr lang="en-US"/>
        </a:p>
      </dgm:t>
    </dgm:pt>
    <dgm:pt modelId="{43EBF091-F83C-45C9-9701-6D3B05238BBD}" type="sibTrans" cxnId="{DFE71911-DE34-4505-BA7C-98242B1C6C4A}">
      <dgm:prSet/>
      <dgm:spPr/>
      <dgm:t>
        <a:bodyPr/>
        <a:lstStyle/>
        <a:p>
          <a:endParaRPr lang="en-US"/>
        </a:p>
      </dgm:t>
    </dgm:pt>
    <dgm:pt modelId="{372836A3-11A1-417F-A259-1E76B6B7F0C5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Maintenance Procedures controlled and versionable</a:t>
          </a:r>
          <a:endParaRPr lang="en-US" sz="14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6AA19837-FCD5-4A71-9B91-C83A4369E874}" type="parTrans" cxnId="{812E43B9-58AF-4BFB-8F6C-DBBCB1820007}">
      <dgm:prSet/>
      <dgm:spPr/>
      <dgm:t>
        <a:bodyPr/>
        <a:lstStyle/>
        <a:p>
          <a:endParaRPr lang="en-US"/>
        </a:p>
      </dgm:t>
    </dgm:pt>
    <dgm:pt modelId="{A4402E32-CE76-47B7-BA1D-B5E9CF1D3320}" type="sibTrans" cxnId="{812E43B9-58AF-4BFB-8F6C-DBBCB1820007}">
      <dgm:prSet/>
      <dgm:spPr/>
      <dgm:t>
        <a:bodyPr/>
        <a:lstStyle/>
        <a:p>
          <a:endParaRPr lang="en-US"/>
        </a:p>
      </dgm:t>
    </dgm:pt>
    <dgm:pt modelId="{C4FA0D37-1E51-423E-A14B-6C1C5CEEE676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Automatic de-duplication of documents</a:t>
          </a:r>
          <a:endParaRPr lang="en-US" sz="14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9CD9B94F-0C12-4771-8C54-1F0F8BDE1CFC}" type="parTrans" cxnId="{5AF64B75-1EBD-4AA9-9445-AAAC11248B48}">
      <dgm:prSet/>
      <dgm:spPr/>
      <dgm:t>
        <a:bodyPr/>
        <a:lstStyle/>
        <a:p>
          <a:endParaRPr lang="en-US"/>
        </a:p>
      </dgm:t>
    </dgm:pt>
    <dgm:pt modelId="{571C1354-8ED2-440F-AF5E-D8421A354A13}" type="sibTrans" cxnId="{5AF64B75-1EBD-4AA9-9445-AAAC11248B48}">
      <dgm:prSet/>
      <dgm:spPr/>
      <dgm:t>
        <a:bodyPr/>
        <a:lstStyle/>
        <a:p>
          <a:endParaRPr lang="en-US"/>
        </a:p>
      </dgm:t>
    </dgm:pt>
    <dgm:pt modelId="{2156C615-3CAE-4931-9E58-923F8DDCC20A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Invoice Auto registration in the Maximo</a:t>
          </a:r>
        </a:p>
      </dgm:t>
    </dgm:pt>
    <dgm:pt modelId="{D88C6961-B807-4819-8269-23555D82764A}" type="parTrans" cxnId="{7A0ABE2E-6830-468D-BD0C-6ACC3957F1AE}">
      <dgm:prSet/>
      <dgm:spPr/>
      <dgm:t>
        <a:bodyPr/>
        <a:lstStyle/>
        <a:p>
          <a:endParaRPr lang="en-US"/>
        </a:p>
      </dgm:t>
    </dgm:pt>
    <dgm:pt modelId="{55303F52-FEBD-4191-8F98-D2A20095A6BF}" type="sibTrans" cxnId="{7A0ABE2E-6830-468D-BD0C-6ACC3957F1AE}">
      <dgm:prSet/>
      <dgm:spPr/>
      <dgm:t>
        <a:bodyPr/>
        <a:lstStyle/>
        <a:p>
          <a:endParaRPr lang="en-US"/>
        </a:p>
      </dgm:t>
    </dgm:pt>
    <dgm:pt modelId="{2F2682DC-D443-41FC-816F-B468FD092946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Digitized </a:t>
          </a:r>
          <a:r>
            <a:rPr lang="en-US" sz="1400" b="1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1300 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awarded contracts the with help of National team</a:t>
          </a:r>
        </a:p>
      </dgm:t>
    </dgm:pt>
    <dgm:pt modelId="{4B7D6ACB-6876-43C3-B5D8-53FDD6384BDD}" type="parTrans" cxnId="{8DB9DA0D-FCAA-47BF-B50E-E418DBA42F06}">
      <dgm:prSet/>
      <dgm:spPr/>
      <dgm:t>
        <a:bodyPr/>
        <a:lstStyle/>
        <a:p>
          <a:endParaRPr lang="en-US"/>
        </a:p>
      </dgm:t>
    </dgm:pt>
    <dgm:pt modelId="{C1C68215-76F8-45F4-9C9E-E68F6387E7FF}" type="sibTrans" cxnId="{8DB9DA0D-FCAA-47BF-B50E-E418DBA42F06}">
      <dgm:prSet/>
      <dgm:spPr/>
      <dgm:t>
        <a:bodyPr/>
        <a:lstStyle/>
        <a:p>
          <a:endParaRPr lang="en-US"/>
        </a:p>
      </dgm:t>
    </dgm:pt>
    <dgm:pt modelId="{AC942D6F-923A-4651-B9B7-2BB30B659F67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Controlled access to awarded contracts</a:t>
          </a:r>
          <a:endParaRPr lang="en-US" sz="14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E024E982-F28C-4325-BC04-1046A9083DA8}" type="parTrans" cxnId="{58D2EA44-1738-431D-99AB-AD362D174EE5}">
      <dgm:prSet/>
      <dgm:spPr/>
      <dgm:t>
        <a:bodyPr/>
        <a:lstStyle/>
        <a:p>
          <a:endParaRPr lang="en-US"/>
        </a:p>
      </dgm:t>
    </dgm:pt>
    <dgm:pt modelId="{FCC0DFD6-AD68-45C5-A8D6-2125A0482BC5}" type="sibTrans" cxnId="{58D2EA44-1738-431D-99AB-AD362D174EE5}">
      <dgm:prSet/>
      <dgm:spPr/>
      <dgm:t>
        <a:bodyPr/>
        <a:lstStyle/>
        <a:p>
          <a:endParaRPr lang="en-US"/>
        </a:p>
      </dgm:t>
    </dgm:pt>
    <dgm:pt modelId="{D276400B-880A-4708-BC83-C8D6C02A2CBE}" type="pres">
      <dgm:prSet presAssocID="{A3798096-29D4-4CF9-A63A-B811C22C1A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44D3CA-6BE2-44A5-9982-DBFF449EDD50}" type="pres">
      <dgm:prSet presAssocID="{14523E8A-CC80-4D48-BBEC-371FE2391B3A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982772D-B84B-4BD8-BFE4-592C46F10825}" type="pres">
      <dgm:prSet presAssocID="{14523E8A-CC80-4D48-BBEC-371FE2391B3A}" presName="childText" presStyleLbl="revTx" presStyleIdx="0" presStyleCnt="4" custScaleY="85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81D78-B5BC-4F5B-BE8D-F4B1084AE6CB}" type="pres">
      <dgm:prSet presAssocID="{A4FEF440-1477-45C3-8776-C6ECCDBE1377}" presName="parentText" presStyleLbl="node1" presStyleIdx="1" presStyleCnt="4" custLinFactNeighborX="2857" custLinFactNeighborY="1297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5008A04-3382-49BC-BB45-E32DD6CC1D71}" type="pres">
      <dgm:prSet presAssocID="{A4FEF440-1477-45C3-8776-C6ECCDBE137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3AFB5-146C-4015-91AE-76A9214EADB5}" type="pres">
      <dgm:prSet presAssocID="{E2AAFCEB-F967-4D83-9767-A39CA569A00E}" presName="parentText" presStyleLbl="node1" presStyleIdx="2" presStyleCnt="4" custLinFactNeighborY="47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E24ADD5-B02E-48BB-8F46-84B16548E578}" type="pres">
      <dgm:prSet presAssocID="{E2AAFCEB-F967-4D83-9767-A39CA569A00E}" presName="childText" presStyleLbl="revTx" presStyleIdx="2" presStyleCnt="4" custScaleY="107810" custLinFactNeighborY="5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A07BE-FC51-4F16-99A0-74B61BC175C0}" type="pres">
      <dgm:prSet presAssocID="{53EBEC86-AA91-4451-B9C6-E7BE18FEC613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9597DAD-B0CF-4A5D-B079-8FA1237752B5}" type="pres">
      <dgm:prSet presAssocID="{53EBEC86-AA91-4451-B9C6-E7BE18FEC61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45C06-4C20-4ACC-8094-B2584E3F9186}" srcId="{A3798096-29D4-4CF9-A63A-B811C22C1A80}" destId="{14523E8A-CC80-4D48-BBEC-371FE2391B3A}" srcOrd="0" destOrd="0" parTransId="{25955EA4-2754-4B38-B0EF-7B7A5358C9DC}" sibTransId="{CDE27DDB-5B4F-4B2C-BFF9-9A8523CF758F}"/>
    <dgm:cxn modelId="{8DB9DA0D-FCAA-47BF-B50E-E418DBA42F06}" srcId="{53EBEC86-AA91-4451-B9C6-E7BE18FEC613}" destId="{2F2682DC-D443-41FC-816F-B468FD092946}" srcOrd="1" destOrd="0" parTransId="{4B7D6ACB-6876-43C3-B5D8-53FDD6384BDD}" sibTransId="{C1C68215-76F8-45F4-9C9E-E68F6387E7FF}"/>
    <dgm:cxn modelId="{662908F6-9AD1-4347-945C-6A1312ABDC43}" type="presOf" srcId="{53EBEC86-AA91-4451-B9C6-E7BE18FEC613}" destId="{29FA07BE-FC51-4F16-99A0-74B61BC175C0}" srcOrd="0" destOrd="0" presId="urn:microsoft.com/office/officeart/2005/8/layout/vList2"/>
    <dgm:cxn modelId="{DFE71911-DE34-4505-BA7C-98242B1C6C4A}" srcId="{53EBEC86-AA91-4451-B9C6-E7BE18FEC613}" destId="{E00C533F-269F-484A-B7F1-647E76B7DC34}" srcOrd="2" destOrd="0" parTransId="{06A5ABE2-F5CD-4162-BDBC-9297BA840EE2}" sibTransId="{43EBF091-F83C-45C9-9701-6D3B05238BBD}"/>
    <dgm:cxn modelId="{3F5618DA-FD51-42E7-B1A1-CB90AC2E5C4C}" srcId="{A3798096-29D4-4CF9-A63A-B811C22C1A80}" destId="{53EBEC86-AA91-4451-B9C6-E7BE18FEC613}" srcOrd="3" destOrd="0" parTransId="{435FF21E-D6C6-4B00-855D-285EEF770836}" sibTransId="{67F45094-75A8-456A-8063-3145C0EB5D3B}"/>
    <dgm:cxn modelId="{7B38C687-071A-4C25-A945-C51D52F6C361}" type="presOf" srcId="{0D097A37-ACA5-48B8-AE2B-F23C43EF1F75}" destId="{4982772D-B84B-4BD8-BFE4-592C46F10825}" srcOrd="0" destOrd="0" presId="urn:microsoft.com/office/officeart/2005/8/layout/vList2"/>
    <dgm:cxn modelId="{125AA9B1-9B29-4465-8F27-FE44AD0C02AC}" type="presOf" srcId="{7E70DF75-84F7-48F1-8A19-7D4A2AE57229}" destId="{9E24ADD5-B02E-48BB-8F46-84B16548E578}" srcOrd="0" destOrd="1" presId="urn:microsoft.com/office/officeart/2005/8/layout/vList2"/>
    <dgm:cxn modelId="{A0C77E94-82F2-43D3-BEB4-9E6C7B4CC942}" srcId="{E2AAFCEB-F967-4D83-9767-A39CA569A00E}" destId="{7E70DF75-84F7-48F1-8A19-7D4A2AE57229}" srcOrd="1" destOrd="0" parTransId="{17627E34-B7CC-4A84-9177-BAE465DD4384}" sibTransId="{41295D61-1EC4-4D79-892A-959CFB76D2CE}"/>
    <dgm:cxn modelId="{5AF64B75-1EBD-4AA9-9445-AAAC11248B48}" srcId="{14523E8A-CC80-4D48-BBEC-371FE2391B3A}" destId="{C4FA0D37-1E51-423E-A14B-6C1C5CEEE676}" srcOrd="2" destOrd="0" parTransId="{9CD9B94F-0C12-4771-8C54-1F0F8BDE1CFC}" sibTransId="{571C1354-8ED2-440F-AF5E-D8421A354A13}"/>
    <dgm:cxn modelId="{86D3B12A-03CF-4C3A-A0FD-4101541D8158}" type="presOf" srcId="{E00C533F-269F-484A-B7F1-647E76B7DC34}" destId="{79597DAD-B0CF-4A5D-B079-8FA1237752B5}" srcOrd="0" destOrd="2" presId="urn:microsoft.com/office/officeart/2005/8/layout/vList2"/>
    <dgm:cxn modelId="{9EADF383-6C6E-48C3-9067-3A7001536B7B}" srcId="{14523E8A-CC80-4D48-BBEC-371FE2391B3A}" destId="{22C0DCEC-E822-4FEF-B422-0B1D880CEEAC}" srcOrd="4" destOrd="0" parTransId="{9A1045F0-39AA-4B2F-96BB-054166CF096C}" sibTransId="{D7E50796-911F-41D8-9C80-6B3BE0C69C37}"/>
    <dgm:cxn modelId="{812E43B9-58AF-4BFB-8F6C-DBBCB1820007}" srcId="{14523E8A-CC80-4D48-BBEC-371FE2391B3A}" destId="{372836A3-11A1-417F-A259-1E76B6B7F0C5}" srcOrd="1" destOrd="0" parTransId="{6AA19837-FCD5-4A71-9B91-C83A4369E874}" sibTransId="{A4402E32-CE76-47B7-BA1D-B5E9CF1D3320}"/>
    <dgm:cxn modelId="{6814FD4A-4BFF-4E69-B570-CCBBB70BC13A}" type="presOf" srcId="{EB88AFF5-D26D-44F1-815B-ECFC6F20B756}" destId="{D5008A04-3382-49BC-BB45-E32DD6CC1D71}" srcOrd="0" destOrd="0" presId="urn:microsoft.com/office/officeart/2005/8/layout/vList2"/>
    <dgm:cxn modelId="{7A0ABE2E-6830-468D-BD0C-6ACC3957F1AE}" srcId="{53EBEC86-AA91-4451-B9C6-E7BE18FEC613}" destId="{2156C615-3CAE-4931-9E58-923F8DDCC20A}" srcOrd="0" destOrd="0" parTransId="{D88C6961-B807-4819-8269-23555D82764A}" sibTransId="{55303F52-FEBD-4191-8F98-D2A20095A6BF}"/>
    <dgm:cxn modelId="{2E59A91B-3B18-4C95-87F3-757BE9994DCF}" srcId="{14523E8A-CC80-4D48-BBEC-371FE2391B3A}" destId="{0D097A37-ACA5-48B8-AE2B-F23C43EF1F75}" srcOrd="0" destOrd="0" parTransId="{556DE5BD-CCB4-4230-9EFF-733DA3EEE82C}" sibTransId="{3D6AFDCE-E197-410C-B59A-42F410C31C7B}"/>
    <dgm:cxn modelId="{E4589D83-8F30-45A3-8D33-7851ECC626BA}" type="presOf" srcId="{22C0DCEC-E822-4FEF-B422-0B1D880CEEAC}" destId="{4982772D-B84B-4BD8-BFE4-592C46F10825}" srcOrd="0" destOrd="4" presId="urn:microsoft.com/office/officeart/2005/8/layout/vList2"/>
    <dgm:cxn modelId="{601F6BC2-2E92-4317-B7A2-4B68181C9EC3}" type="presOf" srcId="{E2AAFCEB-F967-4D83-9767-A39CA569A00E}" destId="{0BD3AFB5-146C-4015-91AE-76A9214EADB5}" srcOrd="0" destOrd="0" presId="urn:microsoft.com/office/officeart/2005/8/layout/vList2"/>
    <dgm:cxn modelId="{41E89FC1-5931-4DF3-BEC6-0368D285E537}" type="presOf" srcId="{AC942D6F-923A-4651-B9B7-2BB30B659F67}" destId="{4982772D-B84B-4BD8-BFE4-592C46F10825}" srcOrd="0" destOrd="3" presId="urn:microsoft.com/office/officeart/2005/8/layout/vList2"/>
    <dgm:cxn modelId="{2A53755F-CB80-4CB8-98B4-805D7A05A3FD}" type="presOf" srcId="{30641591-BC4B-49F5-9AC9-1C585CAEC67D}" destId="{9E24ADD5-B02E-48BB-8F46-84B16548E578}" srcOrd="0" destOrd="0" presId="urn:microsoft.com/office/officeart/2005/8/layout/vList2"/>
    <dgm:cxn modelId="{B03FF8B3-0857-4B95-81B0-B6F760341782}" type="presOf" srcId="{372836A3-11A1-417F-A259-1E76B6B7F0C5}" destId="{4982772D-B84B-4BD8-BFE4-592C46F10825}" srcOrd="0" destOrd="1" presId="urn:microsoft.com/office/officeart/2005/8/layout/vList2"/>
    <dgm:cxn modelId="{2894BD34-4100-4C2E-8BE4-67E9751CA512}" type="presOf" srcId="{C4FA0D37-1E51-423E-A14B-6C1C5CEEE676}" destId="{4982772D-B84B-4BD8-BFE4-592C46F10825}" srcOrd="0" destOrd="2" presId="urn:microsoft.com/office/officeart/2005/8/layout/vList2"/>
    <dgm:cxn modelId="{63AE391D-0702-47D9-AFA7-8BDAD7D90697}" type="presOf" srcId="{14523E8A-CC80-4D48-BBEC-371FE2391B3A}" destId="{C044D3CA-6BE2-44A5-9982-DBFF449EDD50}" srcOrd="0" destOrd="0" presId="urn:microsoft.com/office/officeart/2005/8/layout/vList2"/>
    <dgm:cxn modelId="{60A4EC12-1255-4DFA-8E13-FDD8FDC8D663}" type="presOf" srcId="{A4FEF440-1477-45C3-8776-C6ECCDBE1377}" destId="{25B81D78-B5BC-4F5B-BE8D-F4B1084AE6CB}" srcOrd="0" destOrd="0" presId="urn:microsoft.com/office/officeart/2005/8/layout/vList2"/>
    <dgm:cxn modelId="{F1B14695-1170-4652-B3AD-3C19DBA43DD2}" type="presOf" srcId="{A3798096-29D4-4CF9-A63A-B811C22C1A80}" destId="{D276400B-880A-4708-BC83-C8D6C02A2CBE}" srcOrd="0" destOrd="0" presId="urn:microsoft.com/office/officeart/2005/8/layout/vList2"/>
    <dgm:cxn modelId="{B70F7A08-AE49-47BE-A86D-380CB26853D8}" srcId="{A3798096-29D4-4CF9-A63A-B811C22C1A80}" destId="{E2AAFCEB-F967-4D83-9767-A39CA569A00E}" srcOrd="2" destOrd="0" parTransId="{F26A7E39-0A1E-4E74-9CFC-6A97CC25EE2D}" sibTransId="{1573CEBE-5870-47A3-8F1E-EE831E63914A}"/>
    <dgm:cxn modelId="{58D2EA44-1738-431D-99AB-AD362D174EE5}" srcId="{14523E8A-CC80-4D48-BBEC-371FE2391B3A}" destId="{AC942D6F-923A-4651-B9B7-2BB30B659F67}" srcOrd="3" destOrd="0" parTransId="{E024E982-F28C-4325-BC04-1046A9083DA8}" sibTransId="{FCC0DFD6-AD68-45C5-A8D6-2125A0482BC5}"/>
    <dgm:cxn modelId="{F6A8C70C-FAF8-4288-86C6-5C6404940BB4}" srcId="{A3798096-29D4-4CF9-A63A-B811C22C1A80}" destId="{A4FEF440-1477-45C3-8776-C6ECCDBE1377}" srcOrd="1" destOrd="0" parTransId="{92555B90-B200-48F5-BC33-28544A2BBE77}" sibTransId="{FD323EA8-355F-4FD7-909B-9A5AA99A0E0A}"/>
    <dgm:cxn modelId="{710151F1-37F1-4548-98F0-28BE318A80AA}" type="presOf" srcId="{2F2682DC-D443-41FC-816F-B468FD092946}" destId="{79597DAD-B0CF-4A5D-B079-8FA1237752B5}" srcOrd="0" destOrd="1" presId="urn:microsoft.com/office/officeart/2005/8/layout/vList2"/>
    <dgm:cxn modelId="{C12835C5-49C2-4B56-A78A-BC1649932598}" type="presOf" srcId="{2156C615-3CAE-4931-9E58-923F8DDCC20A}" destId="{79597DAD-B0CF-4A5D-B079-8FA1237752B5}" srcOrd="0" destOrd="0" presId="urn:microsoft.com/office/officeart/2005/8/layout/vList2"/>
    <dgm:cxn modelId="{0BAB25A4-4C85-43C5-ACCB-D80DB98D6F97}" srcId="{E2AAFCEB-F967-4D83-9767-A39CA569A00E}" destId="{30641591-BC4B-49F5-9AC9-1C585CAEC67D}" srcOrd="0" destOrd="0" parTransId="{F788020D-876B-4AE4-B68D-120DEBADD322}" sibTransId="{F7CB4B13-96AF-4457-88CF-A9444DF58048}"/>
    <dgm:cxn modelId="{BDC2BC24-2B34-4AFD-AEF6-FB5344D36336}" srcId="{A4FEF440-1477-45C3-8776-C6ECCDBE1377}" destId="{EB88AFF5-D26D-44F1-815B-ECFC6F20B756}" srcOrd="0" destOrd="0" parTransId="{B4BEFD0E-1498-4AE8-AD5A-7EBCF4122465}" sibTransId="{61AA5798-A5C3-4230-BAE3-7503DD947B9C}"/>
    <dgm:cxn modelId="{E5C3F1B1-197C-4295-B67D-E637372CE2B4}" type="presParOf" srcId="{D276400B-880A-4708-BC83-C8D6C02A2CBE}" destId="{C044D3CA-6BE2-44A5-9982-DBFF449EDD50}" srcOrd="0" destOrd="0" presId="urn:microsoft.com/office/officeart/2005/8/layout/vList2"/>
    <dgm:cxn modelId="{CC36ED1D-8B9D-432B-8672-37DDFF400C1E}" type="presParOf" srcId="{D276400B-880A-4708-BC83-C8D6C02A2CBE}" destId="{4982772D-B84B-4BD8-BFE4-592C46F10825}" srcOrd="1" destOrd="0" presId="urn:microsoft.com/office/officeart/2005/8/layout/vList2"/>
    <dgm:cxn modelId="{6C353B45-9884-4B15-8737-97A9B253FA9A}" type="presParOf" srcId="{D276400B-880A-4708-BC83-C8D6C02A2CBE}" destId="{25B81D78-B5BC-4F5B-BE8D-F4B1084AE6CB}" srcOrd="2" destOrd="0" presId="urn:microsoft.com/office/officeart/2005/8/layout/vList2"/>
    <dgm:cxn modelId="{34176146-6EDE-4CFD-B353-DAE8A35702A6}" type="presParOf" srcId="{D276400B-880A-4708-BC83-C8D6C02A2CBE}" destId="{D5008A04-3382-49BC-BB45-E32DD6CC1D71}" srcOrd="3" destOrd="0" presId="urn:microsoft.com/office/officeart/2005/8/layout/vList2"/>
    <dgm:cxn modelId="{43AC479E-6FE6-432B-A4CD-31DCEF222EAB}" type="presParOf" srcId="{D276400B-880A-4708-BC83-C8D6C02A2CBE}" destId="{0BD3AFB5-146C-4015-91AE-76A9214EADB5}" srcOrd="4" destOrd="0" presId="urn:microsoft.com/office/officeart/2005/8/layout/vList2"/>
    <dgm:cxn modelId="{0819A920-6B3C-484C-96F5-BF9EB0310743}" type="presParOf" srcId="{D276400B-880A-4708-BC83-C8D6C02A2CBE}" destId="{9E24ADD5-B02E-48BB-8F46-84B16548E578}" srcOrd="5" destOrd="0" presId="urn:microsoft.com/office/officeart/2005/8/layout/vList2"/>
    <dgm:cxn modelId="{5B021D58-A279-4F7C-AD0E-08068BDD661A}" type="presParOf" srcId="{D276400B-880A-4708-BC83-C8D6C02A2CBE}" destId="{29FA07BE-FC51-4F16-99A0-74B61BC175C0}" srcOrd="6" destOrd="0" presId="urn:microsoft.com/office/officeart/2005/8/layout/vList2"/>
    <dgm:cxn modelId="{A3E7B815-143F-4CA2-B43C-7686CB512A8B}" type="presParOf" srcId="{D276400B-880A-4708-BC83-C8D6C02A2CBE}" destId="{79597DAD-B0CF-4A5D-B079-8FA1237752B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798096-29D4-4CF9-A63A-B811C22C1A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23E8A-CC80-4D48-BBEC-371FE2391B3A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Business Value</a:t>
          </a:r>
        </a:p>
      </dgm:t>
    </dgm:pt>
    <dgm:pt modelId="{25955EA4-2754-4B38-B0EF-7B7A5358C9DC}" type="par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DE27DDB-5B4F-4B2C-BFF9-9A8523CF758F}" type="sibTrans" cxnId="{5CA45C06-4C20-4ACC-8094-B2584E3F91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4FEF440-1477-45C3-8776-C6ECCDBE1377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dirty="0" smtClean="0">
              <a:solidFill>
                <a:schemeClr val="bg1"/>
              </a:solidFill>
              <a:latin typeface="+mj-lt"/>
            </a:rPr>
            <a:t> </a:t>
          </a:r>
          <a:endParaRPr lang="en-US" sz="2400" dirty="0" smtClean="0">
            <a:solidFill>
              <a:schemeClr val="bg1"/>
            </a:solidFill>
            <a:latin typeface="+mj-lt"/>
          </a:endParaRPr>
        </a:p>
      </dgm:t>
    </dgm:pt>
    <dgm:pt modelId="{92555B90-B200-48F5-BC33-28544A2BBE77}" type="par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D323EA8-355F-4FD7-909B-9A5AA99A0E0A}" type="sibTrans" cxnId="{F6A8C70C-FAF8-4288-86C6-5C6404940BB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B88AFF5-D26D-44F1-815B-ECFC6F20B756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Implementation/Development</a:t>
          </a:r>
        </a:p>
      </dgm:t>
    </dgm:pt>
    <dgm:pt modelId="{B4BEFD0E-1498-4AE8-AD5A-7EBCF4122465}" type="par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1AA5798-A5C3-4230-BAE3-7503DD947B9C}" type="sibTrans" cxnId="{BDC2BC24-2B34-4AFD-AEF6-FB5344D3633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AAFCEB-F967-4D83-9767-A39CA569A00E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Challenges and Risks </a:t>
          </a:r>
        </a:p>
      </dgm:t>
    </dgm:pt>
    <dgm:pt modelId="{F26A7E39-0A1E-4E74-9CFC-6A97CC25EE2D}" type="par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573CEBE-5870-47A3-8F1E-EE831E63914A}" type="sibTrans" cxnId="{B70F7A08-AE49-47BE-A86D-380CB26853D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3EBEC86-AA91-4451-B9C6-E7BE18FEC613}">
      <dgm:prSet custT="1"/>
      <dgm:spPr>
        <a:solidFill>
          <a:srgbClr val="0F6FC6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dirty="0" smtClean="0">
            <a:solidFill>
              <a:schemeClr val="bg1"/>
            </a:solidFill>
            <a:latin typeface="+mj-lt"/>
          </a:endParaRPr>
        </a:p>
      </dgm:t>
    </dgm:pt>
    <dgm:pt modelId="{435FF21E-D6C6-4B00-855D-285EEF770836}" type="par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7F45094-75A8-456A-8063-3145C0EB5D3B}" type="sibTrans" cxnId="{3F5618DA-FD51-42E7-B1A1-CB90AC2E5C4C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D097A37-ACA5-48B8-AE2B-F23C43EF1F75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Documents are OCR enabled, PDF files are full text searchable</a:t>
          </a:r>
          <a:endParaRPr lang="en-US" sz="1400" dirty="0" smtClean="0">
            <a:latin typeface="+mj-lt"/>
          </a:endParaRPr>
        </a:p>
      </dgm:t>
    </dgm:pt>
    <dgm:pt modelId="{556DE5BD-CCB4-4230-9EFF-733DA3EEE82C}" type="par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D6AFDCE-E197-410C-B59A-42F410C31C7B}" type="sibTrans" cxnId="{2E59A91B-3B18-4C95-87F3-757BE9994DC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0641591-BC4B-49F5-9AC9-1C585CAEC67D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Ad-hack scanning requirement from different department (Procurement/Finance/Engineering/</a:t>
          </a:r>
          <a:r>
            <a:rPr lang="en-US" sz="1400" dirty="0" err="1" smtClean="0">
              <a:solidFill>
                <a:schemeClr val="accent4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&amp; Technical Library/Technical Center/ITD)</a:t>
          </a:r>
        </a:p>
      </dgm:t>
    </dgm:pt>
    <dgm:pt modelId="{F788020D-876B-4AE4-B68D-120DEBADD322}" type="par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7CB4B13-96AF-4457-88CF-A9444DF58048}" type="sibTrans" cxnId="{0BAB25A4-4C85-43C5-ACCB-D80DB98D6F9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2C0DCEC-E822-4FEF-B422-0B1D880CEEAC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Clear Office Space </a:t>
          </a:r>
          <a:endParaRPr lang="en-US" sz="1400" dirty="0">
            <a:solidFill>
              <a:schemeClr val="accent4"/>
            </a:solidFill>
            <a:latin typeface="+mj-lt"/>
            <a:ea typeface="+mn-ea"/>
            <a:cs typeface="+mn-cs"/>
          </a:endParaRPr>
        </a:p>
      </dgm:t>
    </dgm:pt>
    <dgm:pt modelId="{9A1045F0-39AA-4B2F-96BB-054166CF096C}" type="parTrans" cxnId="{9EADF383-6C6E-48C3-9067-3A7001536B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7E50796-911F-41D8-9C80-6B3BE0C69C37}" type="sibTrans" cxnId="{9EADF383-6C6E-48C3-9067-3A7001536B7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156C615-3CAE-4931-9E58-923F8DDCC20A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Clear Office Space by Digitizing FCD Archival, Contracts, </a:t>
          </a:r>
          <a:r>
            <a:rPr lang="en-US" sz="1400" dirty="0" err="1" smtClean="0">
              <a:solidFill>
                <a:schemeClr val="accent4"/>
              </a:solidFill>
              <a:latin typeface="+mj-lt"/>
              <a:ea typeface="+mn-ea"/>
              <a:cs typeface="+mn-cs"/>
            </a:rPr>
            <a:t>WellFiles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and Tender documents</a:t>
          </a:r>
        </a:p>
      </dgm:t>
    </dgm:pt>
    <dgm:pt modelId="{D88C6961-B807-4819-8269-23555D82764A}" type="parTrans" cxnId="{7A0ABE2E-6830-468D-BD0C-6ACC3957F1AE}">
      <dgm:prSet/>
      <dgm:spPr/>
      <dgm:t>
        <a:bodyPr/>
        <a:lstStyle/>
        <a:p>
          <a:endParaRPr lang="en-US"/>
        </a:p>
      </dgm:t>
    </dgm:pt>
    <dgm:pt modelId="{55303F52-FEBD-4191-8F98-D2A20095A6BF}" type="sibTrans" cxnId="{7A0ABE2E-6830-468D-BD0C-6ACC3957F1AE}">
      <dgm:prSet/>
      <dgm:spPr/>
      <dgm:t>
        <a:bodyPr/>
        <a:lstStyle/>
        <a:p>
          <a:endParaRPr lang="en-US"/>
        </a:p>
      </dgm:t>
    </dgm:pt>
    <dgm:pt modelId="{3E2CE836-AAB8-476D-9B22-AF43A64018AB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Improved HSE environment</a:t>
          </a:r>
        </a:p>
      </dgm:t>
    </dgm:pt>
    <dgm:pt modelId="{82178CAD-404B-4C4A-8FC2-63442EFD7D1E}" type="parTrans" cxnId="{9674391D-8AB9-47FA-9954-89F97A52FB77}">
      <dgm:prSet/>
      <dgm:spPr/>
      <dgm:t>
        <a:bodyPr/>
        <a:lstStyle/>
        <a:p>
          <a:endParaRPr lang="en-US"/>
        </a:p>
      </dgm:t>
    </dgm:pt>
    <dgm:pt modelId="{985448A8-4F90-4411-9C36-A6692BFCB9D8}" type="sibTrans" cxnId="{9674391D-8AB9-47FA-9954-89F97A52FB77}">
      <dgm:prSet/>
      <dgm:spPr/>
      <dgm:t>
        <a:bodyPr/>
        <a:lstStyle/>
        <a:p>
          <a:endParaRPr lang="en-US"/>
        </a:p>
      </dgm:t>
    </dgm:pt>
    <dgm:pt modelId="{C6491777-4214-4096-816C-9DCC1ED99C2B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Training National/digitization Team</a:t>
          </a:r>
        </a:p>
      </dgm:t>
    </dgm:pt>
    <dgm:pt modelId="{3E9FF16C-1859-4398-96D8-3B1AE98EDD4B}" type="parTrans" cxnId="{7593B1F8-564E-4024-9E9A-B7DF1574438E}">
      <dgm:prSet/>
      <dgm:spPr/>
      <dgm:t>
        <a:bodyPr/>
        <a:lstStyle/>
        <a:p>
          <a:endParaRPr lang="en-US"/>
        </a:p>
      </dgm:t>
    </dgm:pt>
    <dgm:pt modelId="{6D2BBD2E-EB0B-4FA5-87A3-BE23B1EF1241}" type="sibTrans" cxnId="{7593B1F8-564E-4024-9E9A-B7DF1574438E}">
      <dgm:prSet/>
      <dgm:spPr/>
      <dgm:t>
        <a:bodyPr/>
        <a:lstStyle/>
        <a:p>
          <a:endParaRPr lang="en-US"/>
        </a:p>
      </dgm:t>
    </dgm:pt>
    <dgm:pt modelId="{A963B029-B10C-4471-A0E7-B46D0B0F9719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Reducing operational cost</a:t>
          </a:r>
        </a:p>
      </dgm:t>
    </dgm:pt>
    <dgm:pt modelId="{5DD97A4E-7113-47E3-B7EA-2F89D436F218}" type="parTrans" cxnId="{7C116DE4-1621-4956-81D3-1F48F9020EC7}">
      <dgm:prSet/>
      <dgm:spPr/>
      <dgm:t>
        <a:bodyPr/>
        <a:lstStyle/>
        <a:p>
          <a:endParaRPr lang="en-US"/>
        </a:p>
      </dgm:t>
    </dgm:pt>
    <dgm:pt modelId="{F47C1D6A-E8EF-46C8-8F8A-B6DA8D3FE253}" type="sibTrans" cxnId="{7C116DE4-1621-4956-81D3-1F48F9020EC7}">
      <dgm:prSet/>
      <dgm:spPr/>
      <dgm:t>
        <a:bodyPr/>
        <a:lstStyle/>
        <a:p>
          <a:endParaRPr lang="en-US"/>
        </a:p>
      </dgm:t>
    </dgm:pt>
    <dgm:pt modelId="{A2F61634-301C-4B31-B213-AE57F61104AF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~</a:t>
          </a:r>
          <a:r>
            <a:rPr lang="en-US" sz="1400" b="1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6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</a:t>
          </a:r>
          <a:r>
            <a:rPr lang="en-US" sz="1400" b="1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million </a:t>
          </a:r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pages  digitized by the team</a:t>
          </a:r>
        </a:p>
      </dgm:t>
    </dgm:pt>
    <dgm:pt modelId="{3140C301-6E4B-4AA7-B352-F027620D692F}" type="parTrans" cxnId="{96CD79C0-1455-485F-A563-E9E492E1291D}">
      <dgm:prSet/>
      <dgm:spPr/>
      <dgm:t>
        <a:bodyPr/>
        <a:lstStyle/>
        <a:p>
          <a:endParaRPr lang="en-US"/>
        </a:p>
      </dgm:t>
    </dgm:pt>
    <dgm:pt modelId="{B09A08CB-50FF-460F-B27D-EE1B958DE433}" type="sibTrans" cxnId="{96CD79C0-1455-485F-A563-E9E492E1291D}">
      <dgm:prSet/>
      <dgm:spPr/>
      <dgm:t>
        <a:bodyPr/>
        <a:lstStyle/>
        <a:p>
          <a:endParaRPr lang="en-US"/>
        </a:p>
      </dgm:t>
    </dgm:pt>
    <dgm:pt modelId="{6A431009-F14D-455E-BA53-AB759AFA3A0E}">
      <dgm:prSet custT="1"/>
      <dgm:spPr/>
      <dgm:t>
        <a:bodyPr/>
        <a:lstStyle/>
        <a:p>
          <a:r>
            <a:rPr lang="en-US" sz="14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Supervising the digitization team</a:t>
          </a:r>
        </a:p>
      </dgm:t>
    </dgm:pt>
    <dgm:pt modelId="{6A735BA3-4C29-4DD3-818C-64C474D100C3}" type="parTrans" cxnId="{2D4DE4E7-C15B-4C93-B582-988D8122E08A}">
      <dgm:prSet/>
      <dgm:spPr/>
      <dgm:t>
        <a:bodyPr/>
        <a:lstStyle/>
        <a:p>
          <a:endParaRPr lang="en-US"/>
        </a:p>
      </dgm:t>
    </dgm:pt>
    <dgm:pt modelId="{908B2CF0-2FCE-416C-945A-7B295E36C033}" type="sibTrans" cxnId="{2D4DE4E7-C15B-4C93-B582-988D8122E08A}">
      <dgm:prSet/>
      <dgm:spPr/>
      <dgm:t>
        <a:bodyPr/>
        <a:lstStyle/>
        <a:p>
          <a:endParaRPr lang="en-US"/>
        </a:p>
      </dgm:t>
    </dgm:pt>
    <dgm:pt modelId="{D276400B-880A-4708-BC83-C8D6C02A2CBE}" type="pres">
      <dgm:prSet presAssocID="{A3798096-29D4-4CF9-A63A-B811C22C1A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44D3CA-6BE2-44A5-9982-DBFF449EDD50}" type="pres">
      <dgm:prSet presAssocID="{14523E8A-CC80-4D48-BBEC-371FE2391B3A}" presName="parentText" presStyleLbl="node1" presStyleIdx="0" presStyleCnt="4" custScaleY="68701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982772D-B84B-4BD8-BFE4-592C46F10825}" type="pres">
      <dgm:prSet presAssocID="{14523E8A-CC80-4D48-BBEC-371FE2391B3A}" presName="childText" presStyleLbl="revTx" presStyleIdx="0" presStyleCnt="4" custScaleY="858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81D78-B5BC-4F5B-BE8D-F4B1084AE6CB}" type="pres">
      <dgm:prSet presAssocID="{A4FEF440-1477-45C3-8776-C6ECCDBE1377}" presName="parentText" presStyleLbl="node1" presStyleIdx="1" presStyleCnt="4" custScaleY="52641" custLinFactNeighborX="2857" custLinFactNeighborY="1297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5008A04-3382-49BC-BB45-E32DD6CC1D71}" type="pres">
      <dgm:prSet presAssocID="{A4FEF440-1477-45C3-8776-C6ECCDBE137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3AFB5-146C-4015-91AE-76A9214EADB5}" type="pres">
      <dgm:prSet presAssocID="{E2AAFCEB-F967-4D83-9767-A39CA569A00E}" presName="parentText" presStyleLbl="node1" presStyleIdx="2" presStyleCnt="4" custScaleY="73532" custLinFactNeighborY="47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E24ADD5-B02E-48BB-8F46-84B16548E578}" type="pres">
      <dgm:prSet presAssocID="{E2AAFCEB-F967-4D83-9767-A39CA569A00E}" presName="childText" presStyleLbl="revTx" presStyleIdx="2" presStyleCnt="4" custScaleY="107810" custLinFactNeighborY="5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A07BE-FC51-4F16-99A0-74B61BC175C0}" type="pres">
      <dgm:prSet presAssocID="{53EBEC86-AA91-4451-B9C6-E7BE18FEC613}" presName="parentText" presStyleLbl="node1" presStyleIdx="3" presStyleCnt="4" custScaleY="6685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9597DAD-B0CF-4A5D-B079-8FA1237752B5}" type="pres">
      <dgm:prSet presAssocID="{53EBEC86-AA91-4451-B9C6-E7BE18FEC61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45C06-4C20-4ACC-8094-B2584E3F9186}" srcId="{A3798096-29D4-4CF9-A63A-B811C22C1A80}" destId="{14523E8A-CC80-4D48-BBEC-371FE2391B3A}" srcOrd="0" destOrd="0" parTransId="{25955EA4-2754-4B38-B0EF-7B7A5358C9DC}" sibTransId="{CDE27DDB-5B4F-4B2C-BFF9-9A8523CF758F}"/>
    <dgm:cxn modelId="{96CD79C0-1455-485F-A563-E9E492E1291D}" srcId="{53EBEC86-AA91-4451-B9C6-E7BE18FEC613}" destId="{A2F61634-301C-4B31-B213-AE57F61104AF}" srcOrd="3" destOrd="0" parTransId="{3140C301-6E4B-4AA7-B352-F027620D692F}" sibTransId="{B09A08CB-50FF-460F-B27D-EE1B958DE433}"/>
    <dgm:cxn modelId="{D526AD89-5252-42E4-9606-5DE9F6FB0251}" type="presOf" srcId="{14523E8A-CC80-4D48-BBEC-371FE2391B3A}" destId="{C044D3CA-6BE2-44A5-9982-DBFF449EDD50}" srcOrd="0" destOrd="0" presId="urn:microsoft.com/office/officeart/2005/8/layout/vList2"/>
    <dgm:cxn modelId="{7B96182F-DD30-439A-BCAD-35D3A21B06DE}" type="presOf" srcId="{6A431009-F14D-455E-BA53-AB759AFA3A0E}" destId="{D5008A04-3382-49BC-BB45-E32DD6CC1D71}" srcOrd="0" destOrd="2" presId="urn:microsoft.com/office/officeart/2005/8/layout/vList2"/>
    <dgm:cxn modelId="{DC729D20-3E2C-4478-9638-BC688ADC46C3}" type="presOf" srcId="{30641591-BC4B-49F5-9AC9-1C585CAEC67D}" destId="{9E24ADD5-B02E-48BB-8F46-84B16548E578}" srcOrd="0" destOrd="0" presId="urn:microsoft.com/office/officeart/2005/8/layout/vList2"/>
    <dgm:cxn modelId="{3F5618DA-FD51-42E7-B1A1-CB90AC2E5C4C}" srcId="{A3798096-29D4-4CF9-A63A-B811C22C1A80}" destId="{53EBEC86-AA91-4451-B9C6-E7BE18FEC613}" srcOrd="3" destOrd="0" parTransId="{435FF21E-D6C6-4B00-855D-285EEF770836}" sibTransId="{67F45094-75A8-456A-8063-3145C0EB5D3B}"/>
    <dgm:cxn modelId="{4F1131A0-F3B8-4320-B8C0-12F4B4AED600}" type="presOf" srcId="{A4FEF440-1477-45C3-8776-C6ECCDBE1377}" destId="{25B81D78-B5BC-4F5B-BE8D-F4B1084AE6CB}" srcOrd="0" destOrd="0" presId="urn:microsoft.com/office/officeart/2005/8/layout/vList2"/>
    <dgm:cxn modelId="{F85207B4-B29B-4EC6-B982-F8D51661B1EB}" type="presOf" srcId="{A3798096-29D4-4CF9-A63A-B811C22C1A80}" destId="{D276400B-880A-4708-BC83-C8D6C02A2CBE}" srcOrd="0" destOrd="0" presId="urn:microsoft.com/office/officeart/2005/8/layout/vList2"/>
    <dgm:cxn modelId="{FD22E9DC-333D-4C81-8A44-19F5701F55A1}" type="presOf" srcId="{A963B029-B10C-4471-A0E7-B46D0B0F9719}" destId="{79597DAD-B0CF-4A5D-B079-8FA1237752B5}" srcOrd="0" destOrd="2" presId="urn:microsoft.com/office/officeart/2005/8/layout/vList2"/>
    <dgm:cxn modelId="{7593B1F8-564E-4024-9E9A-B7DF1574438E}" srcId="{A4FEF440-1477-45C3-8776-C6ECCDBE1377}" destId="{C6491777-4214-4096-816C-9DCC1ED99C2B}" srcOrd="1" destOrd="0" parTransId="{3E9FF16C-1859-4398-96D8-3B1AE98EDD4B}" sibTransId="{6D2BBD2E-EB0B-4FA5-87A3-BE23B1EF1241}"/>
    <dgm:cxn modelId="{9EADF383-6C6E-48C3-9067-3A7001536B7B}" srcId="{14523E8A-CC80-4D48-BBEC-371FE2391B3A}" destId="{22C0DCEC-E822-4FEF-B422-0B1D880CEEAC}" srcOrd="1" destOrd="0" parTransId="{9A1045F0-39AA-4B2F-96BB-054166CF096C}" sibTransId="{D7E50796-911F-41D8-9C80-6B3BE0C69C37}"/>
    <dgm:cxn modelId="{7A0ABE2E-6830-468D-BD0C-6ACC3957F1AE}" srcId="{53EBEC86-AA91-4451-B9C6-E7BE18FEC613}" destId="{2156C615-3CAE-4931-9E58-923F8DDCC20A}" srcOrd="0" destOrd="0" parTransId="{D88C6961-B807-4819-8269-23555D82764A}" sibTransId="{55303F52-FEBD-4191-8F98-D2A20095A6BF}"/>
    <dgm:cxn modelId="{2F8FAE2C-DC13-423C-BCE7-7BF746763057}" type="presOf" srcId="{0D097A37-ACA5-48B8-AE2B-F23C43EF1F75}" destId="{4982772D-B84B-4BD8-BFE4-592C46F10825}" srcOrd="0" destOrd="0" presId="urn:microsoft.com/office/officeart/2005/8/layout/vList2"/>
    <dgm:cxn modelId="{E9635ED7-52B3-4A02-A75A-8DB57DFF7BDF}" type="presOf" srcId="{E2AAFCEB-F967-4D83-9767-A39CA569A00E}" destId="{0BD3AFB5-146C-4015-91AE-76A9214EADB5}" srcOrd="0" destOrd="0" presId="urn:microsoft.com/office/officeart/2005/8/layout/vList2"/>
    <dgm:cxn modelId="{1EF65FF1-5C14-4C7C-B86C-6AAA09F86AA0}" type="presOf" srcId="{A2F61634-301C-4B31-B213-AE57F61104AF}" destId="{79597DAD-B0CF-4A5D-B079-8FA1237752B5}" srcOrd="0" destOrd="3" presId="urn:microsoft.com/office/officeart/2005/8/layout/vList2"/>
    <dgm:cxn modelId="{2E59A91B-3B18-4C95-87F3-757BE9994DCF}" srcId="{14523E8A-CC80-4D48-BBEC-371FE2391B3A}" destId="{0D097A37-ACA5-48B8-AE2B-F23C43EF1F75}" srcOrd="0" destOrd="0" parTransId="{556DE5BD-CCB4-4230-9EFF-733DA3EEE82C}" sibTransId="{3D6AFDCE-E197-410C-B59A-42F410C31C7B}"/>
    <dgm:cxn modelId="{0596B92F-55BA-403E-AD72-B3EA4CA3E6B3}" type="presOf" srcId="{53EBEC86-AA91-4451-B9C6-E7BE18FEC613}" destId="{29FA07BE-FC51-4F16-99A0-74B61BC175C0}" srcOrd="0" destOrd="0" presId="urn:microsoft.com/office/officeart/2005/8/layout/vList2"/>
    <dgm:cxn modelId="{2D4DE4E7-C15B-4C93-B582-988D8122E08A}" srcId="{A4FEF440-1477-45C3-8776-C6ECCDBE1377}" destId="{6A431009-F14D-455E-BA53-AB759AFA3A0E}" srcOrd="2" destOrd="0" parTransId="{6A735BA3-4C29-4DD3-818C-64C474D100C3}" sibTransId="{908B2CF0-2FCE-416C-945A-7B295E36C033}"/>
    <dgm:cxn modelId="{07E30C39-6694-481D-82F7-4887284D8E7A}" type="presOf" srcId="{2156C615-3CAE-4931-9E58-923F8DDCC20A}" destId="{79597DAD-B0CF-4A5D-B079-8FA1237752B5}" srcOrd="0" destOrd="0" presId="urn:microsoft.com/office/officeart/2005/8/layout/vList2"/>
    <dgm:cxn modelId="{44E09A9A-CADD-4DA7-B291-CFA1B996B968}" type="presOf" srcId="{C6491777-4214-4096-816C-9DCC1ED99C2B}" destId="{D5008A04-3382-49BC-BB45-E32DD6CC1D71}" srcOrd="0" destOrd="1" presId="urn:microsoft.com/office/officeart/2005/8/layout/vList2"/>
    <dgm:cxn modelId="{6DD1F803-28C7-45A8-8147-A301A428F284}" type="presOf" srcId="{3E2CE836-AAB8-476D-9B22-AF43A64018AB}" destId="{79597DAD-B0CF-4A5D-B079-8FA1237752B5}" srcOrd="0" destOrd="1" presId="urn:microsoft.com/office/officeart/2005/8/layout/vList2"/>
    <dgm:cxn modelId="{7C116DE4-1621-4956-81D3-1F48F9020EC7}" srcId="{53EBEC86-AA91-4451-B9C6-E7BE18FEC613}" destId="{A963B029-B10C-4471-A0E7-B46D0B0F9719}" srcOrd="2" destOrd="0" parTransId="{5DD97A4E-7113-47E3-B7EA-2F89D436F218}" sibTransId="{F47C1D6A-E8EF-46C8-8F8A-B6DA8D3FE253}"/>
    <dgm:cxn modelId="{4381C694-96C5-43DC-BF89-35659F1DD5AB}" type="presOf" srcId="{22C0DCEC-E822-4FEF-B422-0B1D880CEEAC}" destId="{4982772D-B84B-4BD8-BFE4-592C46F10825}" srcOrd="0" destOrd="1" presId="urn:microsoft.com/office/officeart/2005/8/layout/vList2"/>
    <dgm:cxn modelId="{B70F7A08-AE49-47BE-A86D-380CB26853D8}" srcId="{A3798096-29D4-4CF9-A63A-B811C22C1A80}" destId="{E2AAFCEB-F967-4D83-9767-A39CA569A00E}" srcOrd="2" destOrd="0" parTransId="{F26A7E39-0A1E-4E74-9CFC-6A97CC25EE2D}" sibTransId="{1573CEBE-5870-47A3-8F1E-EE831E63914A}"/>
    <dgm:cxn modelId="{B74456C5-3FB1-4456-AAAF-944EBC445ABC}" type="presOf" srcId="{EB88AFF5-D26D-44F1-815B-ECFC6F20B756}" destId="{D5008A04-3382-49BC-BB45-E32DD6CC1D71}" srcOrd="0" destOrd="0" presId="urn:microsoft.com/office/officeart/2005/8/layout/vList2"/>
    <dgm:cxn modelId="{F6A8C70C-FAF8-4288-86C6-5C6404940BB4}" srcId="{A3798096-29D4-4CF9-A63A-B811C22C1A80}" destId="{A4FEF440-1477-45C3-8776-C6ECCDBE1377}" srcOrd="1" destOrd="0" parTransId="{92555B90-B200-48F5-BC33-28544A2BBE77}" sibTransId="{FD323EA8-355F-4FD7-909B-9A5AA99A0E0A}"/>
    <dgm:cxn modelId="{9674391D-8AB9-47FA-9954-89F97A52FB77}" srcId="{53EBEC86-AA91-4451-B9C6-E7BE18FEC613}" destId="{3E2CE836-AAB8-476D-9B22-AF43A64018AB}" srcOrd="1" destOrd="0" parTransId="{82178CAD-404B-4C4A-8FC2-63442EFD7D1E}" sibTransId="{985448A8-4F90-4411-9C36-A6692BFCB9D8}"/>
    <dgm:cxn modelId="{0BAB25A4-4C85-43C5-ACCB-D80DB98D6F97}" srcId="{E2AAFCEB-F967-4D83-9767-A39CA569A00E}" destId="{30641591-BC4B-49F5-9AC9-1C585CAEC67D}" srcOrd="0" destOrd="0" parTransId="{F788020D-876B-4AE4-B68D-120DEBADD322}" sibTransId="{F7CB4B13-96AF-4457-88CF-A9444DF58048}"/>
    <dgm:cxn modelId="{BDC2BC24-2B34-4AFD-AEF6-FB5344D36336}" srcId="{A4FEF440-1477-45C3-8776-C6ECCDBE1377}" destId="{EB88AFF5-D26D-44F1-815B-ECFC6F20B756}" srcOrd="0" destOrd="0" parTransId="{B4BEFD0E-1498-4AE8-AD5A-7EBCF4122465}" sibTransId="{61AA5798-A5C3-4230-BAE3-7503DD947B9C}"/>
    <dgm:cxn modelId="{F3AB6DF6-6B93-4C77-A513-1E02FD0760DA}" type="presParOf" srcId="{D276400B-880A-4708-BC83-C8D6C02A2CBE}" destId="{C044D3CA-6BE2-44A5-9982-DBFF449EDD50}" srcOrd="0" destOrd="0" presId="urn:microsoft.com/office/officeart/2005/8/layout/vList2"/>
    <dgm:cxn modelId="{6637CB54-5779-4413-8280-7A06A7BA8BCF}" type="presParOf" srcId="{D276400B-880A-4708-BC83-C8D6C02A2CBE}" destId="{4982772D-B84B-4BD8-BFE4-592C46F10825}" srcOrd="1" destOrd="0" presId="urn:microsoft.com/office/officeart/2005/8/layout/vList2"/>
    <dgm:cxn modelId="{D8BDEE3F-7082-4BBF-BF1D-339D825AF79A}" type="presParOf" srcId="{D276400B-880A-4708-BC83-C8D6C02A2CBE}" destId="{25B81D78-B5BC-4F5B-BE8D-F4B1084AE6CB}" srcOrd="2" destOrd="0" presId="urn:microsoft.com/office/officeart/2005/8/layout/vList2"/>
    <dgm:cxn modelId="{D81CFA83-3955-4906-8B1C-473D06AF3BE1}" type="presParOf" srcId="{D276400B-880A-4708-BC83-C8D6C02A2CBE}" destId="{D5008A04-3382-49BC-BB45-E32DD6CC1D71}" srcOrd="3" destOrd="0" presId="urn:microsoft.com/office/officeart/2005/8/layout/vList2"/>
    <dgm:cxn modelId="{07C22D0B-19FF-4254-8A82-7B3BE079E50F}" type="presParOf" srcId="{D276400B-880A-4708-BC83-C8D6C02A2CBE}" destId="{0BD3AFB5-146C-4015-91AE-76A9214EADB5}" srcOrd="4" destOrd="0" presId="urn:microsoft.com/office/officeart/2005/8/layout/vList2"/>
    <dgm:cxn modelId="{02E16E34-27F0-49A7-9117-D7F5F2E28BEF}" type="presParOf" srcId="{D276400B-880A-4708-BC83-C8D6C02A2CBE}" destId="{9E24ADD5-B02E-48BB-8F46-84B16548E578}" srcOrd="5" destOrd="0" presId="urn:microsoft.com/office/officeart/2005/8/layout/vList2"/>
    <dgm:cxn modelId="{30A09C02-1C4F-4A81-9849-A8323AB53598}" type="presParOf" srcId="{D276400B-880A-4708-BC83-C8D6C02A2CBE}" destId="{29FA07BE-FC51-4F16-99A0-74B61BC175C0}" srcOrd="6" destOrd="0" presId="urn:microsoft.com/office/officeart/2005/8/layout/vList2"/>
    <dgm:cxn modelId="{D6AD2C03-C75D-4E42-A09E-FB2A55DFF439}" type="presParOf" srcId="{D276400B-880A-4708-BC83-C8D6C02A2CBE}" destId="{79597DAD-B0CF-4A5D-B079-8FA1237752B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994AAC-6F69-4FC2-9357-233BEEB07C3B}" type="doc">
      <dgm:prSet loTypeId="urn:microsoft.com/office/officeart/2008/layout/LinedLis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162B791-9892-4F45-B87A-B34B43D7E5C9}">
      <dgm:prSet phldrT="[Text]" custT="1"/>
      <dgm:spPr>
        <a:noFill/>
      </dgm:spPr>
      <dgm:t>
        <a:bodyPr anchor="ctr"/>
        <a:lstStyle/>
        <a:p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dirty="0">
            <a:solidFill>
              <a:schemeClr val="bg1"/>
            </a:solidFill>
          </a:endParaRPr>
        </a:p>
      </dgm:t>
    </dgm:pt>
    <dgm:pt modelId="{4B87A133-4D81-43F6-9FB6-2F19941266B0}" type="parTrans" cxnId="{278F7DDF-7409-4A58-AE9C-967E65096F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A7BA27C5-927E-471F-9D17-86AC299A1C95}" type="sibTrans" cxnId="{278F7DDF-7409-4A58-AE9C-967E65096F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E22AD0A-B561-4563-B8DB-EA84940874EB}">
      <dgm:prSet custT="1"/>
      <dgm:spPr>
        <a:noFill/>
      </dgm:spPr>
      <dgm:t>
        <a:bodyPr anchor="ctr"/>
        <a:lstStyle/>
        <a:p>
          <a:pPr algn="l"/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7444B6E9-6611-46A3-956F-AB16D2F8420D}" type="parTrans" cxnId="{DD9140B2-5F31-43E9-82EA-A9140FDF49FF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0527DC36-48A4-4204-AF51-D67D1F5D9522}" type="sibTrans" cxnId="{DD9140B2-5F31-43E9-82EA-A9140FDF49FF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68D5758D-F9C4-466D-87D2-3338A21E7804}">
      <dgm:prSet custT="1"/>
      <dgm:spPr>
        <a:solidFill>
          <a:srgbClr val="FFC000"/>
        </a:solidFill>
      </dgm:spPr>
      <dgm:t>
        <a:bodyPr anchor="ctr"/>
        <a:lstStyle/>
        <a:p>
          <a:r>
            <a:rPr lang="en-US" sz="2000" b="1" i="0" dirty="0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dirty="0" smtClean="0">
            <a:solidFill>
              <a:schemeClr val="tx1"/>
            </a:solidFill>
          </a:endParaRPr>
        </a:p>
      </dgm:t>
    </dgm:pt>
    <dgm:pt modelId="{D36B7720-C187-4323-A192-F00737DEF54C}" type="parTrans" cxnId="{4D02D672-5BA5-4F34-81AF-8DDA5C812070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5888302C-F928-4618-977D-8DD70A32F4F4}" type="sibTrans" cxnId="{4D02D672-5BA5-4F34-81AF-8DDA5C812070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AF151FC4-4F46-4FE0-A2DE-55B7008AD77F}">
      <dgm:prSet custT="1"/>
      <dgm:spPr>
        <a:noFill/>
      </dgm:spPr>
      <dgm:t>
        <a:bodyPr anchor="ctr"/>
        <a:lstStyle/>
        <a:p>
          <a:pPr algn="l"/>
          <a:r>
            <a:rPr lang="en-US" sz="2000" b="1" i="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endParaRPr lang="en-US" sz="2000" b="1" dirty="0" smtClean="0">
            <a:solidFill>
              <a:schemeClr val="bg1"/>
            </a:solidFill>
          </a:endParaRPr>
        </a:p>
      </dgm:t>
    </dgm:pt>
    <dgm:pt modelId="{E70C09DF-B602-4651-AB3E-F2ECBEFC9921}" type="parTrans" cxnId="{8D8F60FA-4E04-4591-8D01-AAF0B1AC7D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21DF2C-1A9E-4070-A296-F59E39D55ADF}" type="sibTrans" cxnId="{8D8F60FA-4E04-4591-8D01-AAF0B1AC7D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D0496E2-E8AC-4162-82E8-80B39A00798C}">
      <dgm:prSet custT="1"/>
      <dgm:spPr/>
      <dgm:t>
        <a:bodyPr anchor="ctr"/>
        <a:lstStyle/>
        <a:p>
          <a:r>
            <a:rPr lang="en-US" sz="2000" b="1" dirty="0" smtClean="0">
              <a:solidFill>
                <a:schemeClr val="bg1"/>
              </a:solidFill>
            </a:rPr>
            <a:t>Aconex Implementation</a:t>
          </a:r>
          <a:endParaRPr lang="en-US" sz="2000" b="1" dirty="0" smtClean="0">
            <a:solidFill>
              <a:schemeClr val="tx1"/>
            </a:solidFill>
          </a:endParaRPr>
        </a:p>
      </dgm:t>
    </dgm:pt>
    <dgm:pt modelId="{E8B04BF7-755A-4B56-803F-88E75433F1C9}" type="parTrans" cxnId="{3402D93A-B96F-42DA-9534-A555B88E12CE}">
      <dgm:prSet/>
      <dgm:spPr/>
      <dgm:t>
        <a:bodyPr/>
        <a:lstStyle/>
        <a:p>
          <a:endParaRPr lang="en-US"/>
        </a:p>
      </dgm:t>
    </dgm:pt>
    <dgm:pt modelId="{8A409D94-0499-4D19-91CB-9B9B9AC86F2F}" type="sibTrans" cxnId="{3402D93A-B96F-42DA-9534-A555B88E12CE}">
      <dgm:prSet/>
      <dgm:spPr/>
      <dgm:t>
        <a:bodyPr/>
        <a:lstStyle/>
        <a:p>
          <a:endParaRPr lang="en-US"/>
        </a:p>
      </dgm:t>
    </dgm:pt>
    <dgm:pt modelId="{97CA75AD-1F91-46C4-B13E-790AD4497799}" type="pres">
      <dgm:prSet presAssocID="{E9994AAC-6F69-4FC2-9357-233BEEB07C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2CEA22C-CA9E-4A13-8B78-05EA92BBBC08}" type="pres">
      <dgm:prSet presAssocID="{A162B791-9892-4F45-B87A-B34B43D7E5C9}" presName="thickLine" presStyleLbl="alignNode1" presStyleIdx="0" presStyleCnt="5"/>
      <dgm:spPr/>
      <dgm:t>
        <a:bodyPr/>
        <a:lstStyle/>
        <a:p>
          <a:endParaRPr lang="en-US"/>
        </a:p>
      </dgm:t>
    </dgm:pt>
    <dgm:pt modelId="{05658C23-7EBC-42D8-996A-8C17D73423CC}" type="pres">
      <dgm:prSet presAssocID="{A162B791-9892-4F45-B87A-B34B43D7E5C9}" presName="horz1" presStyleCnt="0"/>
      <dgm:spPr/>
      <dgm:t>
        <a:bodyPr/>
        <a:lstStyle/>
        <a:p>
          <a:endParaRPr lang="en-US"/>
        </a:p>
      </dgm:t>
    </dgm:pt>
    <dgm:pt modelId="{80AB84C0-9EAC-4A2D-8C2F-A929BC1F6191}" type="pres">
      <dgm:prSet presAssocID="{A162B791-9892-4F45-B87A-B34B43D7E5C9}" presName="tx1" presStyleLbl="revTx" presStyleIdx="0" presStyleCnt="5" custScaleY="72140" custLinFactNeighborY="-206"/>
      <dgm:spPr/>
      <dgm:t>
        <a:bodyPr/>
        <a:lstStyle/>
        <a:p>
          <a:endParaRPr lang="en-US"/>
        </a:p>
      </dgm:t>
    </dgm:pt>
    <dgm:pt modelId="{E080E942-F431-4202-A129-DD71FA2C5794}" type="pres">
      <dgm:prSet presAssocID="{A162B791-9892-4F45-B87A-B34B43D7E5C9}" presName="vert1" presStyleCnt="0"/>
      <dgm:spPr/>
      <dgm:t>
        <a:bodyPr/>
        <a:lstStyle/>
        <a:p>
          <a:endParaRPr lang="en-US"/>
        </a:p>
      </dgm:t>
    </dgm:pt>
    <dgm:pt modelId="{F3C36B03-DF35-4019-A713-F17212F1E235}" type="pres">
      <dgm:prSet presAssocID="{AF151FC4-4F46-4FE0-A2DE-55B7008AD77F}" presName="thickLine" presStyleLbl="alignNode1" presStyleIdx="1" presStyleCnt="5" custLinFactNeighborY="719"/>
      <dgm:spPr/>
    </dgm:pt>
    <dgm:pt modelId="{8A7E73CF-C007-4ADC-9D44-07746C961A15}" type="pres">
      <dgm:prSet presAssocID="{AF151FC4-4F46-4FE0-A2DE-55B7008AD77F}" presName="horz1" presStyleCnt="0"/>
      <dgm:spPr/>
    </dgm:pt>
    <dgm:pt modelId="{0F4C63B4-0814-4E04-AD04-0F6253462383}" type="pres">
      <dgm:prSet presAssocID="{AF151FC4-4F46-4FE0-A2DE-55B7008AD77F}" presName="tx1" presStyleLbl="revTx" presStyleIdx="1" presStyleCnt="5" custScaleY="56968"/>
      <dgm:spPr/>
      <dgm:t>
        <a:bodyPr/>
        <a:lstStyle/>
        <a:p>
          <a:endParaRPr lang="en-US"/>
        </a:p>
      </dgm:t>
    </dgm:pt>
    <dgm:pt modelId="{282DAFC1-FFA8-47F3-9891-6A77F1033F66}" type="pres">
      <dgm:prSet presAssocID="{AF151FC4-4F46-4FE0-A2DE-55B7008AD77F}" presName="vert1" presStyleCnt="0"/>
      <dgm:spPr/>
    </dgm:pt>
    <dgm:pt modelId="{D4E5DD1C-0641-471C-B3BD-2492565BEC46}" type="pres">
      <dgm:prSet presAssocID="{BE22AD0A-B561-4563-B8DB-EA84940874EB}" presName="thickLine" presStyleLbl="alignNode1" presStyleIdx="2" presStyleCnt="5"/>
      <dgm:spPr/>
      <dgm:t>
        <a:bodyPr/>
        <a:lstStyle/>
        <a:p>
          <a:endParaRPr lang="en-US"/>
        </a:p>
      </dgm:t>
    </dgm:pt>
    <dgm:pt modelId="{303B768C-59EC-43B1-8853-BA9D0EA22059}" type="pres">
      <dgm:prSet presAssocID="{BE22AD0A-B561-4563-B8DB-EA84940874EB}" presName="horz1" presStyleCnt="0"/>
      <dgm:spPr/>
      <dgm:t>
        <a:bodyPr/>
        <a:lstStyle/>
        <a:p>
          <a:endParaRPr lang="en-US"/>
        </a:p>
      </dgm:t>
    </dgm:pt>
    <dgm:pt modelId="{2128FF44-FD62-420A-9BC1-6130C172CC9B}" type="pres">
      <dgm:prSet presAssocID="{BE22AD0A-B561-4563-B8DB-EA84940874EB}" presName="tx1" presStyleLbl="revTx" presStyleIdx="2" presStyleCnt="5" custScaleY="86874" custLinFactNeighborX="2527" custLinFactNeighborY="1939"/>
      <dgm:spPr/>
      <dgm:t>
        <a:bodyPr/>
        <a:lstStyle/>
        <a:p>
          <a:endParaRPr lang="en-US"/>
        </a:p>
      </dgm:t>
    </dgm:pt>
    <dgm:pt modelId="{3495D6E0-28B9-46A8-85DE-91C07E155B4D}" type="pres">
      <dgm:prSet presAssocID="{BE22AD0A-B561-4563-B8DB-EA84940874EB}" presName="vert1" presStyleCnt="0"/>
      <dgm:spPr/>
      <dgm:t>
        <a:bodyPr/>
        <a:lstStyle/>
        <a:p>
          <a:endParaRPr lang="en-US"/>
        </a:p>
      </dgm:t>
    </dgm:pt>
    <dgm:pt modelId="{012E020E-474C-458D-938B-31143DF5AB2D}" type="pres">
      <dgm:prSet presAssocID="{68D5758D-F9C4-466D-87D2-3338A21E7804}" presName="thickLine" presStyleLbl="alignNode1" presStyleIdx="3" presStyleCnt="5" custLinFactNeighborY="498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E126FA4-B423-4295-B2CB-88FEB6DCEC81}" type="pres">
      <dgm:prSet presAssocID="{68D5758D-F9C4-466D-87D2-3338A21E7804}" presName="horz1" presStyleCnt="0"/>
      <dgm:spPr/>
      <dgm:t>
        <a:bodyPr/>
        <a:lstStyle/>
        <a:p>
          <a:endParaRPr lang="en-US"/>
        </a:p>
      </dgm:t>
    </dgm:pt>
    <dgm:pt modelId="{1C9E4E73-3030-4841-B640-512052E86A21}" type="pres">
      <dgm:prSet presAssocID="{68D5758D-F9C4-466D-87D2-3338A21E7804}" presName="tx1" presStyleLbl="revTx" presStyleIdx="3" presStyleCnt="5" custScaleY="73579"/>
      <dgm:spPr/>
      <dgm:t>
        <a:bodyPr/>
        <a:lstStyle/>
        <a:p>
          <a:endParaRPr lang="en-US"/>
        </a:p>
      </dgm:t>
    </dgm:pt>
    <dgm:pt modelId="{0E7D9CF9-9ABB-4A89-B13F-D3089FE64D56}" type="pres">
      <dgm:prSet presAssocID="{68D5758D-F9C4-466D-87D2-3338A21E7804}" presName="vert1" presStyleCnt="0"/>
      <dgm:spPr/>
      <dgm:t>
        <a:bodyPr/>
        <a:lstStyle/>
        <a:p>
          <a:endParaRPr lang="en-US"/>
        </a:p>
      </dgm:t>
    </dgm:pt>
    <dgm:pt modelId="{C80DACB0-D041-41B9-A51E-F6352FCD377C}" type="pres">
      <dgm:prSet presAssocID="{5D0496E2-E8AC-4162-82E8-80B39A00798C}" presName="thickLine" presStyleLbl="alignNode1" presStyleIdx="4" presStyleCnt="5"/>
      <dgm:spPr/>
    </dgm:pt>
    <dgm:pt modelId="{84B46230-D869-48BE-B3BC-000DE14CC51A}" type="pres">
      <dgm:prSet presAssocID="{5D0496E2-E8AC-4162-82E8-80B39A00798C}" presName="horz1" presStyleCnt="0"/>
      <dgm:spPr/>
    </dgm:pt>
    <dgm:pt modelId="{07215E77-B67B-438C-ADCD-F5ECC52FDB70}" type="pres">
      <dgm:prSet presAssocID="{5D0496E2-E8AC-4162-82E8-80B39A00798C}" presName="tx1" presStyleLbl="revTx" presStyleIdx="4" presStyleCnt="5"/>
      <dgm:spPr/>
      <dgm:t>
        <a:bodyPr/>
        <a:lstStyle/>
        <a:p>
          <a:endParaRPr lang="en-US"/>
        </a:p>
      </dgm:t>
    </dgm:pt>
    <dgm:pt modelId="{67E40138-375C-49BF-B9C2-78402C993865}" type="pres">
      <dgm:prSet presAssocID="{5D0496E2-E8AC-4162-82E8-80B39A00798C}" presName="vert1" presStyleCnt="0"/>
      <dgm:spPr/>
    </dgm:pt>
  </dgm:ptLst>
  <dgm:cxnLst>
    <dgm:cxn modelId="{278F7DDF-7409-4A58-AE9C-967E65096F0B}" srcId="{E9994AAC-6F69-4FC2-9357-233BEEB07C3B}" destId="{A162B791-9892-4F45-B87A-B34B43D7E5C9}" srcOrd="0" destOrd="0" parTransId="{4B87A133-4D81-43F6-9FB6-2F19941266B0}" sibTransId="{A7BA27C5-927E-471F-9D17-86AC299A1C95}"/>
    <dgm:cxn modelId="{8D8F60FA-4E04-4591-8D01-AAF0B1AC7D5E}" srcId="{E9994AAC-6F69-4FC2-9357-233BEEB07C3B}" destId="{AF151FC4-4F46-4FE0-A2DE-55B7008AD77F}" srcOrd="1" destOrd="0" parTransId="{E70C09DF-B602-4651-AB3E-F2ECBEFC9921}" sibTransId="{1621DF2C-1A9E-4070-A296-F59E39D55ADF}"/>
    <dgm:cxn modelId="{0716A695-6E2B-4753-B003-391710199FCF}" type="presOf" srcId="{A162B791-9892-4F45-B87A-B34B43D7E5C9}" destId="{80AB84C0-9EAC-4A2D-8C2F-A929BC1F6191}" srcOrd="0" destOrd="0" presId="urn:microsoft.com/office/officeart/2008/layout/LinedList"/>
    <dgm:cxn modelId="{DD9140B2-5F31-43E9-82EA-A9140FDF49FF}" srcId="{E9994AAC-6F69-4FC2-9357-233BEEB07C3B}" destId="{BE22AD0A-B561-4563-B8DB-EA84940874EB}" srcOrd="2" destOrd="0" parTransId="{7444B6E9-6611-46A3-956F-AB16D2F8420D}" sibTransId="{0527DC36-48A4-4204-AF51-D67D1F5D9522}"/>
    <dgm:cxn modelId="{4D02D672-5BA5-4F34-81AF-8DDA5C812070}" srcId="{E9994AAC-6F69-4FC2-9357-233BEEB07C3B}" destId="{68D5758D-F9C4-466D-87D2-3338A21E7804}" srcOrd="3" destOrd="0" parTransId="{D36B7720-C187-4323-A192-F00737DEF54C}" sibTransId="{5888302C-F928-4618-977D-8DD70A32F4F4}"/>
    <dgm:cxn modelId="{D5A8D419-BE7C-4533-B3EA-24E8457BC32B}" type="presOf" srcId="{AF151FC4-4F46-4FE0-A2DE-55B7008AD77F}" destId="{0F4C63B4-0814-4E04-AD04-0F6253462383}" srcOrd="0" destOrd="0" presId="urn:microsoft.com/office/officeart/2008/layout/LinedList"/>
    <dgm:cxn modelId="{EE30821A-6A94-4DEF-AB48-6947497D2916}" type="presOf" srcId="{5D0496E2-E8AC-4162-82E8-80B39A00798C}" destId="{07215E77-B67B-438C-ADCD-F5ECC52FDB70}" srcOrd="0" destOrd="0" presId="urn:microsoft.com/office/officeart/2008/layout/LinedList"/>
    <dgm:cxn modelId="{3402D93A-B96F-42DA-9534-A555B88E12CE}" srcId="{E9994AAC-6F69-4FC2-9357-233BEEB07C3B}" destId="{5D0496E2-E8AC-4162-82E8-80B39A00798C}" srcOrd="4" destOrd="0" parTransId="{E8B04BF7-755A-4B56-803F-88E75433F1C9}" sibTransId="{8A409D94-0499-4D19-91CB-9B9B9AC86F2F}"/>
    <dgm:cxn modelId="{44F0A475-4449-49DE-A827-55DDA7769C0F}" type="presOf" srcId="{68D5758D-F9C4-466D-87D2-3338A21E7804}" destId="{1C9E4E73-3030-4841-B640-512052E86A21}" srcOrd="0" destOrd="0" presId="urn:microsoft.com/office/officeart/2008/layout/LinedList"/>
    <dgm:cxn modelId="{75AC2564-40CE-42F6-905F-E78CA158202E}" type="presOf" srcId="{E9994AAC-6F69-4FC2-9357-233BEEB07C3B}" destId="{97CA75AD-1F91-46C4-B13E-790AD4497799}" srcOrd="0" destOrd="0" presId="urn:microsoft.com/office/officeart/2008/layout/LinedList"/>
    <dgm:cxn modelId="{4900F06F-7AFD-46FE-8F58-908559EFD50B}" type="presOf" srcId="{BE22AD0A-B561-4563-B8DB-EA84940874EB}" destId="{2128FF44-FD62-420A-9BC1-6130C172CC9B}" srcOrd="0" destOrd="0" presId="urn:microsoft.com/office/officeart/2008/layout/LinedList"/>
    <dgm:cxn modelId="{0A973CB9-C640-48B9-982D-BA13A50238B9}" type="presParOf" srcId="{97CA75AD-1F91-46C4-B13E-790AD4497799}" destId="{92CEA22C-CA9E-4A13-8B78-05EA92BBBC08}" srcOrd="0" destOrd="0" presId="urn:microsoft.com/office/officeart/2008/layout/LinedList"/>
    <dgm:cxn modelId="{E0657070-6158-4412-A67B-20F5242827E0}" type="presParOf" srcId="{97CA75AD-1F91-46C4-B13E-790AD4497799}" destId="{05658C23-7EBC-42D8-996A-8C17D73423CC}" srcOrd="1" destOrd="0" presId="urn:microsoft.com/office/officeart/2008/layout/LinedList"/>
    <dgm:cxn modelId="{13A9C494-BF88-4273-9560-EDF9A91C0740}" type="presParOf" srcId="{05658C23-7EBC-42D8-996A-8C17D73423CC}" destId="{80AB84C0-9EAC-4A2D-8C2F-A929BC1F6191}" srcOrd="0" destOrd="0" presId="urn:microsoft.com/office/officeart/2008/layout/LinedList"/>
    <dgm:cxn modelId="{85D5984F-14DB-4D0E-8F6C-894927F90867}" type="presParOf" srcId="{05658C23-7EBC-42D8-996A-8C17D73423CC}" destId="{E080E942-F431-4202-A129-DD71FA2C5794}" srcOrd="1" destOrd="0" presId="urn:microsoft.com/office/officeart/2008/layout/LinedList"/>
    <dgm:cxn modelId="{E53C8AF4-DC17-4BBA-98C0-53CEFFC3290C}" type="presParOf" srcId="{97CA75AD-1F91-46C4-B13E-790AD4497799}" destId="{F3C36B03-DF35-4019-A713-F17212F1E235}" srcOrd="2" destOrd="0" presId="urn:microsoft.com/office/officeart/2008/layout/LinedList"/>
    <dgm:cxn modelId="{2EBB8784-DE8F-41D1-BB09-FE121F5F6714}" type="presParOf" srcId="{97CA75AD-1F91-46C4-B13E-790AD4497799}" destId="{8A7E73CF-C007-4ADC-9D44-07746C961A15}" srcOrd="3" destOrd="0" presId="urn:microsoft.com/office/officeart/2008/layout/LinedList"/>
    <dgm:cxn modelId="{8D80DF07-CFC0-4362-BD94-2E8427439CFC}" type="presParOf" srcId="{8A7E73CF-C007-4ADC-9D44-07746C961A15}" destId="{0F4C63B4-0814-4E04-AD04-0F6253462383}" srcOrd="0" destOrd="0" presId="urn:microsoft.com/office/officeart/2008/layout/LinedList"/>
    <dgm:cxn modelId="{46D57A4B-8FD4-40F5-A9B4-9978022A2CC6}" type="presParOf" srcId="{8A7E73CF-C007-4ADC-9D44-07746C961A15}" destId="{282DAFC1-FFA8-47F3-9891-6A77F1033F66}" srcOrd="1" destOrd="0" presId="urn:microsoft.com/office/officeart/2008/layout/LinedList"/>
    <dgm:cxn modelId="{5A5EE0A1-2222-4FFC-AEEC-546404478364}" type="presParOf" srcId="{97CA75AD-1F91-46C4-B13E-790AD4497799}" destId="{D4E5DD1C-0641-471C-B3BD-2492565BEC46}" srcOrd="4" destOrd="0" presId="urn:microsoft.com/office/officeart/2008/layout/LinedList"/>
    <dgm:cxn modelId="{F4EAFCCF-3D90-47A9-A355-7BB4E16B3160}" type="presParOf" srcId="{97CA75AD-1F91-46C4-B13E-790AD4497799}" destId="{303B768C-59EC-43B1-8853-BA9D0EA22059}" srcOrd="5" destOrd="0" presId="urn:microsoft.com/office/officeart/2008/layout/LinedList"/>
    <dgm:cxn modelId="{D15C5688-F0F2-4A38-BFD9-D4F33C6DED30}" type="presParOf" srcId="{303B768C-59EC-43B1-8853-BA9D0EA22059}" destId="{2128FF44-FD62-420A-9BC1-6130C172CC9B}" srcOrd="0" destOrd="0" presId="urn:microsoft.com/office/officeart/2008/layout/LinedList"/>
    <dgm:cxn modelId="{0C723B2B-92C0-4CE9-858F-6DF7D80465F0}" type="presParOf" srcId="{303B768C-59EC-43B1-8853-BA9D0EA22059}" destId="{3495D6E0-28B9-46A8-85DE-91C07E155B4D}" srcOrd="1" destOrd="0" presId="urn:microsoft.com/office/officeart/2008/layout/LinedList"/>
    <dgm:cxn modelId="{6D66C84F-45A8-4CED-AB03-1EE34F5562AD}" type="presParOf" srcId="{97CA75AD-1F91-46C4-B13E-790AD4497799}" destId="{012E020E-474C-458D-938B-31143DF5AB2D}" srcOrd="6" destOrd="0" presId="urn:microsoft.com/office/officeart/2008/layout/LinedList"/>
    <dgm:cxn modelId="{189D3269-8299-49D1-9B46-793E6A60428B}" type="presParOf" srcId="{97CA75AD-1F91-46C4-B13E-790AD4497799}" destId="{EE126FA4-B423-4295-B2CB-88FEB6DCEC81}" srcOrd="7" destOrd="0" presId="urn:microsoft.com/office/officeart/2008/layout/LinedList"/>
    <dgm:cxn modelId="{C68428D8-706F-4140-8F60-F47BD4F01E47}" type="presParOf" srcId="{EE126FA4-B423-4295-B2CB-88FEB6DCEC81}" destId="{1C9E4E73-3030-4841-B640-512052E86A21}" srcOrd="0" destOrd="0" presId="urn:microsoft.com/office/officeart/2008/layout/LinedList"/>
    <dgm:cxn modelId="{64E4B562-3197-473A-A073-C91D1B480BB9}" type="presParOf" srcId="{EE126FA4-B423-4295-B2CB-88FEB6DCEC81}" destId="{0E7D9CF9-9ABB-4A89-B13F-D3089FE64D56}" srcOrd="1" destOrd="0" presId="urn:microsoft.com/office/officeart/2008/layout/LinedList"/>
    <dgm:cxn modelId="{513A449F-D73B-4F87-B5B6-1FD3D6E3193F}" type="presParOf" srcId="{97CA75AD-1F91-46C4-B13E-790AD4497799}" destId="{C80DACB0-D041-41B9-A51E-F6352FCD377C}" srcOrd="8" destOrd="0" presId="urn:microsoft.com/office/officeart/2008/layout/LinedList"/>
    <dgm:cxn modelId="{D7C3A175-BABF-48F0-9850-D7EDB2F6BB99}" type="presParOf" srcId="{97CA75AD-1F91-46C4-B13E-790AD4497799}" destId="{84B46230-D869-48BE-B3BC-000DE14CC51A}" srcOrd="9" destOrd="0" presId="urn:microsoft.com/office/officeart/2008/layout/LinedList"/>
    <dgm:cxn modelId="{2774677A-58B3-42D0-9112-0538FE4E4369}" type="presParOf" srcId="{84B46230-D869-48BE-B3BC-000DE14CC51A}" destId="{07215E77-B67B-438C-ADCD-F5ECC52FDB70}" srcOrd="0" destOrd="0" presId="urn:microsoft.com/office/officeart/2008/layout/LinedList"/>
    <dgm:cxn modelId="{7BD26457-5521-4E6A-9DB1-1648EA9B78F0}" type="presParOf" srcId="{84B46230-D869-48BE-B3BC-000DE14CC51A}" destId="{67E40138-375C-49BF-B9C2-78402C993865}" srcOrd="1" destOrd="0" presId="urn:microsoft.com/office/officeart/2008/layout/LinedList"/>
  </dgm:cxnLst>
  <dgm:bg>
    <a:solidFill>
      <a:srgbClr val="0F6FC6"/>
    </a:solidFill>
  </dgm:bg>
  <dgm:whole>
    <a:ln w="76200"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A9F0-8B5E-45ED-81F6-4E048BCDC59E}">
      <dsp:nvSpPr>
        <dsp:cNvPr id="0" name=""/>
        <dsp:cNvSpPr/>
      </dsp:nvSpPr>
      <dsp:spPr>
        <a:xfrm rot="5400000">
          <a:off x="6226572" y="-3540698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Masters in Computer Science</a:t>
          </a:r>
          <a:r>
            <a:rPr lang="en-US" sz="1400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, </a:t>
          </a:r>
          <a:r>
            <a:rPr lang="en-US" sz="1400" kern="1200" dirty="0" smtClean="0"/>
            <a:t>From</a:t>
          </a:r>
          <a:r>
            <a:rPr lang="en-US" sz="1400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 </a:t>
          </a:r>
          <a:r>
            <a:rPr lang="en-US" sz="1400" kern="1200" dirty="0" smtClean="0"/>
            <a:t>Osmania UNI, India </a:t>
          </a:r>
          <a:r>
            <a:rPr lang="en-US" sz="1400" kern="1200" dirty="0" smtClean="0"/>
            <a:t>(</a:t>
          </a:r>
          <a:r>
            <a:rPr lang="en-US" sz="1400" kern="1200" dirty="0" smtClean="0"/>
            <a:t>2004)</a:t>
          </a:r>
          <a:endParaRPr lang="en-US" sz="1400" kern="1200" dirty="0" smtClean="0"/>
        </a:p>
      </dsp:txBody>
      <dsp:txXfrm rot="-5400000">
        <a:off x="2684913" y="40841"/>
        <a:ext cx="7860376" cy="737177"/>
      </dsp:txXfrm>
    </dsp:sp>
    <dsp:sp modelId="{67079F25-3598-400A-B62F-B90E952476E3}">
      <dsp:nvSpPr>
        <dsp:cNvPr id="0" name=""/>
        <dsp:cNvSpPr/>
      </dsp:nvSpPr>
      <dsp:spPr>
        <a:xfrm>
          <a:off x="226330" y="12357"/>
          <a:ext cx="2468882" cy="78989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Education</a:t>
          </a:r>
          <a:endParaRPr lang="en-US" sz="1600" kern="1200" dirty="0"/>
        </a:p>
      </dsp:txBody>
      <dsp:txXfrm>
        <a:off x="264890" y="50917"/>
        <a:ext cx="2391762" cy="712777"/>
      </dsp:txXfrm>
    </dsp:sp>
    <dsp:sp modelId="{7C948661-25ED-4808-B362-BAAFF1B89375}">
      <dsp:nvSpPr>
        <dsp:cNvPr id="0" name=""/>
        <dsp:cNvSpPr/>
      </dsp:nvSpPr>
      <dsp:spPr>
        <a:xfrm rot="5400000">
          <a:off x="6226572" y="-2672702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Enterprise Content Management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Content Management </a:t>
          </a:r>
          <a:r>
            <a:rPr lang="en-US" sz="1400" kern="1200" dirty="0" smtClean="0"/>
            <a:t>Server Programming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IBM Applied Data Science (2018)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IBM Applied AI (2019)</a:t>
          </a:r>
          <a:endParaRPr lang="en-US" sz="1400" kern="1200" dirty="0"/>
        </a:p>
      </dsp:txBody>
      <dsp:txXfrm rot="-5400000">
        <a:off x="2684913" y="908837"/>
        <a:ext cx="7860376" cy="737177"/>
      </dsp:txXfrm>
    </dsp:sp>
    <dsp:sp modelId="{A60EB803-04E0-47B8-85B1-5DCA263E3B23}">
      <dsp:nvSpPr>
        <dsp:cNvPr id="0" name=""/>
        <dsp:cNvSpPr/>
      </dsp:nvSpPr>
      <dsp:spPr>
        <a:xfrm>
          <a:off x="216030" y="882477"/>
          <a:ext cx="2468882" cy="789897"/>
        </a:xfrm>
        <a:prstGeom prst="roundRect">
          <a:avLst/>
        </a:prstGeom>
        <a:solidFill>
          <a:schemeClr val="accent1">
            <a:shade val="80000"/>
            <a:hueOff val="159731"/>
            <a:satOff val="-15721"/>
            <a:lumOff val="12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Certifications</a:t>
          </a:r>
          <a:endParaRPr lang="en-US" sz="1600" b="1" kern="1200" dirty="0" smtClean="0"/>
        </a:p>
      </dsp:txBody>
      <dsp:txXfrm>
        <a:off x="254590" y="921037"/>
        <a:ext cx="2391762" cy="712777"/>
      </dsp:txXfrm>
    </dsp:sp>
    <dsp:sp modelId="{97FD38D6-9C23-4F82-ADAB-25BEB92C35F8}">
      <dsp:nvSpPr>
        <dsp:cNvPr id="0" name=""/>
        <dsp:cNvSpPr/>
      </dsp:nvSpPr>
      <dsp:spPr>
        <a:xfrm rot="5400000">
          <a:off x="6226572" y="-1804705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Enterprise Content Management (Documentum suite, Captiva Capture, SharePoint)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Oracle Aconex – Project Collaboration</a:t>
          </a:r>
          <a:endParaRPr lang="en-US" sz="1400" kern="1200" dirty="0"/>
        </a:p>
      </dsp:txBody>
      <dsp:txXfrm rot="-5400000">
        <a:off x="2684913" y="1776834"/>
        <a:ext cx="7860376" cy="737177"/>
      </dsp:txXfrm>
    </dsp:sp>
    <dsp:sp modelId="{61D07ACE-D528-449C-AB44-6110F136BB56}">
      <dsp:nvSpPr>
        <dsp:cNvPr id="0" name=""/>
        <dsp:cNvSpPr/>
      </dsp:nvSpPr>
      <dsp:spPr>
        <a:xfrm>
          <a:off x="216030" y="1750474"/>
          <a:ext cx="2468882" cy="789897"/>
        </a:xfrm>
        <a:prstGeom prst="roundRect">
          <a:avLst/>
        </a:prstGeom>
        <a:solidFill>
          <a:schemeClr val="accent1">
            <a:shade val="80000"/>
            <a:hueOff val="319461"/>
            <a:satOff val="-31443"/>
            <a:lumOff val="25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pc="20" dirty="0" smtClean="0">
              <a:solidFill>
                <a:schemeClr val="bg1"/>
              </a:solidFill>
              <a:latin typeface="+mj-lt"/>
            </a:rPr>
            <a:t>Specializations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54590" y="1789034"/>
        <a:ext cx="2391762" cy="712777"/>
      </dsp:txXfrm>
    </dsp:sp>
    <dsp:sp modelId="{0BBA99A2-5A59-4ABC-9853-A50D12004790}">
      <dsp:nvSpPr>
        <dsp:cNvPr id="0" name=""/>
        <dsp:cNvSpPr/>
      </dsp:nvSpPr>
      <dsp:spPr>
        <a:xfrm rot="5400000">
          <a:off x="6226572" y="-936709"/>
          <a:ext cx="816937" cy="79002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Communication Skills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Problem Solving Skills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Collaboration Skills</a:t>
          </a:r>
          <a:endParaRPr lang="en-US" sz="1400" kern="1200" dirty="0"/>
        </a:p>
      </dsp:txBody>
      <dsp:txXfrm rot="-5400000">
        <a:off x="2684913" y="2644830"/>
        <a:ext cx="7860376" cy="737177"/>
      </dsp:txXfrm>
    </dsp:sp>
    <dsp:sp modelId="{5BDA7AD9-215A-4484-BCF6-F758CCE03D28}">
      <dsp:nvSpPr>
        <dsp:cNvPr id="0" name=""/>
        <dsp:cNvSpPr/>
      </dsp:nvSpPr>
      <dsp:spPr>
        <a:xfrm>
          <a:off x="216030" y="2618470"/>
          <a:ext cx="2468882" cy="789897"/>
        </a:xfrm>
        <a:prstGeom prst="roundRect">
          <a:avLst/>
        </a:prstGeom>
        <a:solidFill>
          <a:schemeClr val="accent1">
            <a:shade val="80000"/>
            <a:hueOff val="479192"/>
            <a:satOff val="-47164"/>
            <a:lumOff val="38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Soft Skills </a:t>
          </a:r>
          <a:endParaRPr lang="en-US" sz="1600" kern="1200" dirty="0"/>
        </a:p>
      </dsp:txBody>
      <dsp:txXfrm>
        <a:off x="254590" y="2657030"/>
        <a:ext cx="2391762" cy="7127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4D3CA-6BE2-44A5-9982-DBFF449EDD50}">
      <dsp:nvSpPr>
        <dsp:cNvPr id="0" name=""/>
        <dsp:cNvSpPr/>
      </dsp:nvSpPr>
      <dsp:spPr>
        <a:xfrm>
          <a:off x="0" y="0"/>
          <a:ext cx="7776864" cy="508638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Business Value</a:t>
          </a:r>
        </a:p>
      </dsp:txBody>
      <dsp:txXfrm>
        <a:off x="0" y="0"/>
        <a:ext cx="7776864" cy="508638"/>
      </dsp:txXfrm>
    </dsp:sp>
    <dsp:sp modelId="{4982772D-B84B-4BD8-BFE4-592C46F10825}">
      <dsp:nvSpPr>
        <dsp:cNvPr id="0" name=""/>
        <dsp:cNvSpPr/>
      </dsp:nvSpPr>
      <dsp:spPr>
        <a:xfrm>
          <a:off x="0" y="561385"/>
          <a:ext cx="7776864" cy="96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Business Process Automation</a:t>
          </a:r>
          <a:endParaRPr lang="en-US" sz="1400" kern="1200" dirty="0" smtClean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Project collaboration solution</a:t>
          </a:r>
          <a:endParaRPr lang="en-US" sz="1400" kern="1200" dirty="0" smtClean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Digitally connects all stakeholders</a:t>
          </a:r>
          <a:endParaRPr lang="en-US" sz="1400" kern="1200" dirty="0" smtClean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Real-time visibility</a:t>
          </a:r>
          <a:endParaRPr lang="en-US" sz="1400" kern="1200" dirty="0" smtClean="0">
            <a:latin typeface="+mj-lt"/>
          </a:endParaRPr>
        </a:p>
      </dsp:txBody>
      <dsp:txXfrm>
        <a:off x="0" y="561385"/>
        <a:ext cx="7776864" cy="962458"/>
      </dsp:txXfrm>
    </dsp:sp>
    <dsp:sp modelId="{25B81D78-B5BC-4F5B-BE8D-F4B1084AE6CB}">
      <dsp:nvSpPr>
        <dsp:cNvPr id="0" name=""/>
        <dsp:cNvSpPr/>
      </dsp:nvSpPr>
      <dsp:spPr>
        <a:xfrm>
          <a:off x="0" y="1500809"/>
          <a:ext cx="7776864" cy="418965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kern="1200" dirty="0" smtClean="0">
              <a:solidFill>
                <a:schemeClr val="bg1"/>
              </a:solidFill>
              <a:latin typeface="+mj-lt"/>
            </a:rPr>
            <a:t> </a:t>
          </a:r>
          <a:endParaRPr lang="en-US" sz="2400" kern="1200" dirty="0" smtClean="0">
            <a:solidFill>
              <a:schemeClr val="bg1"/>
            </a:solidFill>
            <a:latin typeface="+mj-lt"/>
          </a:endParaRPr>
        </a:p>
      </dsp:txBody>
      <dsp:txXfrm>
        <a:off x="0" y="1500809"/>
        <a:ext cx="7776864" cy="418965"/>
      </dsp:txXfrm>
    </dsp:sp>
    <dsp:sp modelId="{D5008A04-3382-49BC-BB45-E32DD6CC1D71}">
      <dsp:nvSpPr>
        <dsp:cNvPr id="0" name=""/>
        <dsp:cNvSpPr/>
      </dsp:nvSpPr>
      <dsp:spPr>
        <a:xfrm>
          <a:off x="0" y="1910539"/>
          <a:ext cx="7776864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Implementation/Development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Integrations with EDMS 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Dashboard and Reports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1910539"/>
        <a:ext cx="7776864" cy="712080"/>
      </dsp:txXfrm>
    </dsp:sp>
    <dsp:sp modelId="{0BD3AFB5-146C-4015-91AE-76A9214EADB5}">
      <dsp:nvSpPr>
        <dsp:cNvPr id="0" name=""/>
        <dsp:cNvSpPr/>
      </dsp:nvSpPr>
      <dsp:spPr>
        <a:xfrm>
          <a:off x="0" y="2625966"/>
          <a:ext cx="7776864" cy="483378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Challenges and Risks </a:t>
          </a:r>
        </a:p>
      </dsp:txBody>
      <dsp:txXfrm>
        <a:off x="0" y="2625966"/>
        <a:ext cx="7776864" cy="483378"/>
      </dsp:txXfrm>
    </dsp:sp>
    <dsp:sp modelId="{9E24ADD5-B02E-48BB-8F46-84B16548E578}">
      <dsp:nvSpPr>
        <dsp:cNvPr id="0" name=""/>
        <dsp:cNvSpPr/>
      </dsp:nvSpPr>
      <dsp:spPr>
        <a:xfrm>
          <a:off x="0" y="3154255"/>
          <a:ext cx="7776864" cy="767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Data in cloud ( not in our EDMS)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Standard solution to all client – no client specific enhancements possible </a:t>
          </a:r>
          <a:endParaRPr lang="en-US" sz="1400" kern="1200" dirty="0" smtClean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3154255"/>
        <a:ext cx="7776864" cy="767693"/>
      </dsp:txXfrm>
    </dsp:sp>
    <dsp:sp modelId="{29FA07BE-FC51-4F16-99A0-74B61BC175C0}">
      <dsp:nvSpPr>
        <dsp:cNvPr id="0" name=""/>
        <dsp:cNvSpPr/>
      </dsp:nvSpPr>
      <dsp:spPr>
        <a:xfrm>
          <a:off x="0" y="3873691"/>
          <a:ext cx="7776864" cy="414168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kern="1200" dirty="0" smtClean="0">
            <a:solidFill>
              <a:schemeClr val="bg1"/>
            </a:solidFill>
            <a:latin typeface="+mj-lt"/>
          </a:endParaRPr>
        </a:p>
      </dsp:txBody>
      <dsp:txXfrm>
        <a:off x="0" y="3873691"/>
        <a:ext cx="7776864" cy="414168"/>
      </dsp:txXfrm>
    </dsp:sp>
    <dsp:sp modelId="{79597DAD-B0CF-4A5D-B079-8FA1237752B5}">
      <dsp:nvSpPr>
        <dsp:cNvPr id="0" name=""/>
        <dsp:cNvSpPr/>
      </dsp:nvSpPr>
      <dsp:spPr>
        <a:xfrm>
          <a:off x="0" y="4287859"/>
          <a:ext cx="7776864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MASTER Project Live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In-House Implementation In Progress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Saved cost 450K AED for 2020 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4287859"/>
        <a:ext cx="7776864" cy="7120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A22C-CA9E-4A13-8B78-05EA92BBBC08}">
      <dsp:nvSpPr>
        <dsp:cNvPr id="0" name=""/>
        <dsp:cNvSpPr/>
      </dsp:nvSpPr>
      <dsp:spPr>
        <a:xfrm>
          <a:off x="0" y="1166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B84C0-9EAC-4A2D-8C2F-A929BC1F6191}">
      <dsp:nvSpPr>
        <dsp:cNvPr id="0" name=""/>
        <dsp:cNvSpPr/>
      </dsp:nvSpPr>
      <dsp:spPr>
        <a:xfrm>
          <a:off x="0" y="0"/>
          <a:ext cx="2849960" cy="114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0"/>
        <a:ext cx="2849960" cy="1149736"/>
      </dsp:txXfrm>
    </dsp:sp>
    <dsp:sp modelId="{F3C36B03-DF35-4019-A713-F17212F1E235}">
      <dsp:nvSpPr>
        <dsp:cNvPr id="0" name=""/>
        <dsp:cNvSpPr/>
      </dsp:nvSpPr>
      <dsp:spPr>
        <a:xfrm>
          <a:off x="0" y="1156593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4C63B4-0814-4E04-AD04-0F6253462383}">
      <dsp:nvSpPr>
        <dsp:cNvPr id="0" name=""/>
        <dsp:cNvSpPr/>
      </dsp:nvSpPr>
      <dsp:spPr>
        <a:xfrm>
          <a:off x="0" y="1150902"/>
          <a:ext cx="2849960" cy="791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1150902"/>
        <a:ext cx="2849960" cy="791413"/>
      </dsp:txXfrm>
    </dsp:sp>
    <dsp:sp modelId="{D4E5DD1C-0641-471C-B3BD-2492565BEC46}">
      <dsp:nvSpPr>
        <dsp:cNvPr id="0" name=""/>
        <dsp:cNvSpPr/>
      </dsp:nvSpPr>
      <dsp:spPr>
        <a:xfrm>
          <a:off x="0" y="1942316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8FF44-FD62-420A-9BC1-6130C172CC9B}">
      <dsp:nvSpPr>
        <dsp:cNvPr id="0" name=""/>
        <dsp:cNvSpPr/>
      </dsp:nvSpPr>
      <dsp:spPr>
        <a:xfrm>
          <a:off x="0" y="1985265"/>
          <a:ext cx="2849960" cy="832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1985265"/>
        <a:ext cx="2849960" cy="832208"/>
      </dsp:txXfrm>
    </dsp:sp>
    <dsp:sp modelId="{012E020E-474C-458D-938B-31143DF5AB2D}">
      <dsp:nvSpPr>
        <dsp:cNvPr id="0" name=""/>
        <dsp:cNvSpPr/>
      </dsp:nvSpPr>
      <dsp:spPr>
        <a:xfrm>
          <a:off x="0" y="2817290"/>
          <a:ext cx="2849960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4E73-3030-4841-B640-512052E86A21}">
      <dsp:nvSpPr>
        <dsp:cNvPr id="0" name=""/>
        <dsp:cNvSpPr/>
      </dsp:nvSpPr>
      <dsp:spPr>
        <a:xfrm>
          <a:off x="0" y="2774524"/>
          <a:ext cx="2849960" cy="858573"/>
        </a:xfrm>
        <a:prstGeom prst="rect">
          <a:avLst/>
        </a:prstGeom>
        <a:solidFill>
          <a:srgbClr val="0F6FC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2774524"/>
        <a:ext cx="2849960" cy="858573"/>
      </dsp:txXfrm>
    </dsp:sp>
    <dsp:sp modelId="{C80DACB0-D041-41B9-A51E-F6352FCD377C}">
      <dsp:nvSpPr>
        <dsp:cNvPr id="0" name=""/>
        <dsp:cNvSpPr/>
      </dsp:nvSpPr>
      <dsp:spPr>
        <a:xfrm>
          <a:off x="0" y="3633098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215E77-B67B-438C-ADCD-F5ECC52FDB70}">
      <dsp:nvSpPr>
        <dsp:cNvPr id="0" name=""/>
        <dsp:cNvSpPr/>
      </dsp:nvSpPr>
      <dsp:spPr>
        <a:xfrm>
          <a:off x="0" y="3633098"/>
          <a:ext cx="2849960" cy="1081750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Aconex Implementation</a:t>
          </a:r>
        </a:p>
      </dsp:txBody>
      <dsp:txXfrm>
        <a:off x="0" y="3633098"/>
        <a:ext cx="2849960" cy="10817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B52C2-D38C-467B-87B4-3C9DFF6C511B}">
      <dsp:nvSpPr>
        <dsp:cNvPr id="0" name=""/>
        <dsp:cNvSpPr/>
      </dsp:nvSpPr>
      <dsp:spPr>
        <a:xfrm>
          <a:off x="0" y="147005"/>
          <a:ext cx="8472264" cy="468000"/>
        </a:xfrm>
        <a:prstGeom prst="roundRect">
          <a:avLst/>
        </a:prstGeom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  <a:cs typeface="Arial" panose="020B0604020202020204" pitchFamily="34" charset="0"/>
            </a:rPr>
            <a:t>Engineering &amp; Projects</a:t>
          </a:r>
          <a:endParaRPr lang="en-US" sz="2000" kern="1200" dirty="0">
            <a:latin typeface="+mj-lt"/>
            <a:cs typeface="Arial" panose="020B0604020202020204" pitchFamily="34" charset="0"/>
          </a:endParaRPr>
        </a:p>
      </dsp:txBody>
      <dsp:txXfrm>
        <a:off x="22846" y="169851"/>
        <a:ext cx="8426572" cy="422308"/>
      </dsp:txXfrm>
    </dsp:sp>
    <dsp:sp modelId="{7325B9D1-9337-40D4-8EF9-E8223238BEAF}">
      <dsp:nvSpPr>
        <dsp:cNvPr id="0" name=""/>
        <dsp:cNvSpPr/>
      </dsp:nvSpPr>
      <dsp:spPr>
        <a:xfrm>
          <a:off x="0" y="615136"/>
          <a:ext cx="847226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99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eTransmittal, Engineering EDMS,  eTechnical Deviation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615136"/>
        <a:ext cx="8472264" cy="414000"/>
      </dsp:txXfrm>
    </dsp:sp>
    <dsp:sp modelId="{69D7D981-CBA1-43CA-BD06-AF784A6E1B9C}">
      <dsp:nvSpPr>
        <dsp:cNvPr id="0" name=""/>
        <dsp:cNvSpPr/>
      </dsp:nvSpPr>
      <dsp:spPr>
        <a:xfrm>
          <a:off x="0" y="915117"/>
          <a:ext cx="8472264" cy="468000"/>
        </a:xfrm>
        <a:prstGeom prst="roundRect">
          <a:avLst/>
        </a:prstGeom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  <a:cs typeface="Arial" panose="020B0604020202020204" pitchFamily="34" charset="0"/>
            </a:rPr>
            <a:t>Sub Surface Engineering (Drilling, Operations)</a:t>
          </a:r>
          <a:endParaRPr lang="en-US" sz="2000" kern="1200" dirty="0">
            <a:latin typeface="+mj-lt"/>
            <a:cs typeface="Arial" panose="020B0604020202020204" pitchFamily="34" charset="0"/>
          </a:endParaRPr>
        </a:p>
      </dsp:txBody>
      <dsp:txXfrm>
        <a:off x="22846" y="937963"/>
        <a:ext cx="8426572" cy="422308"/>
      </dsp:txXfrm>
    </dsp:sp>
    <dsp:sp modelId="{26CCC16E-D9B2-486C-8F9E-28E821227CF3}">
      <dsp:nvSpPr>
        <dsp:cNvPr id="0" name=""/>
        <dsp:cNvSpPr/>
      </dsp:nvSpPr>
      <dsp:spPr>
        <a:xfrm>
          <a:off x="0" y="1461516"/>
          <a:ext cx="847226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99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eWellFile, Integrations with GIS, DWS &amp; eWDP, EXPRIS (PROSOURCE</a:t>
          </a:r>
          <a:r>
            <a:rPr lang="en-US" sz="1400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)</a:t>
          </a:r>
          <a:endParaRPr lang="en-US" sz="1400" kern="1200" dirty="0">
            <a:solidFill>
              <a:schemeClr val="accent4"/>
            </a:solidFill>
            <a:latin typeface="+mn-lt"/>
            <a:ea typeface="+mn-ea"/>
            <a:cs typeface="+mn-cs"/>
          </a:endParaRPr>
        </a:p>
      </dsp:txBody>
      <dsp:txXfrm>
        <a:off x="0" y="1461516"/>
        <a:ext cx="8472264" cy="414000"/>
      </dsp:txXfrm>
    </dsp:sp>
    <dsp:sp modelId="{D1A69005-EAA8-44AA-B3C8-06D6F6181936}">
      <dsp:nvSpPr>
        <dsp:cNvPr id="0" name=""/>
        <dsp:cNvSpPr/>
      </dsp:nvSpPr>
      <dsp:spPr>
        <a:xfrm>
          <a:off x="0" y="1755804"/>
          <a:ext cx="8472264" cy="468000"/>
        </a:xfrm>
        <a:prstGeom prst="roundRect">
          <a:avLst/>
        </a:prstGeom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  <a:cs typeface="Arial" panose="020B0604020202020204" pitchFamily="34" charset="0"/>
            </a:rPr>
            <a:t>Field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smtClean="0">
              <a:latin typeface="+mj-lt"/>
              <a:cs typeface="Arial" panose="020B0604020202020204" pitchFamily="34" charset="0"/>
            </a:rPr>
            <a:t>Operations</a:t>
          </a:r>
          <a:endParaRPr lang="en-US" sz="2000" kern="1200" dirty="0">
            <a:latin typeface="+mj-lt"/>
            <a:cs typeface="Arial" panose="020B0604020202020204" pitchFamily="34" charset="0"/>
          </a:endParaRPr>
        </a:p>
      </dsp:txBody>
      <dsp:txXfrm>
        <a:off x="22846" y="1778650"/>
        <a:ext cx="8426572" cy="422308"/>
      </dsp:txXfrm>
    </dsp:sp>
    <dsp:sp modelId="{44FF4FDB-938A-4259-8B3D-E3A1D872F022}">
      <dsp:nvSpPr>
        <dsp:cNvPr id="0" name=""/>
        <dsp:cNvSpPr/>
      </dsp:nvSpPr>
      <dsp:spPr>
        <a:xfrm>
          <a:off x="0" y="2289270"/>
          <a:ext cx="847226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99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Maximo EDMS , Knowledge Repository, Operating Manuals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2289270"/>
        <a:ext cx="8472264" cy="414000"/>
      </dsp:txXfrm>
    </dsp:sp>
    <dsp:sp modelId="{55C7D06A-1035-4DB8-B0F6-A85EBD07DEE7}">
      <dsp:nvSpPr>
        <dsp:cNvPr id="0" name=""/>
        <dsp:cNvSpPr/>
      </dsp:nvSpPr>
      <dsp:spPr>
        <a:xfrm>
          <a:off x="0" y="2598131"/>
          <a:ext cx="8472264" cy="468000"/>
        </a:xfrm>
        <a:prstGeom prst="roundRect">
          <a:avLst/>
        </a:prstGeom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  <a:cs typeface="Arial" panose="020B0604020202020204" pitchFamily="34" charset="0"/>
            </a:rPr>
            <a:t>Finance</a:t>
          </a:r>
          <a:endParaRPr lang="en-US" sz="2000" kern="1200" dirty="0">
            <a:latin typeface="+mj-lt"/>
            <a:cs typeface="Arial" panose="020B0604020202020204" pitchFamily="34" charset="0"/>
          </a:endParaRPr>
        </a:p>
      </dsp:txBody>
      <dsp:txXfrm>
        <a:off x="22846" y="2620977"/>
        <a:ext cx="8426572" cy="422308"/>
      </dsp:txXfrm>
    </dsp:sp>
    <dsp:sp modelId="{8CE06146-3ACE-4844-A145-6B1C6E0B54C5}">
      <dsp:nvSpPr>
        <dsp:cNvPr id="0" name=""/>
        <dsp:cNvSpPr/>
      </dsp:nvSpPr>
      <dsp:spPr>
        <a:xfrm>
          <a:off x="0" y="3076042"/>
          <a:ext cx="8472264" cy="62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99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Invoice Management, Contracts Management, Maximo Integration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3076042"/>
        <a:ext cx="8472264" cy="625090"/>
      </dsp:txXfrm>
    </dsp:sp>
    <dsp:sp modelId="{2E5A5144-061F-42F8-A4FE-60D69EFC146D}">
      <dsp:nvSpPr>
        <dsp:cNvPr id="0" name=""/>
        <dsp:cNvSpPr/>
      </dsp:nvSpPr>
      <dsp:spPr>
        <a:xfrm>
          <a:off x="0" y="3414561"/>
          <a:ext cx="8472264" cy="468000"/>
        </a:xfrm>
        <a:prstGeom prst="roundRect">
          <a:avLst/>
        </a:prstGeom>
        <a:gradFill rotWithShape="0">
          <a:gsLst>
            <a:gs pos="73000">
              <a:srgbClr val="0087E6"/>
            </a:gs>
            <a:gs pos="99000">
              <a:srgbClr val="005CBF"/>
            </a:gs>
          </a:gsLst>
          <a:lin ang="108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j-lt"/>
              <a:cs typeface="Arial" panose="020B0604020202020204" pitchFamily="34" charset="0"/>
            </a:rPr>
            <a:t>Procurement</a:t>
          </a:r>
          <a:endParaRPr lang="en-US" sz="2000" kern="1200" dirty="0">
            <a:latin typeface="+mj-lt"/>
            <a:cs typeface="Arial" panose="020B0604020202020204" pitchFamily="34" charset="0"/>
          </a:endParaRPr>
        </a:p>
      </dsp:txBody>
      <dsp:txXfrm>
        <a:off x="22846" y="3437407"/>
        <a:ext cx="8426572" cy="422308"/>
      </dsp:txXfrm>
    </dsp:sp>
    <dsp:sp modelId="{B7F9495D-DFE7-4047-857E-C3210621DDAB}">
      <dsp:nvSpPr>
        <dsp:cNvPr id="0" name=""/>
        <dsp:cNvSpPr/>
      </dsp:nvSpPr>
      <dsp:spPr>
        <a:xfrm>
          <a:off x="0" y="3922131"/>
          <a:ext cx="847226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99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Contract/Tender Management, Material Management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3922131"/>
        <a:ext cx="8472264" cy="41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29EA9-C2B4-4010-AA88-82A740FD86C8}">
      <dsp:nvSpPr>
        <dsp:cNvPr id="0" name=""/>
        <dsp:cNvSpPr/>
      </dsp:nvSpPr>
      <dsp:spPr>
        <a:xfrm>
          <a:off x="0" y="0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HSE</a:t>
          </a:r>
          <a:endParaRPr lang="en-US" sz="14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latin typeface="+mn-lt"/>
              <a:ea typeface="+mn-ea"/>
              <a:cs typeface="+mn-cs"/>
            </a:rPr>
            <a:t>Improve on site Safety with timely availability of </a:t>
          </a:r>
          <a:r>
            <a:rPr lang="en-US" sz="1200" b="1" kern="1200" dirty="0" smtClean="0">
              <a:latin typeface="+mn-lt"/>
              <a:ea typeface="+mn-ea"/>
              <a:cs typeface="+mn-cs"/>
            </a:rPr>
            <a:t>As-built Data </a:t>
          </a:r>
          <a:r>
            <a:rPr lang="en-US" sz="1200" kern="1200" dirty="0" smtClean="0">
              <a:latin typeface="+mn-lt"/>
              <a:ea typeface="+mn-ea"/>
              <a:cs typeface="+mn-cs"/>
            </a:rPr>
            <a:t>for smooth operation of facilities (Maintenance, Operations, control rooms etc.)</a:t>
          </a:r>
          <a:endParaRPr lang="en-US" sz="1200" kern="1200" dirty="0"/>
        </a:p>
      </dsp:txBody>
      <dsp:txXfrm>
        <a:off x="2117242" y="0"/>
        <a:ext cx="8035885" cy="866170"/>
      </dsp:txXfrm>
    </dsp:sp>
    <dsp:sp modelId="{823EC3D6-3035-41D7-87BF-AEEB05FB9CBA}">
      <dsp:nvSpPr>
        <dsp:cNvPr id="0" name=""/>
        <dsp:cNvSpPr/>
      </dsp:nvSpPr>
      <dsp:spPr>
        <a:xfrm>
          <a:off x="576068" y="86617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6F07D9-B66A-4175-8A2A-8DEE073F6F2B}">
      <dsp:nvSpPr>
        <dsp:cNvPr id="0" name=""/>
        <dsp:cNvSpPr/>
      </dsp:nvSpPr>
      <dsp:spPr>
        <a:xfrm>
          <a:off x="0" y="952787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People</a:t>
          </a:r>
          <a:endParaRPr lang="en-US" sz="14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 smtClean="0"/>
            <a:t>Helps </a:t>
          </a:r>
          <a:r>
            <a:rPr lang="en-US" sz="1200" b="1" i="0" u="none" kern="1200" dirty="0" smtClean="0"/>
            <a:t>engineers</a:t>
          </a:r>
          <a:r>
            <a:rPr lang="en-US" sz="1200" b="0" i="0" u="none" kern="1200" dirty="0" smtClean="0"/>
            <a:t> to manage associated information more efficiently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 smtClean="0"/>
            <a:t>Helps young </a:t>
          </a:r>
          <a:r>
            <a:rPr lang="en-US" sz="1200" b="1" i="0" u="none" kern="1200" dirty="0" smtClean="0"/>
            <a:t>UAE Nationals </a:t>
          </a:r>
          <a:r>
            <a:rPr lang="en-US" sz="1200" b="0" i="0" u="none" kern="1200" dirty="0" smtClean="0"/>
            <a:t>with organizational learning </a:t>
          </a:r>
          <a:endParaRPr lang="en-US" sz="1200" kern="1200" dirty="0"/>
        </a:p>
      </dsp:txBody>
      <dsp:txXfrm>
        <a:off x="2117242" y="952787"/>
        <a:ext cx="8035885" cy="866170"/>
      </dsp:txXfrm>
    </dsp:sp>
    <dsp:sp modelId="{CA0D9599-D895-496E-8ECE-3054E4B5E9EA}">
      <dsp:nvSpPr>
        <dsp:cNvPr id="0" name=""/>
        <dsp:cNvSpPr/>
      </dsp:nvSpPr>
      <dsp:spPr>
        <a:xfrm>
          <a:off x="576068" y="1039404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4C0F35-C6B3-4542-9261-789C1F99491D}">
      <dsp:nvSpPr>
        <dsp:cNvPr id="0" name=""/>
        <dsp:cNvSpPr/>
      </dsp:nvSpPr>
      <dsp:spPr>
        <a:xfrm>
          <a:off x="0" y="1905574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Performance</a:t>
          </a:r>
          <a:endParaRPr lang="en-US" sz="14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u="none" kern="1200" dirty="0" smtClean="0"/>
            <a:t>Quick access to Asset information</a:t>
          </a:r>
          <a:r>
            <a:rPr lang="en-US" sz="1200" b="0" i="0" u="none" kern="1200" dirty="0" smtClean="0"/>
            <a:t>, reduce risks, site visits</a:t>
          </a:r>
          <a:r>
            <a:rPr lang="en-US" sz="1200" b="0" i="0" u="none" kern="1200" baseline="0" dirty="0" smtClean="0"/>
            <a:t> and</a:t>
          </a:r>
          <a:r>
            <a:rPr lang="en-US" sz="1200" b="0" i="0" u="none" kern="1200" dirty="0" smtClean="0"/>
            <a:t> delay in Projects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smtClean="0"/>
            <a:t>Design data review capability across company network</a:t>
          </a:r>
          <a:endParaRPr lang="en-US" sz="1200" kern="1200" dirty="0"/>
        </a:p>
      </dsp:txBody>
      <dsp:txXfrm>
        <a:off x="2117242" y="1905574"/>
        <a:ext cx="8035885" cy="866170"/>
      </dsp:txXfrm>
    </dsp:sp>
    <dsp:sp modelId="{8F21C09F-77E1-4CAA-87FE-19700D4FE469}">
      <dsp:nvSpPr>
        <dsp:cNvPr id="0" name=""/>
        <dsp:cNvSpPr/>
      </dsp:nvSpPr>
      <dsp:spPr>
        <a:xfrm>
          <a:off x="576068" y="1992192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5F848E-6519-4662-8C7F-20A8E938C325}">
      <dsp:nvSpPr>
        <dsp:cNvPr id="0" name=""/>
        <dsp:cNvSpPr/>
      </dsp:nvSpPr>
      <dsp:spPr>
        <a:xfrm>
          <a:off x="0" y="2858362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Profitability</a:t>
          </a:r>
          <a:endParaRPr lang="en-US" sz="14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 smtClean="0"/>
            <a:t>Overall, Contribute to </a:t>
          </a:r>
          <a:r>
            <a:rPr lang="en-US" sz="1200" b="1" i="0" u="none" kern="1200" dirty="0" smtClean="0"/>
            <a:t>CAPEX/ OPEX reduction</a:t>
          </a:r>
          <a:endParaRPr lang="en-US" sz="1200" b="0" i="0" u="none" kern="1200" dirty="0"/>
        </a:p>
      </dsp:txBody>
      <dsp:txXfrm>
        <a:off x="2117242" y="2858362"/>
        <a:ext cx="8035885" cy="866170"/>
      </dsp:txXfrm>
    </dsp:sp>
    <dsp:sp modelId="{A9CA1DC5-A3E5-45BC-89BD-FE64812160DA}">
      <dsp:nvSpPr>
        <dsp:cNvPr id="0" name=""/>
        <dsp:cNvSpPr/>
      </dsp:nvSpPr>
      <dsp:spPr>
        <a:xfrm>
          <a:off x="576068" y="2944979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836565-F0C9-4B67-B3B7-12C04570A47D}">
      <dsp:nvSpPr>
        <dsp:cNvPr id="0" name=""/>
        <dsp:cNvSpPr/>
      </dsp:nvSpPr>
      <dsp:spPr>
        <a:xfrm>
          <a:off x="0" y="3811149"/>
          <a:ext cx="10153128" cy="866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Efficiency</a:t>
          </a:r>
          <a:endParaRPr lang="en-US" sz="14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 smtClean="0"/>
            <a:t>Significantly reduce the need for site surveys, </a:t>
          </a:r>
          <a:r>
            <a:rPr lang="en-US" sz="1200" b="1" i="0" u="none" kern="1200" dirty="0" smtClean="0"/>
            <a:t>improve quality </a:t>
          </a:r>
          <a:r>
            <a:rPr lang="en-US" sz="1200" b="0" i="0" u="none" kern="1200" dirty="0" smtClean="0"/>
            <a:t>and </a:t>
          </a:r>
          <a:r>
            <a:rPr lang="en-US" sz="1200" b="1" i="0" u="none" kern="1200" dirty="0" smtClean="0"/>
            <a:t>avoid re-work</a:t>
          </a:r>
          <a:endParaRPr lang="en-US" sz="1200" b="0" i="0" u="none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u="none" kern="1200" smtClean="0"/>
            <a:t>Secured access control </a:t>
          </a:r>
          <a:r>
            <a:rPr lang="en-US" sz="1200" b="0" i="0" u="none" kern="1200" smtClean="0"/>
            <a:t>based implementation of system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u="none" kern="1200" dirty="0" smtClean="0"/>
            <a:t>Easier, </a:t>
          </a:r>
          <a:r>
            <a:rPr lang="en-US" sz="1200" b="1" i="0" u="none" kern="1200" dirty="0" smtClean="0"/>
            <a:t>quicker handovers </a:t>
          </a:r>
          <a:r>
            <a:rPr lang="en-US" sz="1200" b="0" i="0" u="none" kern="1200" dirty="0" smtClean="0"/>
            <a:t>to operating teams: no gap after start up</a:t>
          </a:r>
          <a:endParaRPr lang="en-US" sz="1200" kern="1200" dirty="0"/>
        </a:p>
      </dsp:txBody>
      <dsp:txXfrm>
        <a:off x="2117242" y="3811149"/>
        <a:ext cx="8035885" cy="866170"/>
      </dsp:txXfrm>
    </dsp:sp>
    <dsp:sp modelId="{BC544585-28FA-48FA-B265-12E2233E4DB8}">
      <dsp:nvSpPr>
        <dsp:cNvPr id="0" name=""/>
        <dsp:cNvSpPr/>
      </dsp:nvSpPr>
      <dsp:spPr>
        <a:xfrm>
          <a:off x="576068" y="3897767"/>
          <a:ext cx="1051721" cy="69293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4D3CA-6BE2-44A5-9982-DBFF449EDD50}">
      <dsp:nvSpPr>
        <dsp:cNvPr id="0" name=""/>
        <dsp:cNvSpPr/>
      </dsp:nvSpPr>
      <dsp:spPr>
        <a:xfrm>
          <a:off x="0" y="45346"/>
          <a:ext cx="7879232" cy="542349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Business Value</a:t>
          </a:r>
        </a:p>
      </dsp:txBody>
      <dsp:txXfrm>
        <a:off x="0" y="45346"/>
        <a:ext cx="7879232" cy="542349"/>
      </dsp:txXfrm>
    </dsp:sp>
    <dsp:sp modelId="{4982772D-B84B-4BD8-BFE4-592C46F10825}">
      <dsp:nvSpPr>
        <dsp:cNvPr id="0" name=""/>
        <dsp:cNvSpPr/>
      </dsp:nvSpPr>
      <dsp:spPr>
        <a:xfrm>
          <a:off x="0" y="587696"/>
          <a:ext cx="7879232" cy="113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6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Enabled Field Operations to quickly access right version of As-Built Drawings (P&amp;ID, PLOT PLANS etc.)</a:t>
          </a:r>
          <a:endParaRPr lang="en-US" sz="1400" kern="1200" dirty="0" smtClean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GIS-EDMS Integration (Geo Technical Report, SSSP)</a:t>
          </a:r>
          <a:endParaRPr lang="en-US" sz="1400" kern="1200" dirty="0" smtClean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Reduce variations and project delays, better review quality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Approved deliverable are automatically available in EDMS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400" kern="1200" dirty="0">
            <a:latin typeface="+mj-lt"/>
          </a:endParaRPr>
        </a:p>
      </dsp:txBody>
      <dsp:txXfrm>
        <a:off x="0" y="587696"/>
        <a:ext cx="7879232" cy="1132441"/>
      </dsp:txXfrm>
    </dsp:sp>
    <dsp:sp modelId="{25B81D78-B5BC-4F5B-BE8D-F4B1084AE6CB}">
      <dsp:nvSpPr>
        <dsp:cNvPr id="0" name=""/>
        <dsp:cNvSpPr/>
      </dsp:nvSpPr>
      <dsp:spPr>
        <a:xfrm>
          <a:off x="0" y="1726360"/>
          <a:ext cx="7879232" cy="542349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kern="1200" dirty="0" smtClean="0">
              <a:solidFill>
                <a:schemeClr val="bg1"/>
              </a:solidFill>
              <a:latin typeface="+mj-lt"/>
            </a:rPr>
            <a:t> </a:t>
          </a:r>
          <a:endParaRPr lang="en-US" sz="2400" kern="1200" dirty="0" smtClean="0">
            <a:solidFill>
              <a:schemeClr val="bg1"/>
            </a:solidFill>
            <a:latin typeface="+mj-lt"/>
          </a:endParaRPr>
        </a:p>
      </dsp:txBody>
      <dsp:txXfrm>
        <a:off x="0" y="1726360"/>
        <a:ext cx="7879232" cy="542349"/>
      </dsp:txXfrm>
    </dsp:sp>
    <dsp:sp modelId="{D5008A04-3382-49BC-BB45-E32DD6CC1D71}">
      <dsp:nvSpPr>
        <dsp:cNvPr id="0" name=""/>
        <dsp:cNvSpPr/>
      </dsp:nvSpPr>
      <dsp:spPr>
        <a:xfrm>
          <a:off x="0" y="2262487"/>
          <a:ext cx="7879232" cy="47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6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</a:rPr>
            <a:t>Solution Design and Development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2262487"/>
        <a:ext cx="7879232" cy="479771"/>
      </dsp:txXfrm>
    </dsp:sp>
    <dsp:sp modelId="{0BD3AFB5-146C-4015-91AE-76A9214EADB5}">
      <dsp:nvSpPr>
        <dsp:cNvPr id="0" name=""/>
        <dsp:cNvSpPr/>
      </dsp:nvSpPr>
      <dsp:spPr>
        <a:xfrm>
          <a:off x="0" y="2744513"/>
          <a:ext cx="7879232" cy="542349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Challenges and Risks </a:t>
          </a:r>
        </a:p>
      </dsp:txBody>
      <dsp:txXfrm>
        <a:off x="0" y="2744513"/>
        <a:ext cx="7879232" cy="542349"/>
      </dsp:txXfrm>
    </dsp:sp>
    <dsp:sp modelId="{9E24ADD5-B02E-48BB-8F46-84B16548E578}">
      <dsp:nvSpPr>
        <dsp:cNvPr id="0" name=""/>
        <dsp:cNvSpPr/>
      </dsp:nvSpPr>
      <dsp:spPr>
        <a:xfrm>
          <a:off x="0" y="3317122"/>
          <a:ext cx="7879232" cy="51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6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Migration of 3TB form Documentum v5.3 to v6.5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Common Brava! viewer for both the EDMS and eTransmittal</a:t>
          </a:r>
        </a:p>
      </dsp:txBody>
      <dsp:txXfrm>
        <a:off x="0" y="3317122"/>
        <a:ext cx="7879232" cy="517241"/>
      </dsp:txXfrm>
    </dsp:sp>
    <dsp:sp modelId="{29FA07BE-FC51-4F16-99A0-74B61BC175C0}">
      <dsp:nvSpPr>
        <dsp:cNvPr id="0" name=""/>
        <dsp:cNvSpPr/>
      </dsp:nvSpPr>
      <dsp:spPr>
        <a:xfrm>
          <a:off x="0" y="3801849"/>
          <a:ext cx="7879232" cy="542349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kern="1200" dirty="0" smtClean="0">
            <a:solidFill>
              <a:schemeClr val="bg1"/>
            </a:solidFill>
            <a:latin typeface="+mj-lt"/>
          </a:endParaRPr>
        </a:p>
      </dsp:txBody>
      <dsp:txXfrm>
        <a:off x="0" y="3801849"/>
        <a:ext cx="7879232" cy="542349"/>
      </dsp:txXfrm>
    </dsp:sp>
    <dsp:sp modelId="{79597DAD-B0CF-4A5D-B079-8FA1237752B5}">
      <dsp:nvSpPr>
        <dsp:cNvPr id="0" name=""/>
        <dsp:cNvSpPr/>
      </dsp:nvSpPr>
      <dsp:spPr>
        <a:xfrm>
          <a:off x="0" y="4344199"/>
          <a:ext cx="7879232" cy="67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6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Common repository for EDMS and eTransmittal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34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Projects are live and using the system (</a:t>
          </a:r>
          <a:r>
            <a:rPr lang="en-US" sz="1400" b="1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24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-EPC, </a:t>
          </a:r>
          <a:r>
            <a:rPr lang="en-US" sz="1400" b="1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10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-MASTER)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b="1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80,000+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documents are reviewed using eTransmittal system</a:t>
          </a:r>
        </a:p>
      </dsp:txBody>
      <dsp:txXfrm>
        <a:off x="0" y="4344199"/>
        <a:ext cx="7879232" cy="674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A22C-CA9E-4A13-8B78-05EA92BBBC08}">
      <dsp:nvSpPr>
        <dsp:cNvPr id="0" name=""/>
        <dsp:cNvSpPr/>
      </dsp:nvSpPr>
      <dsp:spPr>
        <a:xfrm>
          <a:off x="0" y="2303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B84C0-9EAC-4A2D-8C2F-A929BC1F6191}">
      <dsp:nvSpPr>
        <dsp:cNvPr id="0" name=""/>
        <dsp:cNvSpPr/>
      </dsp:nvSpPr>
      <dsp:spPr>
        <a:xfrm>
          <a:off x="0" y="0"/>
          <a:ext cx="2849960" cy="888535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0" y="0"/>
        <a:ext cx="2849960" cy="888535"/>
      </dsp:txXfrm>
    </dsp:sp>
    <dsp:sp modelId="{F3C36B03-DF35-4019-A713-F17212F1E235}">
      <dsp:nvSpPr>
        <dsp:cNvPr id="0" name=""/>
        <dsp:cNvSpPr/>
      </dsp:nvSpPr>
      <dsp:spPr>
        <a:xfrm>
          <a:off x="0" y="897210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4C63B4-0814-4E04-AD04-0F6253462383}">
      <dsp:nvSpPr>
        <dsp:cNvPr id="0" name=""/>
        <dsp:cNvSpPr/>
      </dsp:nvSpPr>
      <dsp:spPr>
        <a:xfrm>
          <a:off x="0" y="890839"/>
          <a:ext cx="2849960" cy="8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 / Technical Library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890839"/>
        <a:ext cx="2849960" cy="886062"/>
      </dsp:txXfrm>
    </dsp:sp>
    <dsp:sp modelId="{D4E5DD1C-0641-471C-B3BD-2492565BEC46}">
      <dsp:nvSpPr>
        <dsp:cNvPr id="0" name=""/>
        <dsp:cNvSpPr/>
      </dsp:nvSpPr>
      <dsp:spPr>
        <a:xfrm>
          <a:off x="0" y="1776902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8FF44-FD62-420A-9BC1-6130C172CC9B}">
      <dsp:nvSpPr>
        <dsp:cNvPr id="0" name=""/>
        <dsp:cNvSpPr/>
      </dsp:nvSpPr>
      <dsp:spPr>
        <a:xfrm>
          <a:off x="0" y="1807060"/>
          <a:ext cx="2849960" cy="869140"/>
        </a:xfrm>
        <a:prstGeom prst="rect">
          <a:avLst/>
        </a:prstGeom>
        <a:solidFill>
          <a:srgbClr val="0F6FC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1807060"/>
        <a:ext cx="2849960" cy="869140"/>
      </dsp:txXfrm>
    </dsp:sp>
    <dsp:sp modelId="{012E020E-474C-458D-938B-31143DF5AB2D}">
      <dsp:nvSpPr>
        <dsp:cNvPr id="0" name=""/>
        <dsp:cNvSpPr/>
      </dsp:nvSpPr>
      <dsp:spPr>
        <a:xfrm>
          <a:off x="0" y="2688904"/>
          <a:ext cx="2849960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4E73-3030-4841-B640-512052E86A21}">
      <dsp:nvSpPr>
        <dsp:cNvPr id="0" name=""/>
        <dsp:cNvSpPr/>
      </dsp:nvSpPr>
      <dsp:spPr>
        <a:xfrm>
          <a:off x="0" y="2646042"/>
          <a:ext cx="2849960" cy="86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2646042"/>
        <a:ext cx="2849960" cy="860508"/>
      </dsp:txXfrm>
    </dsp:sp>
    <dsp:sp modelId="{868F3595-7084-46B4-8AFC-53C5DDD03151}">
      <dsp:nvSpPr>
        <dsp:cNvPr id="0" name=""/>
        <dsp:cNvSpPr/>
      </dsp:nvSpPr>
      <dsp:spPr>
        <a:xfrm>
          <a:off x="0" y="3506551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5DCC31-849B-42F5-BB5C-40AA9F975F70}">
      <dsp:nvSpPr>
        <dsp:cNvPr id="0" name=""/>
        <dsp:cNvSpPr/>
      </dsp:nvSpPr>
      <dsp:spPr>
        <a:xfrm>
          <a:off x="0" y="3506551"/>
          <a:ext cx="2849960" cy="1555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Aconex Implementation</a:t>
          </a:r>
        </a:p>
      </dsp:txBody>
      <dsp:txXfrm>
        <a:off x="0" y="3506551"/>
        <a:ext cx="2849960" cy="1555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4D3CA-6BE2-44A5-9982-DBFF449EDD50}">
      <dsp:nvSpPr>
        <dsp:cNvPr id="0" name=""/>
        <dsp:cNvSpPr/>
      </dsp:nvSpPr>
      <dsp:spPr>
        <a:xfrm>
          <a:off x="0" y="29452"/>
          <a:ext cx="7560840" cy="579753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Business Value</a:t>
          </a:r>
        </a:p>
      </dsp:txBody>
      <dsp:txXfrm>
        <a:off x="0" y="29452"/>
        <a:ext cx="7560840" cy="579753"/>
      </dsp:txXfrm>
    </dsp:sp>
    <dsp:sp modelId="{4982772D-B84B-4BD8-BFE4-592C46F10825}">
      <dsp:nvSpPr>
        <dsp:cNvPr id="0" name=""/>
        <dsp:cNvSpPr/>
      </dsp:nvSpPr>
      <dsp:spPr>
        <a:xfrm>
          <a:off x="0" y="609205"/>
          <a:ext cx="7560840" cy="550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Centralized Well File Repository and easily accessible to Drilling team,  Asset teams, ADNOC and Shareholders</a:t>
          </a:r>
          <a:endParaRPr lang="en-US" sz="1400" kern="1200" dirty="0" smtClean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400" kern="1200" dirty="0">
            <a:latin typeface="+mj-lt"/>
          </a:endParaRPr>
        </a:p>
      </dsp:txBody>
      <dsp:txXfrm>
        <a:off x="0" y="609205"/>
        <a:ext cx="7560840" cy="550246"/>
      </dsp:txXfrm>
    </dsp:sp>
    <dsp:sp modelId="{25B81D78-B5BC-4F5B-BE8D-F4B1084AE6CB}">
      <dsp:nvSpPr>
        <dsp:cNvPr id="0" name=""/>
        <dsp:cNvSpPr/>
      </dsp:nvSpPr>
      <dsp:spPr>
        <a:xfrm>
          <a:off x="0" y="1166103"/>
          <a:ext cx="7560840" cy="579753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kern="1200" dirty="0" smtClean="0">
              <a:solidFill>
                <a:schemeClr val="bg1"/>
              </a:solidFill>
              <a:latin typeface="+mj-lt"/>
            </a:rPr>
            <a:t> </a:t>
          </a:r>
          <a:endParaRPr lang="en-US" sz="2400" kern="1200" dirty="0" smtClean="0">
            <a:solidFill>
              <a:schemeClr val="bg1"/>
            </a:solidFill>
            <a:latin typeface="+mj-lt"/>
          </a:endParaRPr>
        </a:p>
      </dsp:txBody>
      <dsp:txXfrm>
        <a:off x="0" y="1166103"/>
        <a:ext cx="7560840" cy="579753"/>
      </dsp:txXfrm>
    </dsp:sp>
    <dsp:sp modelId="{D5008A04-3382-49BC-BB45-E32DD6CC1D71}">
      <dsp:nvSpPr>
        <dsp:cNvPr id="0" name=""/>
        <dsp:cNvSpPr/>
      </dsp:nvSpPr>
      <dsp:spPr>
        <a:xfrm>
          <a:off x="0" y="1739205"/>
          <a:ext cx="7560840" cy="51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</a:rPr>
            <a:t>Solution Design and Development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1739205"/>
        <a:ext cx="7560840" cy="512858"/>
      </dsp:txXfrm>
    </dsp:sp>
    <dsp:sp modelId="{0BD3AFB5-146C-4015-91AE-76A9214EADB5}">
      <dsp:nvSpPr>
        <dsp:cNvPr id="0" name=""/>
        <dsp:cNvSpPr/>
      </dsp:nvSpPr>
      <dsp:spPr>
        <a:xfrm>
          <a:off x="0" y="2255227"/>
          <a:ext cx="7560840" cy="579753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Challenges and Risks </a:t>
          </a:r>
        </a:p>
      </dsp:txBody>
      <dsp:txXfrm>
        <a:off x="0" y="2255227"/>
        <a:ext cx="7560840" cy="579753"/>
      </dsp:txXfrm>
    </dsp:sp>
    <dsp:sp modelId="{9E24ADD5-B02E-48BB-8F46-84B16548E578}">
      <dsp:nvSpPr>
        <dsp:cNvPr id="0" name=""/>
        <dsp:cNvSpPr/>
      </dsp:nvSpPr>
      <dsp:spPr>
        <a:xfrm>
          <a:off x="0" y="2866573"/>
          <a:ext cx="7560840" cy="72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Digitize hardcopy of the </a:t>
          </a:r>
          <a:r>
            <a:rPr lang="en-US" sz="1400" kern="1200" dirty="0" err="1" smtClean="0">
              <a:solidFill>
                <a:schemeClr val="accent4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document from different locations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Auto Classifying the documents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Training national team to do the digitization </a:t>
          </a:r>
        </a:p>
      </dsp:txBody>
      <dsp:txXfrm>
        <a:off x="0" y="2866573"/>
        <a:ext cx="7560840" cy="725698"/>
      </dsp:txXfrm>
    </dsp:sp>
    <dsp:sp modelId="{29FA07BE-FC51-4F16-99A0-74B61BC175C0}">
      <dsp:nvSpPr>
        <dsp:cNvPr id="0" name=""/>
        <dsp:cNvSpPr/>
      </dsp:nvSpPr>
      <dsp:spPr>
        <a:xfrm>
          <a:off x="0" y="3557515"/>
          <a:ext cx="7560840" cy="579753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kern="1200" dirty="0" smtClean="0">
            <a:solidFill>
              <a:schemeClr val="bg1"/>
            </a:solidFill>
            <a:latin typeface="+mj-lt"/>
          </a:endParaRPr>
        </a:p>
      </dsp:txBody>
      <dsp:txXfrm>
        <a:off x="0" y="3557515"/>
        <a:ext cx="7560840" cy="579753"/>
      </dsp:txXfrm>
    </dsp:sp>
    <dsp:sp modelId="{79597DAD-B0CF-4A5D-B079-8FA1237752B5}">
      <dsp:nvSpPr>
        <dsp:cNvPr id="0" name=""/>
        <dsp:cNvSpPr/>
      </dsp:nvSpPr>
      <dsp:spPr>
        <a:xfrm>
          <a:off x="0" y="4137268"/>
          <a:ext cx="7560840" cy="897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Digitized </a:t>
          </a:r>
          <a:r>
            <a:rPr lang="en-US" sz="1400" b="1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5 million 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pages with the help of National team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Centralized </a:t>
          </a:r>
          <a:r>
            <a:rPr lang="en-US" sz="1400" kern="1200" dirty="0" err="1" smtClean="0">
              <a:solidFill>
                <a:schemeClr val="accent4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documents and Technical library and easily accessible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Integrations with GIS, DWS &amp; eWDP, EXPRIS (PROSOURCE</a:t>
          </a:r>
          <a:r>
            <a:rPr lang="en-US" sz="1400" kern="1200" dirty="0" smtClean="0">
              <a:solidFill>
                <a:schemeClr val="accent4"/>
              </a:solidFill>
              <a:latin typeface="+mn-lt"/>
              <a:ea typeface="+mn-ea"/>
              <a:cs typeface="+mn-cs"/>
            </a:rPr>
            <a:t>)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4137268"/>
        <a:ext cx="7560840" cy="897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A22C-CA9E-4A13-8B78-05EA92BBBC08}">
      <dsp:nvSpPr>
        <dsp:cNvPr id="0" name=""/>
        <dsp:cNvSpPr/>
      </dsp:nvSpPr>
      <dsp:spPr>
        <a:xfrm>
          <a:off x="0" y="3011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B84C0-9EAC-4A2D-8C2F-A929BC1F6191}">
      <dsp:nvSpPr>
        <dsp:cNvPr id="0" name=""/>
        <dsp:cNvSpPr/>
      </dsp:nvSpPr>
      <dsp:spPr>
        <a:xfrm>
          <a:off x="0" y="431"/>
          <a:ext cx="2849960" cy="99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431"/>
        <a:ext cx="2849960" cy="995894"/>
      </dsp:txXfrm>
    </dsp:sp>
    <dsp:sp modelId="{F3C36B03-DF35-4019-A713-F17212F1E235}">
      <dsp:nvSpPr>
        <dsp:cNvPr id="0" name=""/>
        <dsp:cNvSpPr/>
      </dsp:nvSpPr>
      <dsp:spPr>
        <a:xfrm>
          <a:off x="0" y="1006046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4C63B4-0814-4E04-AD04-0F6253462383}">
      <dsp:nvSpPr>
        <dsp:cNvPr id="0" name=""/>
        <dsp:cNvSpPr/>
      </dsp:nvSpPr>
      <dsp:spPr>
        <a:xfrm>
          <a:off x="0" y="998906"/>
          <a:ext cx="2849960" cy="993123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r>
            <a:rPr lang="en-US" sz="2000" b="1" i="0" kern="1200" dirty="0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 / Technical Library</a:t>
          </a: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0" y="998906"/>
        <a:ext cx="2849960" cy="993123"/>
      </dsp:txXfrm>
    </dsp:sp>
    <dsp:sp modelId="{D4E5DD1C-0641-471C-B3BD-2492565BEC46}">
      <dsp:nvSpPr>
        <dsp:cNvPr id="0" name=""/>
        <dsp:cNvSpPr/>
      </dsp:nvSpPr>
      <dsp:spPr>
        <a:xfrm>
          <a:off x="0" y="1992029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8FF44-FD62-420A-9BC1-6130C172CC9B}">
      <dsp:nvSpPr>
        <dsp:cNvPr id="0" name=""/>
        <dsp:cNvSpPr/>
      </dsp:nvSpPr>
      <dsp:spPr>
        <a:xfrm>
          <a:off x="0" y="2025831"/>
          <a:ext cx="2849960" cy="974155"/>
        </a:xfrm>
        <a:prstGeom prst="rect">
          <a:avLst/>
        </a:prstGeom>
        <a:solidFill>
          <a:srgbClr val="0F6FC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2025831"/>
        <a:ext cx="2849960" cy="974155"/>
      </dsp:txXfrm>
    </dsp:sp>
    <dsp:sp modelId="{012E020E-474C-458D-938B-31143DF5AB2D}">
      <dsp:nvSpPr>
        <dsp:cNvPr id="0" name=""/>
        <dsp:cNvSpPr/>
      </dsp:nvSpPr>
      <dsp:spPr>
        <a:xfrm>
          <a:off x="0" y="3014225"/>
          <a:ext cx="2849960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4E73-3030-4841-B640-512052E86A21}">
      <dsp:nvSpPr>
        <dsp:cNvPr id="0" name=""/>
        <dsp:cNvSpPr/>
      </dsp:nvSpPr>
      <dsp:spPr>
        <a:xfrm>
          <a:off x="0" y="2966184"/>
          <a:ext cx="2849960" cy="96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2966184"/>
        <a:ext cx="2849960" cy="964480"/>
      </dsp:txXfrm>
    </dsp:sp>
    <dsp:sp modelId="{D775A061-C728-4E76-BF63-BD931420510D}">
      <dsp:nvSpPr>
        <dsp:cNvPr id="0" name=""/>
        <dsp:cNvSpPr/>
      </dsp:nvSpPr>
      <dsp:spPr>
        <a:xfrm>
          <a:off x="0" y="3930665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F7374D-8E75-4D6E-B1FD-B89A115B7642}">
      <dsp:nvSpPr>
        <dsp:cNvPr id="0" name=""/>
        <dsp:cNvSpPr/>
      </dsp:nvSpPr>
      <dsp:spPr>
        <a:xfrm>
          <a:off x="0" y="3930665"/>
          <a:ext cx="2849960" cy="1130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Aconex Implementation</a:t>
          </a:r>
        </a:p>
      </dsp:txBody>
      <dsp:txXfrm>
        <a:off x="0" y="3930665"/>
        <a:ext cx="2849960" cy="11305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A22C-CA9E-4A13-8B78-05EA92BBBC08}">
      <dsp:nvSpPr>
        <dsp:cNvPr id="0" name=""/>
        <dsp:cNvSpPr/>
      </dsp:nvSpPr>
      <dsp:spPr>
        <a:xfrm>
          <a:off x="0" y="3338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B84C0-9EAC-4A2D-8C2F-A929BC1F6191}">
      <dsp:nvSpPr>
        <dsp:cNvPr id="0" name=""/>
        <dsp:cNvSpPr/>
      </dsp:nvSpPr>
      <dsp:spPr>
        <a:xfrm>
          <a:off x="0" y="0"/>
          <a:ext cx="2849960" cy="103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0"/>
        <a:ext cx="2849960" cy="1031210"/>
      </dsp:txXfrm>
    </dsp:sp>
    <dsp:sp modelId="{F3C36B03-DF35-4019-A713-F17212F1E235}">
      <dsp:nvSpPr>
        <dsp:cNvPr id="0" name=""/>
        <dsp:cNvSpPr/>
      </dsp:nvSpPr>
      <dsp:spPr>
        <a:xfrm>
          <a:off x="0" y="1041943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4C63B4-0814-4E04-AD04-0F6253462383}">
      <dsp:nvSpPr>
        <dsp:cNvPr id="0" name=""/>
        <dsp:cNvSpPr/>
      </dsp:nvSpPr>
      <dsp:spPr>
        <a:xfrm>
          <a:off x="0" y="1034549"/>
          <a:ext cx="2849960" cy="1028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 / Technical Library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1034549"/>
        <a:ext cx="2849960" cy="1028340"/>
      </dsp:txXfrm>
    </dsp:sp>
    <dsp:sp modelId="{D4E5DD1C-0641-471C-B3BD-2492565BEC46}">
      <dsp:nvSpPr>
        <dsp:cNvPr id="0" name=""/>
        <dsp:cNvSpPr/>
      </dsp:nvSpPr>
      <dsp:spPr>
        <a:xfrm>
          <a:off x="0" y="2062889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8FF44-FD62-420A-9BC1-6130C172CC9B}">
      <dsp:nvSpPr>
        <dsp:cNvPr id="0" name=""/>
        <dsp:cNvSpPr/>
      </dsp:nvSpPr>
      <dsp:spPr>
        <a:xfrm>
          <a:off x="0" y="2097890"/>
          <a:ext cx="2849960" cy="1008700"/>
        </a:xfrm>
        <a:prstGeom prst="rect">
          <a:avLst/>
        </a:prstGeom>
        <a:solidFill>
          <a:srgbClr val="EBBC0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0" y="2097890"/>
        <a:ext cx="2849960" cy="1008700"/>
      </dsp:txXfrm>
    </dsp:sp>
    <dsp:sp modelId="{012E020E-474C-458D-938B-31143DF5AB2D}">
      <dsp:nvSpPr>
        <dsp:cNvPr id="0" name=""/>
        <dsp:cNvSpPr/>
      </dsp:nvSpPr>
      <dsp:spPr>
        <a:xfrm>
          <a:off x="0" y="3121334"/>
          <a:ext cx="2849960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4E73-3030-4841-B640-512052E86A21}">
      <dsp:nvSpPr>
        <dsp:cNvPr id="0" name=""/>
        <dsp:cNvSpPr/>
      </dsp:nvSpPr>
      <dsp:spPr>
        <a:xfrm>
          <a:off x="0" y="3071589"/>
          <a:ext cx="2849960" cy="998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3071589"/>
        <a:ext cx="2849960" cy="998682"/>
      </dsp:txXfrm>
    </dsp:sp>
    <dsp:sp modelId="{D775A061-C728-4E76-BF63-BD931420510D}">
      <dsp:nvSpPr>
        <dsp:cNvPr id="0" name=""/>
        <dsp:cNvSpPr/>
      </dsp:nvSpPr>
      <dsp:spPr>
        <a:xfrm>
          <a:off x="0" y="4070271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F7374D-8E75-4D6E-B1FD-B89A115B7642}">
      <dsp:nvSpPr>
        <dsp:cNvPr id="0" name=""/>
        <dsp:cNvSpPr/>
      </dsp:nvSpPr>
      <dsp:spPr>
        <a:xfrm>
          <a:off x="0" y="4070271"/>
          <a:ext cx="2849960" cy="99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Aconex Implementation</a:t>
          </a:r>
        </a:p>
      </dsp:txBody>
      <dsp:txXfrm>
        <a:off x="0" y="4070271"/>
        <a:ext cx="2849960" cy="9906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4D3CA-6BE2-44A5-9982-DBFF449EDD50}">
      <dsp:nvSpPr>
        <dsp:cNvPr id="0" name=""/>
        <dsp:cNvSpPr/>
      </dsp:nvSpPr>
      <dsp:spPr>
        <a:xfrm>
          <a:off x="0" y="21690"/>
          <a:ext cx="7560840" cy="579753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Business Value</a:t>
          </a:r>
        </a:p>
      </dsp:txBody>
      <dsp:txXfrm>
        <a:off x="0" y="21690"/>
        <a:ext cx="7560840" cy="579753"/>
      </dsp:txXfrm>
    </dsp:sp>
    <dsp:sp modelId="{4982772D-B84B-4BD8-BFE4-592C46F10825}">
      <dsp:nvSpPr>
        <dsp:cNvPr id="0" name=""/>
        <dsp:cNvSpPr/>
      </dsp:nvSpPr>
      <dsp:spPr>
        <a:xfrm>
          <a:off x="0" y="601444"/>
          <a:ext cx="7560840" cy="96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Faster and more accurate invoice processing</a:t>
          </a:r>
          <a:endParaRPr lang="en-US" sz="1400" kern="1200" dirty="0" smtClean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Maintenance Procedures controlled and versionable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Automatic de-duplication of documents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Controlled access to awarded contracts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400" kern="1200" dirty="0">
            <a:latin typeface="+mj-lt"/>
          </a:endParaRPr>
        </a:p>
      </dsp:txBody>
      <dsp:txXfrm>
        <a:off x="0" y="601444"/>
        <a:ext cx="7560840" cy="962930"/>
      </dsp:txXfrm>
    </dsp:sp>
    <dsp:sp modelId="{25B81D78-B5BC-4F5B-BE8D-F4B1084AE6CB}">
      <dsp:nvSpPr>
        <dsp:cNvPr id="0" name=""/>
        <dsp:cNvSpPr/>
      </dsp:nvSpPr>
      <dsp:spPr>
        <a:xfrm>
          <a:off x="0" y="1571026"/>
          <a:ext cx="7560840" cy="579753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kern="1200" dirty="0" smtClean="0">
              <a:solidFill>
                <a:schemeClr val="bg1"/>
              </a:solidFill>
              <a:latin typeface="+mj-lt"/>
            </a:rPr>
            <a:t> </a:t>
          </a:r>
          <a:endParaRPr lang="en-US" sz="2400" kern="1200" dirty="0" smtClean="0">
            <a:solidFill>
              <a:schemeClr val="bg1"/>
            </a:solidFill>
            <a:latin typeface="+mj-lt"/>
          </a:endParaRPr>
        </a:p>
      </dsp:txBody>
      <dsp:txXfrm>
        <a:off x="0" y="1571026"/>
        <a:ext cx="7560840" cy="579753"/>
      </dsp:txXfrm>
    </dsp:sp>
    <dsp:sp modelId="{D5008A04-3382-49BC-BB45-E32DD6CC1D71}">
      <dsp:nvSpPr>
        <dsp:cNvPr id="0" name=""/>
        <dsp:cNvSpPr/>
      </dsp:nvSpPr>
      <dsp:spPr>
        <a:xfrm>
          <a:off x="0" y="2144128"/>
          <a:ext cx="7560840" cy="512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</a:rPr>
            <a:t>Solution Design and Development</a:t>
          </a:r>
          <a:endParaRPr lang="en-US" sz="1400" kern="1200" dirty="0" smtClean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2144128"/>
        <a:ext cx="7560840" cy="512858"/>
      </dsp:txXfrm>
    </dsp:sp>
    <dsp:sp modelId="{0BD3AFB5-146C-4015-91AE-76A9214EADB5}">
      <dsp:nvSpPr>
        <dsp:cNvPr id="0" name=""/>
        <dsp:cNvSpPr/>
      </dsp:nvSpPr>
      <dsp:spPr>
        <a:xfrm>
          <a:off x="0" y="2659397"/>
          <a:ext cx="7560840" cy="579753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Challenges and Risks </a:t>
          </a:r>
        </a:p>
      </dsp:txBody>
      <dsp:txXfrm>
        <a:off x="0" y="2659397"/>
        <a:ext cx="7560840" cy="579753"/>
      </dsp:txXfrm>
    </dsp:sp>
    <dsp:sp modelId="{9E24ADD5-B02E-48BB-8F46-84B16548E578}">
      <dsp:nvSpPr>
        <dsp:cNvPr id="0" name=""/>
        <dsp:cNvSpPr/>
      </dsp:nvSpPr>
      <dsp:spPr>
        <a:xfrm>
          <a:off x="0" y="3271496"/>
          <a:ext cx="7560840" cy="55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Digitize hardcopy </a:t>
          </a:r>
          <a:r>
            <a:rPr lang="en-US" sz="1400" b="1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1300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Awarded Contracts document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Integration with Maximo database </a:t>
          </a:r>
        </a:p>
      </dsp:txBody>
      <dsp:txXfrm>
        <a:off x="0" y="3271496"/>
        <a:ext cx="7560840" cy="552912"/>
      </dsp:txXfrm>
    </dsp:sp>
    <dsp:sp modelId="{29FA07BE-FC51-4F16-99A0-74B61BC175C0}">
      <dsp:nvSpPr>
        <dsp:cNvPr id="0" name=""/>
        <dsp:cNvSpPr/>
      </dsp:nvSpPr>
      <dsp:spPr>
        <a:xfrm>
          <a:off x="0" y="3789652"/>
          <a:ext cx="7560840" cy="579753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kern="1200" dirty="0" smtClean="0">
            <a:solidFill>
              <a:schemeClr val="bg1"/>
            </a:solidFill>
            <a:latin typeface="+mj-lt"/>
          </a:endParaRPr>
        </a:p>
      </dsp:txBody>
      <dsp:txXfrm>
        <a:off x="0" y="3789652"/>
        <a:ext cx="7560840" cy="579753"/>
      </dsp:txXfrm>
    </dsp:sp>
    <dsp:sp modelId="{79597DAD-B0CF-4A5D-B079-8FA1237752B5}">
      <dsp:nvSpPr>
        <dsp:cNvPr id="0" name=""/>
        <dsp:cNvSpPr/>
      </dsp:nvSpPr>
      <dsp:spPr>
        <a:xfrm>
          <a:off x="0" y="4369406"/>
          <a:ext cx="7560840" cy="67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Invoice Auto registration in the Maximo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Digitized </a:t>
          </a:r>
          <a:r>
            <a:rPr lang="en-US" sz="1400" b="1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1300 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awarded contracts the with help of National team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Simplified Invoice/contracts indexing by Maximo integration</a:t>
          </a:r>
        </a:p>
      </dsp:txBody>
      <dsp:txXfrm>
        <a:off x="0" y="4369406"/>
        <a:ext cx="7560840" cy="6731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4D3CA-6BE2-44A5-9982-DBFF449EDD50}">
      <dsp:nvSpPr>
        <dsp:cNvPr id="0" name=""/>
        <dsp:cNvSpPr/>
      </dsp:nvSpPr>
      <dsp:spPr>
        <a:xfrm>
          <a:off x="0" y="25610"/>
          <a:ext cx="7776864" cy="540154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Business Value</a:t>
          </a:r>
        </a:p>
      </dsp:txBody>
      <dsp:txXfrm>
        <a:off x="0" y="25610"/>
        <a:ext cx="7776864" cy="540154"/>
      </dsp:txXfrm>
    </dsp:sp>
    <dsp:sp modelId="{4982772D-B84B-4BD8-BFE4-592C46F10825}">
      <dsp:nvSpPr>
        <dsp:cNvPr id="0" name=""/>
        <dsp:cNvSpPr/>
      </dsp:nvSpPr>
      <dsp:spPr>
        <a:xfrm>
          <a:off x="0" y="565765"/>
          <a:ext cx="7776864" cy="596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Documents are OCR enabled, PDF files are full text searchable</a:t>
          </a:r>
          <a:endParaRPr lang="en-US" sz="1400" kern="1200" dirty="0" smtClean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Clear Office Space </a:t>
          </a:r>
          <a:endParaRPr lang="en-US" sz="1400" kern="1200" dirty="0">
            <a:solidFill>
              <a:schemeClr val="accent4"/>
            </a:solidFill>
            <a:latin typeface="+mj-lt"/>
            <a:ea typeface="+mn-ea"/>
            <a:cs typeface="+mn-cs"/>
          </a:endParaRPr>
        </a:p>
      </dsp:txBody>
      <dsp:txXfrm>
        <a:off x="0" y="565765"/>
        <a:ext cx="7776864" cy="596978"/>
      </dsp:txXfrm>
    </dsp:sp>
    <dsp:sp modelId="{25B81D78-B5BC-4F5B-BE8D-F4B1084AE6CB}">
      <dsp:nvSpPr>
        <dsp:cNvPr id="0" name=""/>
        <dsp:cNvSpPr/>
      </dsp:nvSpPr>
      <dsp:spPr>
        <a:xfrm>
          <a:off x="0" y="1171764"/>
          <a:ext cx="7776864" cy="413884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Role</a:t>
          </a:r>
          <a:r>
            <a:rPr lang="en-US" sz="2000" kern="1200" dirty="0" smtClean="0">
              <a:solidFill>
                <a:schemeClr val="bg1"/>
              </a:solidFill>
              <a:latin typeface="+mj-lt"/>
            </a:rPr>
            <a:t> </a:t>
          </a:r>
          <a:endParaRPr lang="en-US" sz="2400" kern="1200" dirty="0" smtClean="0">
            <a:solidFill>
              <a:schemeClr val="bg1"/>
            </a:solidFill>
            <a:latin typeface="+mj-lt"/>
          </a:endParaRPr>
        </a:p>
      </dsp:txBody>
      <dsp:txXfrm>
        <a:off x="0" y="1171764"/>
        <a:ext cx="7776864" cy="413884"/>
      </dsp:txXfrm>
    </dsp:sp>
    <dsp:sp modelId="{D5008A04-3382-49BC-BB45-E32DD6CC1D71}">
      <dsp:nvSpPr>
        <dsp:cNvPr id="0" name=""/>
        <dsp:cNvSpPr/>
      </dsp:nvSpPr>
      <dsp:spPr>
        <a:xfrm>
          <a:off x="0" y="1576628"/>
          <a:ext cx="7776864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Implementation/Development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Training National/digitization Team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Supervising the digitization team</a:t>
          </a:r>
        </a:p>
      </dsp:txBody>
      <dsp:txXfrm>
        <a:off x="0" y="1576628"/>
        <a:ext cx="7776864" cy="695520"/>
      </dsp:txXfrm>
    </dsp:sp>
    <dsp:sp modelId="{0BD3AFB5-146C-4015-91AE-76A9214EADB5}">
      <dsp:nvSpPr>
        <dsp:cNvPr id="0" name=""/>
        <dsp:cNvSpPr/>
      </dsp:nvSpPr>
      <dsp:spPr>
        <a:xfrm>
          <a:off x="0" y="2275417"/>
          <a:ext cx="7776864" cy="578137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Challenges and Risks </a:t>
          </a:r>
        </a:p>
      </dsp:txBody>
      <dsp:txXfrm>
        <a:off x="0" y="2275417"/>
        <a:ext cx="7776864" cy="578137"/>
      </dsp:txXfrm>
    </dsp:sp>
    <dsp:sp modelId="{9E24ADD5-B02E-48BB-8F46-84B16548E578}">
      <dsp:nvSpPr>
        <dsp:cNvPr id="0" name=""/>
        <dsp:cNvSpPr/>
      </dsp:nvSpPr>
      <dsp:spPr>
        <a:xfrm>
          <a:off x="0" y="2897421"/>
          <a:ext cx="7776864" cy="74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Ad-hack scanning requirement from different department (Procurement/Finance/Engineering/</a:t>
          </a:r>
          <a:r>
            <a:rPr lang="en-US" sz="1400" kern="1200" dirty="0" err="1" smtClean="0">
              <a:solidFill>
                <a:schemeClr val="accent4"/>
              </a:solidFill>
              <a:latin typeface="+mj-lt"/>
              <a:ea typeface="+mn-ea"/>
              <a:cs typeface="+mn-cs"/>
            </a:rPr>
            <a:t>WellFile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&amp; Technical Library/Technical Center/ITD)</a:t>
          </a:r>
        </a:p>
      </dsp:txBody>
      <dsp:txXfrm>
        <a:off x="0" y="2897421"/>
        <a:ext cx="7776864" cy="749840"/>
      </dsp:txXfrm>
    </dsp:sp>
    <dsp:sp modelId="{29FA07BE-FC51-4F16-99A0-74B61BC175C0}">
      <dsp:nvSpPr>
        <dsp:cNvPr id="0" name=""/>
        <dsp:cNvSpPr/>
      </dsp:nvSpPr>
      <dsp:spPr>
        <a:xfrm>
          <a:off x="0" y="3600126"/>
          <a:ext cx="7776864" cy="525617"/>
        </a:xfrm>
        <a:prstGeom prst="rect">
          <a:avLst/>
        </a:prstGeom>
        <a:solidFill>
          <a:srgbClr val="0F6F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+mj-lt"/>
            </a:rPr>
            <a:t>Achievements</a:t>
          </a:r>
          <a:endParaRPr lang="en-US" sz="2400" b="1" kern="1200" dirty="0" smtClean="0">
            <a:solidFill>
              <a:schemeClr val="bg1"/>
            </a:solidFill>
            <a:latin typeface="+mj-lt"/>
          </a:endParaRPr>
        </a:p>
      </dsp:txBody>
      <dsp:txXfrm>
        <a:off x="0" y="3600126"/>
        <a:ext cx="7776864" cy="525617"/>
      </dsp:txXfrm>
    </dsp:sp>
    <dsp:sp modelId="{79597DAD-B0CF-4A5D-B079-8FA1237752B5}">
      <dsp:nvSpPr>
        <dsp:cNvPr id="0" name=""/>
        <dsp:cNvSpPr/>
      </dsp:nvSpPr>
      <dsp:spPr>
        <a:xfrm>
          <a:off x="0" y="4125743"/>
          <a:ext cx="7776864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Clear Office Space by Digitizing FCD Archival, Contracts, </a:t>
          </a:r>
          <a:r>
            <a:rPr lang="en-US" sz="1400" kern="1200" dirty="0" err="1" smtClean="0">
              <a:solidFill>
                <a:schemeClr val="accent4"/>
              </a:solidFill>
              <a:latin typeface="+mj-lt"/>
              <a:ea typeface="+mn-ea"/>
              <a:cs typeface="+mn-cs"/>
            </a:rPr>
            <a:t>WellFiles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and Tender documents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Improved HSE environment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Reducing operational cost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~</a:t>
          </a:r>
          <a:r>
            <a:rPr lang="en-US" sz="1400" b="1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6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 </a:t>
          </a:r>
          <a:r>
            <a:rPr lang="en-US" sz="1400" b="1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million </a:t>
          </a:r>
          <a:r>
            <a:rPr lang="en-US" sz="1400" kern="1200" dirty="0" smtClean="0">
              <a:solidFill>
                <a:schemeClr val="accent4"/>
              </a:solidFill>
              <a:latin typeface="+mj-lt"/>
              <a:ea typeface="+mn-ea"/>
              <a:cs typeface="+mn-cs"/>
            </a:rPr>
            <a:t>pages  digitized by the team</a:t>
          </a:r>
        </a:p>
      </dsp:txBody>
      <dsp:txXfrm>
        <a:off x="0" y="4125743"/>
        <a:ext cx="7776864" cy="9128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A22C-CA9E-4A13-8B78-05EA92BBBC08}">
      <dsp:nvSpPr>
        <dsp:cNvPr id="0" name=""/>
        <dsp:cNvSpPr/>
      </dsp:nvSpPr>
      <dsp:spPr>
        <a:xfrm>
          <a:off x="0" y="3467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B84C0-9EAC-4A2D-8C2F-A929BC1F6191}">
      <dsp:nvSpPr>
        <dsp:cNvPr id="0" name=""/>
        <dsp:cNvSpPr/>
      </dsp:nvSpPr>
      <dsp:spPr>
        <a:xfrm>
          <a:off x="0" y="793"/>
          <a:ext cx="2849960" cy="93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Engineering EDMS, eTransmittal 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793"/>
        <a:ext cx="2849960" cy="936522"/>
      </dsp:txXfrm>
    </dsp:sp>
    <dsp:sp modelId="{F3C36B03-DF35-4019-A713-F17212F1E235}">
      <dsp:nvSpPr>
        <dsp:cNvPr id="0" name=""/>
        <dsp:cNvSpPr/>
      </dsp:nvSpPr>
      <dsp:spPr>
        <a:xfrm>
          <a:off x="0" y="945308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4C63B4-0814-4E04-AD04-0F6253462383}">
      <dsp:nvSpPr>
        <dsp:cNvPr id="0" name=""/>
        <dsp:cNvSpPr/>
      </dsp:nvSpPr>
      <dsp:spPr>
        <a:xfrm>
          <a:off x="0" y="939990"/>
          <a:ext cx="2849960" cy="73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eWellFile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939990"/>
        <a:ext cx="2849960" cy="739559"/>
      </dsp:txXfrm>
    </dsp:sp>
    <dsp:sp modelId="{D4E5DD1C-0641-471C-B3BD-2492565BEC46}">
      <dsp:nvSpPr>
        <dsp:cNvPr id="0" name=""/>
        <dsp:cNvSpPr/>
      </dsp:nvSpPr>
      <dsp:spPr>
        <a:xfrm>
          <a:off x="0" y="1679550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8FF44-FD62-420A-9BC1-6130C172CC9B}">
      <dsp:nvSpPr>
        <dsp:cNvPr id="0" name=""/>
        <dsp:cNvSpPr/>
      </dsp:nvSpPr>
      <dsp:spPr>
        <a:xfrm>
          <a:off x="0" y="1704722"/>
          <a:ext cx="2849960" cy="1127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latin typeface="+mj-lt"/>
              <a:ea typeface="+mn-ea"/>
              <a:cs typeface="Arial" panose="020B0604020202020204" pitchFamily="34" charset="0"/>
            </a:rPr>
            <a:t>Finance EDMS, Maximo Integration</a:t>
          </a:r>
          <a:endParaRPr lang="en-US" sz="2000" b="1" kern="1200" dirty="0" smtClean="0">
            <a:solidFill>
              <a:schemeClr val="bg1"/>
            </a:solidFill>
          </a:endParaRPr>
        </a:p>
      </dsp:txBody>
      <dsp:txXfrm>
        <a:off x="0" y="1704722"/>
        <a:ext cx="2849960" cy="1127799"/>
      </dsp:txXfrm>
    </dsp:sp>
    <dsp:sp modelId="{012E020E-474C-458D-938B-31143DF5AB2D}">
      <dsp:nvSpPr>
        <dsp:cNvPr id="0" name=""/>
        <dsp:cNvSpPr/>
      </dsp:nvSpPr>
      <dsp:spPr>
        <a:xfrm>
          <a:off x="0" y="2854928"/>
          <a:ext cx="2849960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4E73-3030-4841-B640-512052E86A21}">
      <dsp:nvSpPr>
        <dsp:cNvPr id="0" name=""/>
        <dsp:cNvSpPr/>
      </dsp:nvSpPr>
      <dsp:spPr>
        <a:xfrm>
          <a:off x="0" y="2807350"/>
          <a:ext cx="2849960" cy="955204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tx1"/>
              </a:solidFill>
              <a:latin typeface="+mj-lt"/>
              <a:ea typeface="+mn-ea"/>
              <a:cs typeface="Arial" panose="020B0604020202020204" pitchFamily="34" charset="0"/>
            </a:rPr>
            <a:t>Scanning Solutions</a:t>
          </a: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0" y="2807350"/>
        <a:ext cx="2849960" cy="955204"/>
      </dsp:txXfrm>
    </dsp:sp>
    <dsp:sp modelId="{C80DACB0-D041-41B9-A51E-F6352FCD377C}">
      <dsp:nvSpPr>
        <dsp:cNvPr id="0" name=""/>
        <dsp:cNvSpPr/>
      </dsp:nvSpPr>
      <dsp:spPr>
        <a:xfrm>
          <a:off x="0" y="3762554"/>
          <a:ext cx="284996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215E77-B67B-438C-ADCD-F5ECC52FDB70}">
      <dsp:nvSpPr>
        <dsp:cNvPr id="0" name=""/>
        <dsp:cNvSpPr/>
      </dsp:nvSpPr>
      <dsp:spPr>
        <a:xfrm>
          <a:off x="0" y="3762554"/>
          <a:ext cx="2849960" cy="1298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Aconex Implementation</a:t>
          </a: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0" y="3762554"/>
        <a:ext cx="2849960" cy="1298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28926-8141-4FC4-91C5-E3DF364D4354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DA52-954E-4108-AFED-8894CF382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0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26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EXPRIS – Exploration and Production Information Management System.</a:t>
            </a:r>
          </a:p>
          <a:p>
            <a:r>
              <a:rPr lang="en-US" dirty="0" smtClean="0"/>
              <a:t>EDM</a:t>
            </a:r>
            <a:r>
              <a:rPr lang="en-US" baseline="0" dirty="0" smtClean="0"/>
              <a:t> – Engineering Data Model</a:t>
            </a:r>
          </a:p>
          <a:p>
            <a:r>
              <a:rPr lang="en-US" baseline="0" dirty="0" smtClean="0"/>
              <a:t>DWS – Drilling Workover Schedule</a:t>
            </a:r>
          </a:p>
          <a:p>
            <a:r>
              <a:rPr lang="en-US" baseline="0" dirty="0" smtClean="0"/>
              <a:t>eWDP – Electronic Well Delivery Process</a:t>
            </a:r>
          </a:p>
          <a:p>
            <a:r>
              <a:rPr lang="en-US" baseline="0" dirty="0" smtClean="0"/>
              <a:t>GIS – Geographical Information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16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addition to my</a:t>
            </a:r>
            <a:r>
              <a:rPr lang="en-US" baseline="0" dirty="0" smtClean="0"/>
              <a:t> involvement with the scanning team I was  assigned as coach for Reem </a:t>
            </a: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Training results - </a:t>
            </a:r>
            <a:r>
              <a:rPr lang="en-US" sz="14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(DR EDMS, Scanning Workflows)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Real</a:t>
            </a:r>
            <a:r>
              <a:rPr lang="en-US" sz="1400" kern="1200" baseline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 time involvement - </a:t>
            </a:r>
            <a:r>
              <a:rPr lang="en-US" sz="14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(Supporting EDMS Applications, Administration)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 smtClean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9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64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r>
              <a:rPr lang="en-US" baseline="0" dirty="0" smtClean="0"/>
              <a:t> – Documentum is leading content management tool, Captiva – image capturing tool with auto classification, OCR capability.  </a:t>
            </a:r>
            <a:r>
              <a:rPr lang="en-US" baseline="0" dirty="0" err="1" smtClean="0"/>
              <a:t>xCP</a:t>
            </a:r>
            <a:r>
              <a:rPr lang="en-US" baseline="0" dirty="0" smtClean="0"/>
              <a:t> – is a tool to design application from scratch with html5/</a:t>
            </a:r>
            <a:r>
              <a:rPr lang="en-US" baseline="0" dirty="0" err="1" smtClean="0"/>
              <a:t>Sancha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ExtJs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375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started</a:t>
            </a:r>
            <a:r>
              <a:rPr lang="en-US" baseline="0" dirty="0" smtClean="0"/>
              <a:t> my career in 2005 from Verinon technology solutions</a:t>
            </a:r>
          </a:p>
          <a:p>
            <a:r>
              <a:rPr lang="en-US" baseline="0" dirty="0" smtClean="0"/>
              <a:t>Malaysia – CIMB bank</a:t>
            </a:r>
          </a:p>
          <a:p>
            <a:r>
              <a:rPr lang="en-US" baseline="0" dirty="0" smtClean="0"/>
              <a:t>Thailand – SCB bank</a:t>
            </a:r>
            <a:endParaRPr lang="en-US" dirty="0" smtClean="0"/>
          </a:p>
          <a:p>
            <a:r>
              <a:rPr lang="en-US" dirty="0" smtClean="0"/>
              <a:t>USA – WGI - eRoom</a:t>
            </a:r>
          </a:p>
          <a:p>
            <a:r>
              <a:rPr lang="en-US" dirty="0" smtClean="0"/>
              <a:t>Damanhealth – Claims automation process, and</a:t>
            </a:r>
            <a:r>
              <a:rPr lang="en-US" baseline="0" dirty="0" smtClean="0"/>
              <a:t> Authorization</a:t>
            </a:r>
          </a:p>
          <a:p>
            <a:r>
              <a:rPr lang="en-US" baseline="0" dirty="0" smtClean="0"/>
              <a:t>FAB/FGB – Documentum Implementation</a:t>
            </a:r>
          </a:p>
          <a:p>
            <a:r>
              <a:rPr lang="en-US" baseline="0" dirty="0" smtClean="0"/>
              <a:t>Dubai Metro – Integration with Maximo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6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2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6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roles and responsibilities are mainly around these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Business</a:t>
            </a:r>
            <a:r>
              <a:rPr lang="en-US" baseline="0" dirty="0" smtClean="0"/>
              <a:t> Analysis – Talking to the business units to understand the business needs and future plans. Providing proper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8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Drawings – P&amp;ID, PLOT PLANS etc.</a:t>
            </a:r>
          </a:p>
          <a:p>
            <a:r>
              <a:rPr lang="en-US" dirty="0" smtClean="0"/>
              <a:t>P&amp;ID – Piping</a:t>
            </a:r>
            <a:r>
              <a:rPr lang="en-US" baseline="0" dirty="0" smtClean="0"/>
              <a:t> and instrumentation Diagram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During Project lifecycle deliverables are continuously submitted to eTransmittal, system is applying appropriate lifecycle to the document by granting right access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EDMS-GIS</a:t>
            </a:r>
            <a:r>
              <a:rPr lang="en-US" baseline="0" dirty="0" smtClean="0"/>
              <a:t> integration : Geo Technical Report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8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8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83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8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CDA52-954E-4108-AFED-8894CF382D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71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49" cy="2418262"/>
          </a:xfrm>
        </p:spPr>
        <p:txBody>
          <a:bodyPr anchor="t"/>
          <a:lstStyle>
            <a:lvl1pPr algn="l"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787109"/>
            <a:ext cx="5148262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AD42DE-DDCB-4B3A-8426-83D77A703FC9}"/>
              </a:ext>
            </a:extLst>
          </p:cNvPr>
          <p:cNvCxnSpPr>
            <a:cxnSpLocks/>
          </p:cNvCxnSpPr>
          <p:nvPr userDrawn="1"/>
        </p:nvCxnSpPr>
        <p:spPr>
          <a:xfrm>
            <a:off x="725488" y="6138000"/>
            <a:ext cx="1074651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19BBB8-DB32-437A-919F-970F1C8615B6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>
                <a:solidFill>
                  <a:schemeClr val="tx2"/>
                </a:solidFill>
              </a:rPr>
              <a:t>ABU DHABI NATIONAL OIL COMPANY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50800" y="6181200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 smtClean="0">
                <a:solidFill>
                  <a:schemeClr val="bg1"/>
                </a:solidFill>
              </a:rPr>
              <a:t>ADNOC ONSHORE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E12B5B30-395F-E34D-9323-705DAF72DDA3}" type="datetime4">
              <a:rPr lang="en-GB" smtClean="0"/>
              <a:t>08 March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6F6A-4E84-1B42-8DB6-2C8850197624}" type="datetime4">
              <a:rPr lang="en-GB" smtClean="0"/>
              <a:t>08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7CEB89-FE4D-43FC-A6AA-6981A9E766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29467" y="239400"/>
            <a:ext cx="4821933" cy="6379893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1388839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3056400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91616"/>
              <a:gd name="connsiteX1" fmla="*/ 3416332 w 4821933"/>
              <a:gd name="connsiteY1" fmla="*/ 679 h 6391616"/>
              <a:gd name="connsiteX2" fmla="*/ 3416947 w 4821933"/>
              <a:gd name="connsiteY2" fmla="*/ 1388839 h 6391616"/>
              <a:gd name="connsiteX3" fmla="*/ 4340777 w 4821933"/>
              <a:gd name="connsiteY3" fmla="*/ 1388839 h 6391616"/>
              <a:gd name="connsiteX4" fmla="*/ 4341035 w 4821933"/>
              <a:gd name="connsiteY4" fmla="*/ 745 h 6391616"/>
              <a:gd name="connsiteX5" fmla="*/ 4821933 w 4821933"/>
              <a:gd name="connsiteY5" fmla="*/ 0 h 6391616"/>
              <a:gd name="connsiteX6" fmla="*/ 4821933 w 4821933"/>
              <a:gd name="connsiteY6" fmla="*/ 6391616 h 6391616"/>
              <a:gd name="connsiteX7" fmla="*/ 0 w 4821933"/>
              <a:gd name="connsiteY7" fmla="*/ 6379893 h 6391616"/>
              <a:gd name="connsiteX8" fmla="*/ 0 w 4821933"/>
              <a:gd name="connsiteY8" fmla="*/ 0 h 6391616"/>
              <a:gd name="connsiteX0" fmla="*/ 0 w 4821933"/>
              <a:gd name="connsiteY0" fmla="*/ 0 h 6385754"/>
              <a:gd name="connsiteX1" fmla="*/ 3416332 w 4821933"/>
              <a:gd name="connsiteY1" fmla="*/ 679 h 6385754"/>
              <a:gd name="connsiteX2" fmla="*/ 3416947 w 4821933"/>
              <a:gd name="connsiteY2" fmla="*/ 1388839 h 6385754"/>
              <a:gd name="connsiteX3" fmla="*/ 4340777 w 4821933"/>
              <a:gd name="connsiteY3" fmla="*/ 1388839 h 6385754"/>
              <a:gd name="connsiteX4" fmla="*/ 4341035 w 4821933"/>
              <a:gd name="connsiteY4" fmla="*/ 745 h 6385754"/>
              <a:gd name="connsiteX5" fmla="*/ 4821933 w 4821933"/>
              <a:gd name="connsiteY5" fmla="*/ 0 h 6385754"/>
              <a:gd name="connsiteX6" fmla="*/ 4821933 w 4821933"/>
              <a:gd name="connsiteY6" fmla="*/ 6385754 h 6385754"/>
              <a:gd name="connsiteX7" fmla="*/ 0 w 4821933"/>
              <a:gd name="connsiteY7" fmla="*/ 6379893 h 6385754"/>
              <a:gd name="connsiteX8" fmla="*/ 0 w 4821933"/>
              <a:gd name="connsiteY8" fmla="*/ 0 h 6385754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1388839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1388839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416947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416332 w 4821933"/>
              <a:gd name="connsiteY1" fmla="*/ 679 h 6379893"/>
              <a:gd name="connsiteX2" fmla="*/ 3681266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  <a:gd name="connsiteX0" fmla="*/ 0 w 4821933"/>
              <a:gd name="connsiteY0" fmla="*/ 0 h 6379893"/>
              <a:gd name="connsiteX1" fmla="*/ 3678270 w 4821933"/>
              <a:gd name="connsiteY1" fmla="*/ 679 h 6379893"/>
              <a:gd name="connsiteX2" fmla="*/ 3681266 w 4821933"/>
              <a:gd name="connsiteY2" fmla="*/ 984027 h 6379893"/>
              <a:gd name="connsiteX3" fmla="*/ 4340777 w 4821933"/>
              <a:gd name="connsiteY3" fmla="*/ 984026 h 6379893"/>
              <a:gd name="connsiteX4" fmla="*/ 4341035 w 4821933"/>
              <a:gd name="connsiteY4" fmla="*/ 745 h 6379893"/>
              <a:gd name="connsiteX5" fmla="*/ 4821933 w 4821933"/>
              <a:gd name="connsiteY5" fmla="*/ 0 h 6379893"/>
              <a:gd name="connsiteX6" fmla="*/ 4821933 w 4821933"/>
              <a:gd name="connsiteY6" fmla="*/ 6379893 h 6379893"/>
              <a:gd name="connsiteX7" fmla="*/ 0 w 4821933"/>
              <a:gd name="connsiteY7" fmla="*/ 6379893 h 6379893"/>
              <a:gd name="connsiteX8" fmla="*/ 0 w 4821933"/>
              <a:gd name="connsiteY8" fmla="*/ 0 h 637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1933" h="6379893">
                <a:moveTo>
                  <a:pt x="0" y="0"/>
                </a:moveTo>
                <a:lnTo>
                  <a:pt x="3678270" y="679"/>
                </a:lnTo>
                <a:cubicBezTo>
                  <a:pt x="3678540" y="463399"/>
                  <a:pt x="3680996" y="521307"/>
                  <a:pt x="3681266" y="984027"/>
                </a:cubicBezTo>
                <a:lnTo>
                  <a:pt x="4340777" y="984026"/>
                </a:lnTo>
                <a:cubicBezTo>
                  <a:pt x="4339275" y="521328"/>
                  <a:pt x="4340155" y="463443"/>
                  <a:pt x="4341035" y="745"/>
                </a:cubicBezTo>
                <a:lnTo>
                  <a:pt x="4821933" y="0"/>
                </a:lnTo>
                <a:lnTo>
                  <a:pt x="4821933" y="6379893"/>
                </a:lnTo>
                <a:lnTo>
                  <a:pt x="0" y="637989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grpSp>
        <p:nvGrpSpPr>
          <p:cNvPr id="48" name="Group 4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9" name="Rectangle 48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0" name="Group 49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86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90D-FF1F-1B47-96B7-D497C3293041}" type="datetime4">
              <a:rPr lang="en-GB" smtClean="0"/>
              <a:t>08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987CEB89-FE4D-43FC-A6AA-6981A9E766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29467" y="239400"/>
            <a:ext cx="5062533" cy="63798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857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690" y="2059425"/>
            <a:ext cx="10526311" cy="435364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89" y="442800"/>
            <a:ext cx="5366211" cy="110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8" name="Rectangle 4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18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2800"/>
            <a:ext cx="5364164" cy="110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5148262" cy="3998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8EA4-868F-EA42-A6A6-CC8486D23FF6}" type="datetime4">
              <a:rPr lang="en-GB" smtClean="0"/>
              <a:t>08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9465" y="3546000"/>
            <a:ext cx="4821933" cy="28332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29463" y="3330000"/>
            <a:ext cx="4821237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3B36841-9718-4708-982C-EA49B38DD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463" y="6415200"/>
            <a:ext cx="4821237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29467" y="239400"/>
            <a:ext cx="4821933" cy="3056400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678885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678270 w 4821933"/>
              <a:gd name="connsiteY1" fmla="*/ 679 h 3056400"/>
              <a:gd name="connsiteX2" fmla="*/ 3678885 w 4821933"/>
              <a:gd name="connsiteY2" fmla="*/ 981646 h 3056400"/>
              <a:gd name="connsiteX3" fmla="*/ 4340777 w 4821933"/>
              <a:gd name="connsiteY3" fmla="*/ 984026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1933" h="3056400">
                <a:moveTo>
                  <a:pt x="0" y="0"/>
                </a:moveTo>
                <a:lnTo>
                  <a:pt x="3678270" y="679"/>
                </a:lnTo>
                <a:cubicBezTo>
                  <a:pt x="3678540" y="463399"/>
                  <a:pt x="3678615" y="518926"/>
                  <a:pt x="3678885" y="981646"/>
                </a:cubicBezTo>
                <a:lnTo>
                  <a:pt x="4340777" y="984026"/>
                </a:lnTo>
                <a:cubicBezTo>
                  <a:pt x="4339275" y="521328"/>
                  <a:pt x="4340155" y="463443"/>
                  <a:pt x="4341035" y="745"/>
                </a:cubicBezTo>
                <a:lnTo>
                  <a:pt x="4821933" y="0"/>
                </a:lnTo>
                <a:lnTo>
                  <a:pt x="4821933" y="3056400"/>
                </a:lnTo>
                <a:lnTo>
                  <a:pt x="0" y="30564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grpSp>
        <p:nvGrpSpPr>
          <p:cNvPr id="35" name="Group 34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36" name="Rectangle 35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9669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449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1900" y="239401"/>
            <a:ext cx="2700000" cy="30564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2800"/>
            <a:ext cx="5364164" cy="110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59425"/>
            <a:ext cx="5148262" cy="40000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3FC6-4C06-8C43-80A9-8999D12C6E55}" type="datetime4">
              <a:rPr lang="en-GB" smtClean="0"/>
              <a:t>08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7" y="1620000"/>
            <a:ext cx="5364163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1901" y="3526637"/>
            <a:ext cx="2700000" cy="2854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1902" y="3321873"/>
            <a:ext cx="5627750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3B36841-9718-4708-982C-EA49B38DD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1900" y="6413836"/>
            <a:ext cx="5627750" cy="198437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1400" y="3526637"/>
            <a:ext cx="2700000" cy="2854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36" name="Picture Placeholder 13">
            <a:extLst>
              <a:ext uri="{FF2B5EF4-FFF2-40B4-BE49-F238E27FC236}">
                <a16:creationId xmlns:a16="http://schemas.microsoft.com/office/drawing/2014/main" id="{4C1F9084-752D-48B8-88F3-623CB20E30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251215" y="239400"/>
            <a:ext cx="2700185" cy="3056400"/>
          </a:xfrm>
          <a:custGeom>
            <a:avLst/>
            <a:gdLst>
              <a:gd name="connsiteX0" fmla="*/ 0 w 4821933"/>
              <a:gd name="connsiteY0" fmla="*/ 0 h 3056400"/>
              <a:gd name="connsiteX1" fmla="*/ 4821933 w 4821933"/>
              <a:gd name="connsiteY1" fmla="*/ 0 h 3056400"/>
              <a:gd name="connsiteX2" fmla="*/ 4821933 w 4821933"/>
              <a:gd name="connsiteY2" fmla="*/ 3056400 h 3056400"/>
              <a:gd name="connsiteX3" fmla="*/ 0 w 4821933"/>
              <a:gd name="connsiteY3" fmla="*/ 3056400 h 3056400"/>
              <a:gd name="connsiteX4" fmla="*/ 0 w 4821933"/>
              <a:gd name="connsiteY4" fmla="*/ 0 h 3056400"/>
              <a:gd name="connsiteX0" fmla="*/ 0 w 4821933"/>
              <a:gd name="connsiteY0" fmla="*/ 1959 h 3058359"/>
              <a:gd name="connsiteX1" fmla="*/ 3415603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5603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140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1959 h 3058359"/>
              <a:gd name="connsiteX1" fmla="*/ 3418971 w 4821933"/>
              <a:gd name="connsiteY1" fmla="*/ 0 h 3058359"/>
              <a:gd name="connsiteX2" fmla="*/ 4821933 w 4821933"/>
              <a:gd name="connsiteY2" fmla="*/ 1959 h 3058359"/>
              <a:gd name="connsiteX3" fmla="*/ 4821933 w 4821933"/>
              <a:gd name="connsiteY3" fmla="*/ 3058359 h 3058359"/>
              <a:gd name="connsiteX4" fmla="*/ 0 w 4821933"/>
              <a:gd name="connsiteY4" fmla="*/ 3058359 h 3058359"/>
              <a:gd name="connsiteX5" fmla="*/ 0 w 4821933"/>
              <a:gd name="connsiteY5" fmla="*/ 1959 h 3058359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821933 w 4821933"/>
              <a:gd name="connsiteY2" fmla="*/ 0 h 3056400"/>
              <a:gd name="connsiteX3" fmla="*/ 4821933 w 4821933"/>
              <a:gd name="connsiteY3" fmla="*/ 3056400 h 3056400"/>
              <a:gd name="connsiteX4" fmla="*/ 0 w 4821933"/>
              <a:gd name="connsiteY4" fmla="*/ 3056400 h 3056400"/>
              <a:gd name="connsiteX5" fmla="*/ 0 w 4821933"/>
              <a:gd name="connsiteY5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4343416 w 4821933"/>
              <a:gd name="connsiteY2" fmla="*/ 745 h 3056400"/>
              <a:gd name="connsiteX3" fmla="*/ 4821933 w 4821933"/>
              <a:gd name="connsiteY3" fmla="*/ 0 h 3056400"/>
              <a:gd name="connsiteX4" fmla="*/ 4821933 w 4821933"/>
              <a:gd name="connsiteY4" fmla="*/ 3056400 h 3056400"/>
              <a:gd name="connsiteX5" fmla="*/ 0 w 4821933"/>
              <a:gd name="connsiteY5" fmla="*/ 3056400 h 3056400"/>
              <a:gd name="connsiteX6" fmla="*/ 0 w 4821933"/>
              <a:gd name="connsiteY6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744372 w 4821933"/>
              <a:gd name="connsiteY2" fmla="*/ 745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8971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3416 w 4821933"/>
              <a:gd name="connsiteY3" fmla="*/ 745 h 3056400"/>
              <a:gd name="connsiteX4" fmla="*/ 4821933 w 4821933"/>
              <a:gd name="connsiteY4" fmla="*/ 0 h 3056400"/>
              <a:gd name="connsiteX5" fmla="*/ 4821933 w 4821933"/>
              <a:gd name="connsiteY5" fmla="*/ 3056400 h 3056400"/>
              <a:gd name="connsiteX6" fmla="*/ 0 w 4821933"/>
              <a:gd name="connsiteY6" fmla="*/ 3056400 h 3056400"/>
              <a:gd name="connsiteX7" fmla="*/ 0 w 4821933"/>
              <a:gd name="connsiteY7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3989795 w 4821933"/>
              <a:gd name="connsiteY3" fmla="*/ 531177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02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7141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4565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3416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38654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0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0 w 4821933"/>
              <a:gd name="connsiteY8" fmla="*/ 0 h 3056400"/>
              <a:gd name="connsiteX0" fmla="*/ 2132587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0 h 3056400"/>
              <a:gd name="connsiteX0" fmla="*/ 2132587 w 4821933"/>
              <a:gd name="connsiteY0" fmla="*/ 6076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6076 h 3056400"/>
              <a:gd name="connsiteX0" fmla="*/ 2132587 w 4821933"/>
              <a:gd name="connsiteY0" fmla="*/ 0 h 3056400"/>
              <a:gd name="connsiteX1" fmla="*/ 3416332 w 4821933"/>
              <a:gd name="connsiteY1" fmla="*/ 679 h 3056400"/>
              <a:gd name="connsiteX2" fmla="*/ 3416947 w 4821933"/>
              <a:gd name="connsiteY2" fmla="*/ 1388839 h 3056400"/>
              <a:gd name="connsiteX3" fmla="*/ 4340777 w 4821933"/>
              <a:gd name="connsiteY3" fmla="*/ 1388839 h 3056400"/>
              <a:gd name="connsiteX4" fmla="*/ 4341035 w 4821933"/>
              <a:gd name="connsiteY4" fmla="*/ 745 h 3056400"/>
              <a:gd name="connsiteX5" fmla="*/ 4821933 w 4821933"/>
              <a:gd name="connsiteY5" fmla="*/ 0 h 3056400"/>
              <a:gd name="connsiteX6" fmla="*/ 4821933 w 4821933"/>
              <a:gd name="connsiteY6" fmla="*/ 3056400 h 3056400"/>
              <a:gd name="connsiteX7" fmla="*/ 0 w 4821933"/>
              <a:gd name="connsiteY7" fmla="*/ 3056400 h 3056400"/>
              <a:gd name="connsiteX8" fmla="*/ 2132587 w 4821933"/>
              <a:gd name="connsiteY8" fmla="*/ 0 h 3056400"/>
              <a:gd name="connsiteX0" fmla="*/ 6076 w 2695422"/>
              <a:gd name="connsiteY0" fmla="*/ 0 h 3056400"/>
              <a:gd name="connsiteX1" fmla="*/ 1289821 w 2695422"/>
              <a:gd name="connsiteY1" fmla="*/ 679 h 3056400"/>
              <a:gd name="connsiteX2" fmla="*/ 1290436 w 2695422"/>
              <a:gd name="connsiteY2" fmla="*/ 1388839 h 3056400"/>
              <a:gd name="connsiteX3" fmla="*/ 2214266 w 2695422"/>
              <a:gd name="connsiteY3" fmla="*/ 1388839 h 3056400"/>
              <a:gd name="connsiteX4" fmla="*/ 2214524 w 2695422"/>
              <a:gd name="connsiteY4" fmla="*/ 745 h 3056400"/>
              <a:gd name="connsiteX5" fmla="*/ 2695422 w 2695422"/>
              <a:gd name="connsiteY5" fmla="*/ 0 h 3056400"/>
              <a:gd name="connsiteX6" fmla="*/ 2695422 w 2695422"/>
              <a:gd name="connsiteY6" fmla="*/ 3056400 h 3056400"/>
              <a:gd name="connsiteX7" fmla="*/ 0 w 2695422"/>
              <a:gd name="connsiteY7" fmla="*/ 3056400 h 3056400"/>
              <a:gd name="connsiteX8" fmla="*/ 6076 w 2695422"/>
              <a:gd name="connsiteY8" fmla="*/ 0 h 3056400"/>
              <a:gd name="connsiteX0" fmla="*/ 1314 w 2690660"/>
              <a:gd name="connsiteY0" fmla="*/ 0 h 3056400"/>
              <a:gd name="connsiteX1" fmla="*/ 1285059 w 2690660"/>
              <a:gd name="connsiteY1" fmla="*/ 679 h 3056400"/>
              <a:gd name="connsiteX2" fmla="*/ 1285674 w 2690660"/>
              <a:gd name="connsiteY2" fmla="*/ 1388839 h 3056400"/>
              <a:gd name="connsiteX3" fmla="*/ 2209504 w 2690660"/>
              <a:gd name="connsiteY3" fmla="*/ 1388839 h 3056400"/>
              <a:gd name="connsiteX4" fmla="*/ 2209762 w 2690660"/>
              <a:gd name="connsiteY4" fmla="*/ 745 h 3056400"/>
              <a:gd name="connsiteX5" fmla="*/ 2690660 w 2690660"/>
              <a:gd name="connsiteY5" fmla="*/ 0 h 3056400"/>
              <a:gd name="connsiteX6" fmla="*/ 2690660 w 2690660"/>
              <a:gd name="connsiteY6" fmla="*/ 3056400 h 3056400"/>
              <a:gd name="connsiteX7" fmla="*/ 0 w 2690660"/>
              <a:gd name="connsiteY7" fmla="*/ 3056400 h 3056400"/>
              <a:gd name="connsiteX8" fmla="*/ 1314 w 2690660"/>
              <a:gd name="connsiteY8" fmla="*/ 0 h 3056400"/>
              <a:gd name="connsiteX0" fmla="*/ 226 w 2699097"/>
              <a:gd name="connsiteY0" fmla="*/ 0 h 3056400"/>
              <a:gd name="connsiteX1" fmla="*/ 1293496 w 2699097"/>
              <a:gd name="connsiteY1" fmla="*/ 679 h 3056400"/>
              <a:gd name="connsiteX2" fmla="*/ 1294111 w 2699097"/>
              <a:gd name="connsiteY2" fmla="*/ 1388839 h 3056400"/>
              <a:gd name="connsiteX3" fmla="*/ 2217941 w 2699097"/>
              <a:gd name="connsiteY3" fmla="*/ 1388839 h 3056400"/>
              <a:gd name="connsiteX4" fmla="*/ 2218199 w 2699097"/>
              <a:gd name="connsiteY4" fmla="*/ 745 h 3056400"/>
              <a:gd name="connsiteX5" fmla="*/ 2699097 w 2699097"/>
              <a:gd name="connsiteY5" fmla="*/ 0 h 3056400"/>
              <a:gd name="connsiteX6" fmla="*/ 2699097 w 2699097"/>
              <a:gd name="connsiteY6" fmla="*/ 3056400 h 3056400"/>
              <a:gd name="connsiteX7" fmla="*/ 8437 w 2699097"/>
              <a:gd name="connsiteY7" fmla="*/ 3056400 h 3056400"/>
              <a:gd name="connsiteX8" fmla="*/ 226 w 2699097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1388839 h 3056400"/>
              <a:gd name="connsiteX3" fmla="*/ 2219029 w 2700185"/>
              <a:gd name="connsiteY3" fmla="*/ 1388839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1388839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295199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294584 w 2700185"/>
              <a:gd name="connsiteY1" fmla="*/ 679 h 3056400"/>
              <a:gd name="connsiteX2" fmla="*/ 1559518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  <a:gd name="connsiteX0" fmla="*/ 1314 w 2700185"/>
              <a:gd name="connsiteY0" fmla="*/ 0 h 3056400"/>
              <a:gd name="connsiteX1" fmla="*/ 1558903 w 2700185"/>
              <a:gd name="connsiteY1" fmla="*/ 679 h 3056400"/>
              <a:gd name="connsiteX2" fmla="*/ 1559518 w 2700185"/>
              <a:gd name="connsiteY2" fmla="*/ 984026 h 3056400"/>
              <a:gd name="connsiteX3" fmla="*/ 2219029 w 2700185"/>
              <a:gd name="connsiteY3" fmla="*/ 984027 h 3056400"/>
              <a:gd name="connsiteX4" fmla="*/ 2219287 w 2700185"/>
              <a:gd name="connsiteY4" fmla="*/ 745 h 3056400"/>
              <a:gd name="connsiteX5" fmla="*/ 2700185 w 2700185"/>
              <a:gd name="connsiteY5" fmla="*/ 0 h 3056400"/>
              <a:gd name="connsiteX6" fmla="*/ 2700185 w 2700185"/>
              <a:gd name="connsiteY6" fmla="*/ 3056400 h 3056400"/>
              <a:gd name="connsiteX7" fmla="*/ 0 w 2700185"/>
              <a:gd name="connsiteY7" fmla="*/ 3056400 h 3056400"/>
              <a:gd name="connsiteX8" fmla="*/ 1314 w 2700185"/>
              <a:gd name="connsiteY8" fmla="*/ 0 h 30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185" h="3056400">
                <a:moveTo>
                  <a:pt x="1314" y="0"/>
                </a:moveTo>
                <a:lnTo>
                  <a:pt x="1558903" y="679"/>
                </a:lnTo>
                <a:cubicBezTo>
                  <a:pt x="1559173" y="463399"/>
                  <a:pt x="1559248" y="521306"/>
                  <a:pt x="1559518" y="984026"/>
                </a:cubicBezTo>
                <a:lnTo>
                  <a:pt x="2219029" y="984027"/>
                </a:lnTo>
                <a:cubicBezTo>
                  <a:pt x="2217527" y="521329"/>
                  <a:pt x="2218407" y="463443"/>
                  <a:pt x="2219287" y="745"/>
                </a:cubicBezTo>
                <a:lnTo>
                  <a:pt x="2700185" y="0"/>
                </a:lnTo>
                <a:lnTo>
                  <a:pt x="2700185" y="3056400"/>
                </a:lnTo>
                <a:lnTo>
                  <a:pt x="0" y="3056400"/>
                </a:lnTo>
                <a:cubicBezTo>
                  <a:pt x="2025" y="2037600"/>
                  <a:pt x="-711" y="1018800"/>
                  <a:pt x="131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grpSp>
        <p:nvGrpSpPr>
          <p:cNvPr id="37" name="Group 3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38" name="Rectangle 3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866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5677" userDrawn="1">
          <p15:clr>
            <a:srgbClr val="FBAE40"/>
          </p15:clr>
        </p15:guide>
        <p15:guide id="3" pos="58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6000" y="982663"/>
            <a:ext cx="3996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6000" y="3526637"/>
            <a:ext cx="3996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6000" y="3106269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32000" y="982663"/>
            <a:ext cx="3996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32000" y="3526637"/>
            <a:ext cx="3996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96000" y="3099878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6000" y="5645322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2000" y="5645322"/>
            <a:ext cx="3995998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8ED7355D-6F6D-F842-9498-746FE64EC301}" type="datetime4">
              <a:rPr lang="en-GB" smtClean="0"/>
              <a:t>08 March 2020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3" name="Rectangle 42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096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35" userDrawn="1">
          <p15:clr>
            <a:srgbClr val="FBAE40"/>
          </p15:clr>
        </p15:guide>
        <p15:guide id="2" pos="3650" userDrawn="1">
          <p15:clr>
            <a:srgbClr val="FBAE40"/>
          </p15:clr>
        </p15:guide>
        <p15:guide id="3" pos="6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6000" y="982663"/>
            <a:ext cx="2484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46E490-5F28-4BD7-B53C-18A60C6584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96000" y="3526637"/>
            <a:ext cx="2484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6000" y="3106269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320000" y="982663"/>
            <a:ext cx="2484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0000" y="3526637"/>
            <a:ext cx="2484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20000" y="3099878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96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20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F63CFAF-2859-2B4F-9971-08B2ECC0C6E9}" type="datetime4">
              <a:rPr lang="en-GB" smtClean="0"/>
              <a:t>08 March 2020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344000" y="982663"/>
            <a:ext cx="2484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4D409324-02BA-4D89-BA1E-35E575BEC37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000" y="3526637"/>
            <a:ext cx="2484000" cy="208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44000" y="3099878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90E2089-F7F1-4029-A7C8-A39659E5D28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344000" y="5645322"/>
            <a:ext cx="2484000" cy="42036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6" name="Group 45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7" name="Rectangle 46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" name="Group 47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0200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35">
          <p15:clr>
            <a:srgbClr val="FBAE40"/>
          </p15:clr>
        </p15:guide>
        <p15:guide id="2" pos="3650">
          <p15:clr>
            <a:srgbClr val="FBAE40"/>
          </p15:clr>
        </p15:guide>
        <p15:guide id="3" pos="6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26E28-DC1C-47D2-A361-3497C18906A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4CDB-1518-4581-97E4-25089FE5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EA8F0-61E3-4C3E-9042-E35E99EB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4837-B1CE-9A48-B299-CAC71C2A7E16}" type="datetime4">
              <a:rPr lang="en-GB" smtClean="0"/>
              <a:t>08 March 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62B4-12AF-4CAD-BA8A-57B829FB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EBC9F-B446-4417-95B2-C71369B2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54E28843-A433-4785-8AE9-5F9461E39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6" name="Group 25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7" name="Rectangle 26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oup 27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735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B26E28-DC1C-47D2-A361-3497C18906A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B259-62B2-468B-9E8E-5B109766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D9EB-F19A-1B45-A704-1875F1444875}" type="datetime4">
              <a:rPr lang="en-GB" smtClean="0"/>
              <a:t>08 March 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49B0C-377B-4F10-B4B2-B6DE5238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29DE-0751-4942-AB31-6C2A8C0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3" name="Rectangle 22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25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34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 smtClean="0">
                <a:solidFill>
                  <a:schemeClr val="bg1"/>
                </a:solidFill>
              </a:rPr>
              <a:t>ADNOC ONSHORE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35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50" cy="2418262"/>
          </a:xfrm>
        </p:spPr>
        <p:txBody>
          <a:bodyPr anchor="t"/>
          <a:lstStyle>
            <a:lvl1pPr algn="l"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AD42DE-DDCB-4B3A-8426-83D77A703FC9}"/>
              </a:ext>
            </a:extLst>
          </p:cNvPr>
          <p:cNvCxnSpPr>
            <a:cxnSpLocks/>
          </p:cNvCxnSpPr>
          <p:nvPr userDrawn="1"/>
        </p:nvCxnSpPr>
        <p:spPr>
          <a:xfrm>
            <a:off x="725488" y="6138000"/>
            <a:ext cx="1074651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800" y="5787109"/>
            <a:ext cx="5149199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AE9BC854-C75D-1845-AE4B-9DA941A14B36}" type="datetime4">
              <a:rPr lang="en-GB" smtClean="0"/>
              <a:t>08 March 2020</a:t>
            </a:fld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50800" y="6181200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8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 smtClean="0">
                <a:solidFill>
                  <a:schemeClr val="bg1"/>
                </a:solidFill>
              </a:rPr>
              <a:t>ADNOC ONSHORE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6582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0"/>
            <a:ext cx="10521949" cy="3195959"/>
          </a:xfrm>
        </p:spPr>
        <p:txBody>
          <a:bodyPr anchor="b" anchorCtr="0"/>
          <a:lstStyle>
            <a:lvl1pPr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 smtClean="0">
                <a:solidFill>
                  <a:schemeClr val="tx2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8830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273063-0DF6-4043-B522-0B02E7572AC0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44D0-934B-47B2-976A-5DC706F1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8921750" cy="2418262"/>
          </a:xfrm>
        </p:spPr>
        <p:txBody>
          <a:bodyPr anchor="t"/>
          <a:lstStyle>
            <a:lvl1pPr algn="l"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9BBB8-DB32-437A-919F-970F1C8615B6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 smtClean="0">
                <a:solidFill>
                  <a:schemeClr val="tx2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tx2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84DE0155-5A26-4810-BD12-030B4D70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787109"/>
            <a:ext cx="5148262" cy="252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7" name="Date Placeholder 4"/>
          <p:cNvSpPr>
            <a:spLocks noGrp="1"/>
          </p:cNvSpPr>
          <p:nvPr>
            <p:ph type="dt" sz="half" idx="10"/>
          </p:nvPr>
        </p:nvSpPr>
        <p:spPr>
          <a:xfrm>
            <a:off x="947737" y="5499315"/>
            <a:ext cx="5148261" cy="252000"/>
          </a:xfrm>
        </p:spPr>
        <p:txBody>
          <a:bodyPr/>
          <a:lstStyle>
            <a:lvl1pPr>
              <a:defRPr sz="1600" b="1" cap="all" baseline="0">
                <a:solidFill>
                  <a:schemeClr val="tx2"/>
                </a:solidFill>
              </a:defRPr>
            </a:lvl1pPr>
          </a:lstStyle>
          <a:p>
            <a:fld id="{D77A7B04-D94F-8540-A356-DE23628BF54C}" type="datetime4">
              <a:rPr lang="en-GB" smtClean="0"/>
              <a:t>08 March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0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1ED-A5B7-B844-969D-88B5BE728E6A}" type="datetime4">
              <a:rPr lang="en-GB" smtClean="0"/>
              <a:t>08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8" name="Group 2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29" name="Rectangle 28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oup 29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386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7E6E5-10F2-4009-B776-A7F5C9BE046A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24B-EA79-4BC8-A7F5-F620B624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2060575"/>
            <a:ext cx="10521950" cy="3998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A20-34AA-E249-B501-06C98095B9C6}" type="datetime4">
              <a:rPr lang="en-GB" smtClean="0"/>
              <a:t>08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4BDDA1-D11F-444B-A19F-8F1AF77F9D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11" name="Rectangle 10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467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49" cy="2322200"/>
          </a:xfrm>
        </p:spPr>
        <p:txBody>
          <a:bodyPr anchor="t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>
            <a:off x="946800" y="6138000"/>
            <a:ext cx="105228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 smtClean="0">
                <a:solidFill>
                  <a:schemeClr val="bg1"/>
                </a:solidFill>
              </a:rPr>
              <a:t>ADNOC ONSHORE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9630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50" cy="2340278"/>
          </a:xfrm>
        </p:spPr>
        <p:txBody>
          <a:bodyPr anchor="t"/>
          <a:lstStyle>
            <a:lvl1pPr>
              <a:defRPr sz="6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 flipV="1">
            <a:off x="946800" y="6137329"/>
            <a:ext cx="10522888" cy="6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 smtClean="0">
                <a:solidFill>
                  <a:schemeClr val="bg1"/>
                </a:solidFill>
              </a:rPr>
              <a:t>ADNOC ONSHORE</a:t>
            </a:r>
          </a:p>
          <a:p>
            <a:pPr algn="r">
              <a:spcBef>
                <a:spcPts val="800"/>
              </a:spcBef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49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04485-B9AA-421C-92A9-10ECD97E74ED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BC3D-310E-4C57-8C3E-0836A08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732401"/>
            <a:ext cx="10521950" cy="2340278"/>
          </a:xfrm>
        </p:spPr>
        <p:txBody>
          <a:bodyPr anchor="t"/>
          <a:lstStyle>
            <a:lvl1pPr>
              <a:defRPr sz="67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20B125-6366-4323-A287-39A0472EAB2B}"/>
              </a:ext>
            </a:extLst>
          </p:cNvPr>
          <p:cNvCxnSpPr>
            <a:cxnSpLocks/>
          </p:cNvCxnSpPr>
          <p:nvPr userDrawn="1"/>
        </p:nvCxnSpPr>
        <p:spPr>
          <a:xfrm flipV="1">
            <a:off x="946800" y="6137329"/>
            <a:ext cx="10522888" cy="67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7BEDD-DE22-453C-BDA6-052325CFC0E3}"/>
              </a:ext>
            </a:extLst>
          </p:cNvPr>
          <p:cNvSpPr txBox="1"/>
          <p:nvPr userDrawn="1"/>
        </p:nvSpPr>
        <p:spPr>
          <a:xfrm>
            <a:off x="7749954" y="6180248"/>
            <a:ext cx="3719733" cy="3758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Bef>
                <a:spcPts val="800"/>
              </a:spcBef>
            </a:pPr>
            <a:r>
              <a:rPr lang="en-GB" sz="1600" b="1" dirty="0" smtClean="0">
                <a:solidFill>
                  <a:schemeClr val="tx2"/>
                </a:solidFill>
              </a:rPr>
              <a:t>ADNOC ONSHORE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0546428" y="0"/>
            <a:ext cx="923259" cy="162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10639077" y="333830"/>
            <a:ext cx="767941" cy="1201994"/>
            <a:chOff x="3986213" y="0"/>
            <a:chExt cx="4381501" cy="6858001"/>
          </a:xfrm>
          <a:solidFill>
            <a:schemeClr val="tx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6521451" y="1746250"/>
              <a:ext cx="1846263" cy="2443163"/>
            </a:xfrm>
            <a:custGeom>
              <a:avLst/>
              <a:gdLst>
                <a:gd name="T0" fmla="*/ 113 w 206"/>
                <a:gd name="T1" fmla="*/ 196 h 273"/>
                <a:gd name="T2" fmla="*/ 70 w 206"/>
                <a:gd name="T3" fmla="*/ 273 h 273"/>
                <a:gd name="T4" fmla="*/ 184 w 206"/>
                <a:gd name="T5" fmla="*/ 273 h 273"/>
                <a:gd name="T6" fmla="*/ 0 w 206"/>
                <a:gd name="T7" fmla="*/ 0 h 273"/>
                <a:gd name="T8" fmla="*/ 113 w 206"/>
                <a:gd name="T9" fmla="*/ 19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73">
                  <a:moveTo>
                    <a:pt x="113" y="196"/>
                  </a:moveTo>
                  <a:cubicBezTo>
                    <a:pt x="106" y="226"/>
                    <a:pt x="91" y="252"/>
                    <a:pt x="70" y="273"/>
                  </a:cubicBezTo>
                  <a:cubicBezTo>
                    <a:pt x="184" y="273"/>
                    <a:pt x="184" y="273"/>
                    <a:pt x="184" y="273"/>
                  </a:cubicBezTo>
                  <a:cubicBezTo>
                    <a:pt x="206" y="154"/>
                    <a:pt x="128" y="28"/>
                    <a:pt x="0" y="0"/>
                  </a:cubicBezTo>
                  <a:cubicBezTo>
                    <a:pt x="26" y="7"/>
                    <a:pt x="138" y="60"/>
                    <a:pt x="113" y="1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86213" y="0"/>
              <a:ext cx="4219575" cy="4189413"/>
            </a:xfrm>
            <a:custGeom>
              <a:avLst/>
              <a:gdLst>
                <a:gd name="T0" fmla="*/ 0 w 471"/>
                <a:gd name="T1" fmla="*/ 0 h 468"/>
                <a:gd name="T2" fmla="*/ 0 w 471"/>
                <a:gd name="T3" fmla="*/ 468 h 468"/>
                <a:gd name="T4" fmla="*/ 50 w 471"/>
                <a:gd name="T5" fmla="*/ 468 h 468"/>
                <a:gd name="T6" fmla="*/ 104 w 471"/>
                <a:gd name="T7" fmla="*/ 466 h 468"/>
                <a:gd name="T8" fmla="*/ 247 w 471"/>
                <a:gd name="T9" fmla="*/ 346 h 468"/>
                <a:gd name="T10" fmla="*/ 161 w 471"/>
                <a:gd name="T11" fmla="*/ 219 h 468"/>
                <a:gd name="T12" fmla="*/ 157 w 471"/>
                <a:gd name="T13" fmla="*/ 218 h 468"/>
                <a:gd name="T14" fmla="*/ 100 w 471"/>
                <a:gd name="T15" fmla="*/ 212 h 468"/>
                <a:gd name="T16" fmla="*/ 92 w 471"/>
                <a:gd name="T17" fmla="*/ 243 h 468"/>
                <a:gd name="T18" fmla="*/ 81 w 471"/>
                <a:gd name="T19" fmla="*/ 165 h 468"/>
                <a:gd name="T20" fmla="*/ 124 w 471"/>
                <a:gd name="T21" fmla="*/ 123 h 468"/>
                <a:gd name="T22" fmla="*/ 124 w 471"/>
                <a:gd name="T23" fmla="*/ 122 h 468"/>
                <a:gd name="T24" fmla="*/ 186 w 471"/>
                <a:gd name="T25" fmla="*/ 78 h 468"/>
                <a:gd name="T26" fmla="*/ 259 w 471"/>
                <a:gd name="T27" fmla="*/ 58 h 468"/>
                <a:gd name="T28" fmla="*/ 471 w 471"/>
                <a:gd name="T29" fmla="*/ 151 h 468"/>
                <a:gd name="T30" fmla="*/ 471 w 471"/>
                <a:gd name="T31" fmla="*/ 0 h 468"/>
                <a:gd name="T32" fmla="*/ 0 w 471"/>
                <a:gd name="T3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46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50" y="468"/>
                    <a:pt x="50" y="468"/>
                    <a:pt x="50" y="468"/>
                  </a:cubicBezTo>
                  <a:cubicBezTo>
                    <a:pt x="80" y="468"/>
                    <a:pt x="87" y="468"/>
                    <a:pt x="104" y="466"/>
                  </a:cubicBezTo>
                  <a:cubicBezTo>
                    <a:pt x="175" y="455"/>
                    <a:pt x="240" y="397"/>
                    <a:pt x="247" y="346"/>
                  </a:cubicBezTo>
                  <a:cubicBezTo>
                    <a:pt x="258" y="285"/>
                    <a:pt x="225" y="232"/>
                    <a:pt x="161" y="219"/>
                  </a:cubicBezTo>
                  <a:cubicBezTo>
                    <a:pt x="160" y="219"/>
                    <a:pt x="159" y="218"/>
                    <a:pt x="157" y="218"/>
                  </a:cubicBezTo>
                  <a:cubicBezTo>
                    <a:pt x="155" y="218"/>
                    <a:pt x="124" y="218"/>
                    <a:pt x="100" y="212"/>
                  </a:cubicBezTo>
                  <a:cubicBezTo>
                    <a:pt x="100" y="212"/>
                    <a:pt x="87" y="223"/>
                    <a:pt x="92" y="243"/>
                  </a:cubicBezTo>
                  <a:cubicBezTo>
                    <a:pt x="92" y="243"/>
                    <a:pt x="61" y="210"/>
                    <a:pt x="81" y="165"/>
                  </a:cubicBezTo>
                  <a:cubicBezTo>
                    <a:pt x="81" y="165"/>
                    <a:pt x="90" y="144"/>
                    <a:pt x="124" y="123"/>
                  </a:cubicBezTo>
                  <a:cubicBezTo>
                    <a:pt x="124" y="123"/>
                    <a:pt x="124" y="122"/>
                    <a:pt x="124" y="122"/>
                  </a:cubicBezTo>
                  <a:cubicBezTo>
                    <a:pt x="133" y="111"/>
                    <a:pt x="155" y="93"/>
                    <a:pt x="186" y="78"/>
                  </a:cubicBezTo>
                  <a:cubicBezTo>
                    <a:pt x="201" y="71"/>
                    <a:pt x="228" y="61"/>
                    <a:pt x="259" y="58"/>
                  </a:cubicBezTo>
                  <a:cubicBezTo>
                    <a:pt x="397" y="45"/>
                    <a:pt x="471" y="151"/>
                    <a:pt x="471" y="151"/>
                  </a:cubicBezTo>
                  <a:cubicBezTo>
                    <a:pt x="471" y="0"/>
                    <a:pt x="471" y="0"/>
                    <a:pt x="47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545138" y="939800"/>
              <a:ext cx="2660650" cy="1011238"/>
            </a:xfrm>
            <a:custGeom>
              <a:avLst/>
              <a:gdLst>
                <a:gd name="T0" fmla="*/ 167 w 297"/>
                <a:gd name="T1" fmla="*/ 9 h 113"/>
                <a:gd name="T2" fmla="*/ 0 w 297"/>
                <a:gd name="T3" fmla="*/ 48 h 113"/>
                <a:gd name="T4" fmla="*/ 33 w 297"/>
                <a:gd name="T5" fmla="*/ 33 h 113"/>
                <a:gd name="T6" fmla="*/ 61 w 297"/>
                <a:gd name="T7" fmla="*/ 60 h 113"/>
                <a:gd name="T8" fmla="*/ 103 w 297"/>
                <a:gd name="T9" fmla="*/ 34 h 113"/>
                <a:gd name="T10" fmla="*/ 103 w 297"/>
                <a:gd name="T11" fmla="*/ 20 h 113"/>
                <a:gd name="T12" fmla="*/ 297 w 297"/>
                <a:gd name="T13" fmla="*/ 113 h 113"/>
                <a:gd name="T14" fmla="*/ 297 w 297"/>
                <a:gd name="T15" fmla="*/ 71 h 113"/>
                <a:gd name="T16" fmla="*/ 167 w 297"/>
                <a:gd name="T1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13">
                  <a:moveTo>
                    <a:pt x="167" y="9"/>
                  </a:moveTo>
                  <a:cubicBezTo>
                    <a:pt x="100" y="0"/>
                    <a:pt x="44" y="17"/>
                    <a:pt x="0" y="48"/>
                  </a:cubicBezTo>
                  <a:cubicBezTo>
                    <a:pt x="0" y="48"/>
                    <a:pt x="13" y="40"/>
                    <a:pt x="33" y="33"/>
                  </a:cubicBezTo>
                  <a:cubicBezTo>
                    <a:pt x="36" y="46"/>
                    <a:pt x="47" y="57"/>
                    <a:pt x="61" y="60"/>
                  </a:cubicBezTo>
                  <a:cubicBezTo>
                    <a:pt x="81" y="64"/>
                    <a:pt x="100" y="52"/>
                    <a:pt x="103" y="34"/>
                  </a:cubicBezTo>
                  <a:cubicBezTo>
                    <a:pt x="104" y="30"/>
                    <a:pt x="104" y="25"/>
                    <a:pt x="103" y="20"/>
                  </a:cubicBezTo>
                  <a:cubicBezTo>
                    <a:pt x="230" y="16"/>
                    <a:pt x="297" y="113"/>
                    <a:pt x="297" y="1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78" y="52"/>
                    <a:pt x="226" y="15"/>
                    <a:pt x="16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986213" y="6007100"/>
              <a:ext cx="796925" cy="833438"/>
            </a:xfrm>
            <a:custGeom>
              <a:avLst/>
              <a:gdLst>
                <a:gd name="T0" fmla="*/ 310 w 502"/>
                <a:gd name="T1" fmla="*/ 311 h 525"/>
                <a:gd name="T2" fmla="*/ 248 w 502"/>
                <a:gd name="T3" fmla="*/ 124 h 525"/>
                <a:gd name="T4" fmla="*/ 186 w 502"/>
                <a:gd name="T5" fmla="*/ 311 h 525"/>
                <a:gd name="T6" fmla="*/ 310 w 502"/>
                <a:gd name="T7" fmla="*/ 311 h 525"/>
                <a:gd name="T8" fmla="*/ 198 w 502"/>
                <a:gd name="T9" fmla="*/ 0 h 525"/>
                <a:gd name="T10" fmla="*/ 305 w 502"/>
                <a:gd name="T11" fmla="*/ 0 h 525"/>
                <a:gd name="T12" fmla="*/ 502 w 502"/>
                <a:gd name="T13" fmla="*/ 525 h 525"/>
                <a:gd name="T14" fmla="*/ 384 w 502"/>
                <a:gd name="T15" fmla="*/ 525 h 525"/>
                <a:gd name="T16" fmla="*/ 339 w 502"/>
                <a:gd name="T17" fmla="*/ 401 h 525"/>
                <a:gd name="T18" fmla="*/ 158 w 502"/>
                <a:gd name="T19" fmla="*/ 401 h 525"/>
                <a:gd name="T20" fmla="*/ 113 w 502"/>
                <a:gd name="T21" fmla="*/ 525 h 525"/>
                <a:gd name="T22" fmla="*/ 0 w 502"/>
                <a:gd name="T23" fmla="*/ 525 h 525"/>
                <a:gd name="T24" fmla="*/ 198 w 502"/>
                <a:gd name="T2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525">
                  <a:moveTo>
                    <a:pt x="310" y="311"/>
                  </a:moveTo>
                  <a:lnTo>
                    <a:pt x="248" y="124"/>
                  </a:lnTo>
                  <a:lnTo>
                    <a:pt x="186" y="311"/>
                  </a:lnTo>
                  <a:lnTo>
                    <a:pt x="310" y="311"/>
                  </a:lnTo>
                  <a:close/>
                  <a:moveTo>
                    <a:pt x="198" y="0"/>
                  </a:moveTo>
                  <a:lnTo>
                    <a:pt x="305" y="0"/>
                  </a:lnTo>
                  <a:lnTo>
                    <a:pt x="502" y="525"/>
                  </a:lnTo>
                  <a:lnTo>
                    <a:pt x="384" y="525"/>
                  </a:lnTo>
                  <a:lnTo>
                    <a:pt x="339" y="401"/>
                  </a:lnTo>
                  <a:lnTo>
                    <a:pt x="158" y="401"/>
                  </a:lnTo>
                  <a:lnTo>
                    <a:pt x="113" y="525"/>
                  </a:lnTo>
                  <a:lnTo>
                    <a:pt x="0" y="525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4881563" y="6007100"/>
              <a:ext cx="717550" cy="833438"/>
            </a:xfrm>
            <a:custGeom>
              <a:avLst/>
              <a:gdLst>
                <a:gd name="T0" fmla="*/ 32 w 80"/>
                <a:gd name="T1" fmla="*/ 76 h 93"/>
                <a:gd name="T2" fmla="*/ 45 w 80"/>
                <a:gd name="T3" fmla="*/ 74 h 93"/>
                <a:gd name="T4" fmla="*/ 53 w 80"/>
                <a:gd name="T5" fmla="*/ 68 h 93"/>
                <a:gd name="T6" fmla="*/ 58 w 80"/>
                <a:gd name="T7" fmla="*/ 58 h 93"/>
                <a:gd name="T8" fmla="*/ 60 w 80"/>
                <a:gd name="T9" fmla="*/ 46 h 93"/>
                <a:gd name="T10" fmla="*/ 59 w 80"/>
                <a:gd name="T11" fmla="*/ 34 h 93"/>
                <a:gd name="T12" fmla="*/ 54 w 80"/>
                <a:gd name="T13" fmla="*/ 24 h 93"/>
                <a:gd name="T14" fmla="*/ 46 w 80"/>
                <a:gd name="T15" fmla="*/ 18 h 93"/>
                <a:gd name="T16" fmla="*/ 35 w 80"/>
                <a:gd name="T17" fmla="*/ 16 h 93"/>
                <a:gd name="T18" fmla="*/ 19 w 80"/>
                <a:gd name="T19" fmla="*/ 16 h 93"/>
                <a:gd name="T20" fmla="*/ 19 w 80"/>
                <a:gd name="T21" fmla="*/ 76 h 93"/>
                <a:gd name="T22" fmla="*/ 32 w 80"/>
                <a:gd name="T23" fmla="*/ 76 h 93"/>
                <a:gd name="T24" fmla="*/ 0 w 80"/>
                <a:gd name="T25" fmla="*/ 0 h 93"/>
                <a:gd name="T26" fmla="*/ 35 w 80"/>
                <a:gd name="T27" fmla="*/ 0 h 93"/>
                <a:gd name="T28" fmla="*/ 68 w 80"/>
                <a:gd name="T29" fmla="*/ 11 h 93"/>
                <a:gd name="T30" fmla="*/ 80 w 80"/>
                <a:gd name="T31" fmla="*/ 46 h 93"/>
                <a:gd name="T32" fmla="*/ 77 w 80"/>
                <a:gd name="T33" fmla="*/ 66 h 93"/>
                <a:gd name="T34" fmla="*/ 67 w 80"/>
                <a:gd name="T35" fmla="*/ 81 h 93"/>
                <a:gd name="T36" fmla="*/ 52 w 80"/>
                <a:gd name="T37" fmla="*/ 90 h 93"/>
                <a:gd name="T38" fmla="*/ 31 w 80"/>
                <a:gd name="T39" fmla="*/ 93 h 93"/>
                <a:gd name="T40" fmla="*/ 0 w 80"/>
                <a:gd name="T41" fmla="*/ 93 h 93"/>
                <a:gd name="T42" fmla="*/ 0 w 80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93">
                  <a:moveTo>
                    <a:pt x="32" y="76"/>
                  </a:moveTo>
                  <a:cubicBezTo>
                    <a:pt x="37" y="76"/>
                    <a:pt x="41" y="76"/>
                    <a:pt x="45" y="74"/>
                  </a:cubicBezTo>
                  <a:cubicBezTo>
                    <a:pt x="48" y="73"/>
                    <a:pt x="51" y="71"/>
                    <a:pt x="53" y="68"/>
                  </a:cubicBezTo>
                  <a:cubicBezTo>
                    <a:pt x="56" y="65"/>
                    <a:pt x="57" y="62"/>
                    <a:pt x="58" y="58"/>
                  </a:cubicBezTo>
                  <a:cubicBezTo>
                    <a:pt x="59" y="55"/>
                    <a:pt x="60" y="51"/>
                    <a:pt x="60" y="46"/>
                  </a:cubicBezTo>
                  <a:cubicBezTo>
                    <a:pt x="60" y="41"/>
                    <a:pt x="59" y="37"/>
                    <a:pt x="59" y="34"/>
                  </a:cubicBezTo>
                  <a:cubicBezTo>
                    <a:pt x="58" y="30"/>
                    <a:pt x="56" y="27"/>
                    <a:pt x="54" y="24"/>
                  </a:cubicBezTo>
                  <a:cubicBezTo>
                    <a:pt x="52" y="22"/>
                    <a:pt x="50" y="20"/>
                    <a:pt x="46" y="18"/>
                  </a:cubicBezTo>
                  <a:cubicBezTo>
                    <a:pt x="43" y="17"/>
                    <a:pt x="39" y="16"/>
                    <a:pt x="35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76"/>
                    <a:pt x="19" y="76"/>
                    <a:pt x="19" y="76"/>
                  </a:cubicBezTo>
                  <a:lnTo>
                    <a:pt x="32" y="76"/>
                  </a:lnTo>
                  <a:close/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9" y="0"/>
                    <a:pt x="60" y="4"/>
                    <a:pt x="68" y="11"/>
                  </a:cubicBezTo>
                  <a:cubicBezTo>
                    <a:pt x="76" y="19"/>
                    <a:pt x="80" y="31"/>
                    <a:pt x="80" y="46"/>
                  </a:cubicBezTo>
                  <a:cubicBezTo>
                    <a:pt x="80" y="54"/>
                    <a:pt x="79" y="60"/>
                    <a:pt x="77" y="66"/>
                  </a:cubicBezTo>
                  <a:cubicBezTo>
                    <a:pt x="74" y="72"/>
                    <a:pt x="71" y="77"/>
                    <a:pt x="67" y="81"/>
                  </a:cubicBezTo>
                  <a:cubicBezTo>
                    <a:pt x="63" y="85"/>
                    <a:pt x="58" y="88"/>
                    <a:pt x="52" y="90"/>
                  </a:cubicBezTo>
                  <a:cubicBezTo>
                    <a:pt x="46" y="92"/>
                    <a:pt x="39" y="93"/>
                    <a:pt x="31" y="93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5734051" y="6007100"/>
              <a:ext cx="671513" cy="833438"/>
            </a:xfrm>
            <a:custGeom>
              <a:avLst/>
              <a:gdLst>
                <a:gd name="T0" fmla="*/ 0 w 423"/>
                <a:gd name="T1" fmla="*/ 0 h 525"/>
                <a:gd name="T2" fmla="*/ 101 w 423"/>
                <a:gd name="T3" fmla="*/ 0 h 525"/>
                <a:gd name="T4" fmla="*/ 316 w 423"/>
                <a:gd name="T5" fmla="*/ 344 h 525"/>
                <a:gd name="T6" fmla="*/ 316 w 423"/>
                <a:gd name="T7" fmla="*/ 0 h 525"/>
                <a:gd name="T8" fmla="*/ 423 w 423"/>
                <a:gd name="T9" fmla="*/ 0 h 525"/>
                <a:gd name="T10" fmla="*/ 423 w 423"/>
                <a:gd name="T11" fmla="*/ 525 h 525"/>
                <a:gd name="T12" fmla="*/ 327 w 423"/>
                <a:gd name="T13" fmla="*/ 525 h 525"/>
                <a:gd name="T14" fmla="*/ 107 w 423"/>
                <a:gd name="T15" fmla="*/ 181 h 525"/>
                <a:gd name="T16" fmla="*/ 107 w 423"/>
                <a:gd name="T17" fmla="*/ 525 h 525"/>
                <a:gd name="T18" fmla="*/ 0 w 423"/>
                <a:gd name="T19" fmla="*/ 525 h 525"/>
                <a:gd name="T20" fmla="*/ 0 w 423"/>
                <a:gd name="T21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25">
                  <a:moveTo>
                    <a:pt x="0" y="0"/>
                  </a:moveTo>
                  <a:lnTo>
                    <a:pt x="101" y="0"/>
                  </a:lnTo>
                  <a:lnTo>
                    <a:pt x="316" y="344"/>
                  </a:lnTo>
                  <a:lnTo>
                    <a:pt x="316" y="0"/>
                  </a:lnTo>
                  <a:lnTo>
                    <a:pt x="423" y="0"/>
                  </a:lnTo>
                  <a:lnTo>
                    <a:pt x="423" y="525"/>
                  </a:lnTo>
                  <a:lnTo>
                    <a:pt x="327" y="525"/>
                  </a:lnTo>
                  <a:lnTo>
                    <a:pt x="107" y="181"/>
                  </a:lnTo>
                  <a:lnTo>
                    <a:pt x="107" y="525"/>
                  </a:lnTo>
                  <a:lnTo>
                    <a:pt x="0" y="5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548438" y="5980113"/>
              <a:ext cx="796925" cy="877888"/>
            </a:xfrm>
            <a:custGeom>
              <a:avLst/>
              <a:gdLst>
                <a:gd name="T0" fmla="*/ 45 w 89"/>
                <a:gd name="T1" fmla="*/ 82 h 98"/>
                <a:gd name="T2" fmla="*/ 63 w 89"/>
                <a:gd name="T3" fmla="*/ 73 h 98"/>
                <a:gd name="T4" fmla="*/ 69 w 89"/>
                <a:gd name="T5" fmla="*/ 49 h 98"/>
                <a:gd name="T6" fmla="*/ 63 w 89"/>
                <a:gd name="T7" fmla="*/ 26 h 98"/>
                <a:gd name="T8" fmla="*/ 45 w 89"/>
                <a:gd name="T9" fmla="*/ 17 h 98"/>
                <a:gd name="T10" fmla="*/ 26 w 89"/>
                <a:gd name="T11" fmla="*/ 26 h 98"/>
                <a:gd name="T12" fmla="*/ 20 w 89"/>
                <a:gd name="T13" fmla="*/ 49 h 98"/>
                <a:gd name="T14" fmla="*/ 26 w 89"/>
                <a:gd name="T15" fmla="*/ 73 h 98"/>
                <a:gd name="T16" fmla="*/ 45 w 89"/>
                <a:gd name="T17" fmla="*/ 82 h 98"/>
                <a:gd name="T18" fmla="*/ 45 w 89"/>
                <a:gd name="T19" fmla="*/ 98 h 98"/>
                <a:gd name="T20" fmla="*/ 26 w 89"/>
                <a:gd name="T21" fmla="*/ 95 h 98"/>
                <a:gd name="T22" fmla="*/ 12 w 89"/>
                <a:gd name="T23" fmla="*/ 85 h 98"/>
                <a:gd name="T24" fmla="*/ 3 w 89"/>
                <a:gd name="T25" fmla="*/ 70 h 98"/>
                <a:gd name="T26" fmla="*/ 0 w 89"/>
                <a:gd name="T27" fmla="*/ 49 h 98"/>
                <a:gd name="T28" fmla="*/ 3 w 89"/>
                <a:gd name="T29" fmla="*/ 29 h 98"/>
                <a:gd name="T30" fmla="*/ 12 w 89"/>
                <a:gd name="T31" fmla="*/ 14 h 98"/>
                <a:gd name="T32" fmla="*/ 26 w 89"/>
                <a:gd name="T33" fmla="*/ 4 h 98"/>
                <a:gd name="T34" fmla="*/ 45 w 89"/>
                <a:gd name="T35" fmla="*/ 0 h 98"/>
                <a:gd name="T36" fmla="*/ 63 w 89"/>
                <a:gd name="T37" fmla="*/ 4 h 98"/>
                <a:gd name="T38" fmla="*/ 77 w 89"/>
                <a:gd name="T39" fmla="*/ 14 h 98"/>
                <a:gd name="T40" fmla="*/ 86 w 89"/>
                <a:gd name="T41" fmla="*/ 29 h 98"/>
                <a:gd name="T42" fmla="*/ 89 w 89"/>
                <a:gd name="T43" fmla="*/ 49 h 98"/>
                <a:gd name="T44" fmla="*/ 86 w 89"/>
                <a:gd name="T45" fmla="*/ 70 h 98"/>
                <a:gd name="T46" fmla="*/ 77 w 89"/>
                <a:gd name="T47" fmla="*/ 85 h 98"/>
                <a:gd name="T48" fmla="*/ 63 w 89"/>
                <a:gd name="T49" fmla="*/ 95 h 98"/>
                <a:gd name="T50" fmla="*/ 45 w 89"/>
                <a:gd name="T5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" h="98">
                  <a:moveTo>
                    <a:pt x="45" y="82"/>
                  </a:moveTo>
                  <a:cubicBezTo>
                    <a:pt x="53" y="82"/>
                    <a:pt x="59" y="79"/>
                    <a:pt x="63" y="73"/>
                  </a:cubicBezTo>
                  <a:cubicBezTo>
                    <a:pt x="67" y="68"/>
                    <a:pt x="69" y="60"/>
                    <a:pt x="69" y="49"/>
                  </a:cubicBezTo>
                  <a:cubicBezTo>
                    <a:pt x="69" y="39"/>
                    <a:pt x="67" y="31"/>
                    <a:pt x="63" y="26"/>
                  </a:cubicBezTo>
                  <a:cubicBezTo>
                    <a:pt x="59" y="20"/>
                    <a:pt x="53" y="17"/>
                    <a:pt x="45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2" y="68"/>
                    <a:pt x="26" y="73"/>
                  </a:cubicBezTo>
                  <a:cubicBezTo>
                    <a:pt x="30" y="79"/>
                    <a:pt x="36" y="82"/>
                    <a:pt x="45" y="82"/>
                  </a:cubicBezTo>
                  <a:moveTo>
                    <a:pt x="45" y="98"/>
                  </a:moveTo>
                  <a:cubicBezTo>
                    <a:pt x="38" y="98"/>
                    <a:pt x="31" y="97"/>
                    <a:pt x="26" y="95"/>
                  </a:cubicBezTo>
                  <a:cubicBezTo>
                    <a:pt x="21" y="93"/>
                    <a:pt x="16" y="89"/>
                    <a:pt x="12" y="85"/>
                  </a:cubicBezTo>
                  <a:cubicBezTo>
                    <a:pt x="8" y="81"/>
                    <a:pt x="5" y="76"/>
                    <a:pt x="3" y="70"/>
                  </a:cubicBezTo>
                  <a:cubicBezTo>
                    <a:pt x="1" y="64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2"/>
                    <a:pt x="38" y="0"/>
                    <a:pt x="45" y="0"/>
                  </a:cubicBezTo>
                  <a:cubicBezTo>
                    <a:pt x="52" y="0"/>
                    <a:pt x="58" y="2"/>
                    <a:pt x="63" y="4"/>
                  </a:cubicBezTo>
                  <a:cubicBezTo>
                    <a:pt x="69" y="6"/>
                    <a:pt x="73" y="9"/>
                    <a:pt x="77" y="14"/>
                  </a:cubicBezTo>
                  <a:cubicBezTo>
                    <a:pt x="81" y="18"/>
                    <a:pt x="84" y="23"/>
                    <a:pt x="86" y="29"/>
                  </a:cubicBezTo>
                  <a:cubicBezTo>
                    <a:pt x="88" y="35"/>
                    <a:pt x="89" y="42"/>
                    <a:pt x="89" y="49"/>
                  </a:cubicBezTo>
                  <a:cubicBezTo>
                    <a:pt x="89" y="57"/>
                    <a:pt x="88" y="64"/>
                    <a:pt x="86" y="70"/>
                  </a:cubicBezTo>
                  <a:cubicBezTo>
                    <a:pt x="84" y="76"/>
                    <a:pt x="81" y="81"/>
                    <a:pt x="77" y="85"/>
                  </a:cubicBezTo>
                  <a:cubicBezTo>
                    <a:pt x="74" y="89"/>
                    <a:pt x="69" y="93"/>
                    <a:pt x="63" y="95"/>
                  </a:cubicBezTo>
                  <a:cubicBezTo>
                    <a:pt x="58" y="97"/>
                    <a:pt x="52" y="98"/>
                    <a:pt x="45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7453313" y="5980113"/>
              <a:ext cx="742950" cy="877888"/>
            </a:xfrm>
            <a:custGeom>
              <a:avLst/>
              <a:gdLst>
                <a:gd name="T0" fmla="*/ 83 w 83"/>
                <a:gd name="T1" fmla="*/ 64 h 98"/>
                <a:gd name="T2" fmla="*/ 79 w 83"/>
                <a:gd name="T3" fmla="*/ 77 h 98"/>
                <a:gd name="T4" fmla="*/ 71 w 83"/>
                <a:gd name="T5" fmla="*/ 88 h 98"/>
                <a:gd name="T6" fmla="*/ 59 w 83"/>
                <a:gd name="T7" fmla="*/ 96 h 98"/>
                <a:gd name="T8" fmla="*/ 43 w 83"/>
                <a:gd name="T9" fmla="*/ 98 h 98"/>
                <a:gd name="T10" fmla="*/ 24 w 83"/>
                <a:gd name="T11" fmla="*/ 95 h 98"/>
                <a:gd name="T12" fmla="*/ 11 w 83"/>
                <a:gd name="T13" fmla="*/ 85 h 98"/>
                <a:gd name="T14" fmla="*/ 3 w 83"/>
                <a:gd name="T15" fmla="*/ 69 h 98"/>
                <a:gd name="T16" fmla="*/ 0 w 83"/>
                <a:gd name="T17" fmla="*/ 49 h 98"/>
                <a:gd name="T18" fmla="*/ 3 w 83"/>
                <a:gd name="T19" fmla="*/ 29 h 98"/>
                <a:gd name="T20" fmla="*/ 12 w 83"/>
                <a:gd name="T21" fmla="*/ 14 h 98"/>
                <a:gd name="T22" fmla="*/ 25 w 83"/>
                <a:gd name="T23" fmla="*/ 4 h 98"/>
                <a:gd name="T24" fmla="*/ 43 w 83"/>
                <a:gd name="T25" fmla="*/ 0 h 98"/>
                <a:gd name="T26" fmla="*/ 59 w 83"/>
                <a:gd name="T27" fmla="*/ 3 h 98"/>
                <a:gd name="T28" fmla="*/ 70 w 83"/>
                <a:gd name="T29" fmla="*/ 9 h 98"/>
                <a:gd name="T30" fmla="*/ 77 w 83"/>
                <a:gd name="T31" fmla="*/ 19 h 98"/>
                <a:gd name="T32" fmla="*/ 81 w 83"/>
                <a:gd name="T33" fmla="*/ 32 h 98"/>
                <a:gd name="T34" fmla="*/ 62 w 83"/>
                <a:gd name="T35" fmla="*/ 35 h 98"/>
                <a:gd name="T36" fmla="*/ 56 w 83"/>
                <a:gd name="T37" fmla="*/ 22 h 98"/>
                <a:gd name="T38" fmla="*/ 43 w 83"/>
                <a:gd name="T39" fmla="*/ 17 h 98"/>
                <a:gd name="T40" fmla="*/ 26 w 83"/>
                <a:gd name="T41" fmla="*/ 26 h 98"/>
                <a:gd name="T42" fmla="*/ 20 w 83"/>
                <a:gd name="T43" fmla="*/ 49 h 98"/>
                <a:gd name="T44" fmla="*/ 27 w 83"/>
                <a:gd name="T45" fmla="*/ 73 h 98"/>
                <a:gd name="T46" fmla="*/ 43 w 83"/>
                <a:gd name="T47" fmla="*/ 82 h 98"/>
                <a:gd name="T48" fmla="*/ 56 w 83"/>
                <a:gd name="T49" fmla="*/ 77 h 98"/>
                <a:gd name="T50" fmla="*/ 62 w 83"/>
                <a:gd name="T51" fmla="*/ 64 h 98"/>
                <a:gd name="T52" fmla="*/ 83 w 83"/>
                <a:gd name="T53" fmla="*/ 6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3" h="98">
                  <a:moveTo>
                    <a:pt x="83" y="64"/>
                  </a:moveTo>
                  <a:cubicBezTo>
                    <a:pt x="82" y="69"/>
                    <a:pt x="81" y="73"/>
                    <a:pt x="79" y="77"/>
                  </a:cubicBezTo>
                  <a:cubicBezTo>
                    <a:pt x="77" y="82"/>
                    <a:pt x="75" y="85"/>
                    <a:pt x="71" y="88"/>
                  </a:cubicBezTo>
                  <a:cubicBezTo>
                    <a:pt x="68" y="91"/>
                    <a:pt x="64" y="94"/>
                    <a:pt x="59" y="96"/>
                  </a:cubicBezTo>
                  <a:cubicBezTo>
                    <a:pt x="55" y="97"/>
                    <a:pt x="49" y="98"/>
                    <a:pt x="43" y="98"/>
                  </a:cubicBezTo>
                  <a:cubicBezTo>
                    <a:pt x="36" y="98"/>
                    <a:pt x="30" y="97"/>
                    <a:pt x="24" y="95"/>
                  </a:cubicBezTo>
                  <a:cubicBezTo>
                    <a:pt x="19" y="92"/>
                    <a:pt x="15" y="89"/>
                    <a:pt x="11" y="85"/>
                  </a:cubicBezTo>
                  <a:cubicBezTo>
                    <a:pt x="7" y="81"/>
                    <a:pt x="5" y="75"/>
                    <a:pt x="3" y="69"/>
                  </a:cubicBezTo>
                  <a:cubicBezTo>
                    <a:pt x="1" y="63"/>
                    <a:pt x="0" y="57"/>
                    <a:pt x="0" y="49"/>
                  </a:cubicBezTo>
                  <a:cubicBezTo>
                    <a:pt x="0" y="42"/>
                    <a:pt x="1" y="35"/>
                    <a:pt x="3" y="29"/>
                  </a:cubicBezTo>
                  <a:cubicBezTo>
                    <a:pt x="5" y="23"/>
                    <a:pt x="8" y="18"/>
                    <a:pt x="12" y="14"/>
                  </a:cubicBezTo>
                  <a:cubicBezTo>
                    <a:pt x="15" y="9"/>
                    <a:pt x="20" y="6"/>
                    <a:pt x="25" y="4"/>
                  </a:cubicBezTo>
                  <a:cubicBezTo>
                    <a:pt x="31" y="2"/>
                    <a:pt x="37" y="0"/>
                    <a:pt x="43" y="0"/>
                  </a:cubicBezTo>
                  <a:cubicBezTo>
                    <a:pt x="49" y="0"/>
                    <a:pt x="54" y="1"/>
                    <a:pt x="59" y="3"/>
                  </a:cubicBezTo>
                  <a:cubicBezTo>
                    <a:pt x="63" y="4"/>
                    <a:pt x="67" y="6"/>
                    <a:pt x="70" y="9"/>
                  </a:cubicBezTo>
                  <a:cubicBezTo>
                    <a:pt x="73" y="12"/>
                    <a:pt x="75" y="15"/>
                    <a:pt x="77" y="19"/>
                  </a:cubicBezTo>
                  <a:cubicBezTo>
                    <a:pt x="79" y="23"/>
                    <a:pt x="80" y="27"/>
                    <a:pt x="81" y="32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29"/>
                    <a:pt x="59" y="25"/>
                    <a:pt x="56" y="22"/>
                  </a:cubicBezTo>
                  <a:cubicBezTo>
                    <a:pt x="53" y="19"/>
                    <a:pt x="49" y="17"/>
                    <a:pt x="43" y="17"/>
                  </a:cubicBezTo>
                  <a:cubicBezTo>
                    <a:pt x="36" y="17"/>
                    <a:pt x="30" y="20"/>
                    <a:pt x="26" y="26"/>
                  </a:cubicBezTo>
                  <a:cubicBezTo>
                    <a:pt x="22" y="31"/>
                    <a:pt x="20" y="39"/>
                    <a:pt x="20" y="49"/>
                  </a:cubicBezTo>
                  <a:cubicBezTo>
                    <a:pt x="20" y="60"/>
                    <a:pt x="23" y="68"/>
                    <a:pt x="27" y="73"/>
                  </a:cubicBezTo>
                  <a:cubicBezTo>
                    <a:pt x="31" y="79"/>
                    <a:pt x="36" y="82"/>
                    <a:pt x="43" y="82"/>
                  </a:cubicBezTo>
                  <a:cubicBezTo>
                    <a:pt x="49" y="82"/>
                    <a:pt x="54" y="80"/>
                    <a:pt x="56" y="77"/>
                  </a:cubicBezTo>
                  <a:cubicBezTo>
                    <a:pt x="59" y="74"/>
                    <a:pt x="61" y="69"/>
                    <a:pt x="62" y="64"/>
                  </a:cubicBezTo>
                  <a:lnTo>
                    <a:pt x="8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3986213" y="4735513"/>
              <a:ext cx="1066800" cy="887413"/>
            </a:xfrm>
            <a:custGeom>
              <a:avLst/>
              <a:gdLst>
                <a:gd name="T0" fmla="*/ 82 w 119"/>
                <a:gd name="T1" fmla="*/ 40 h 99"/>
                <a:gd name="T2" fmla="*/ 82 w 119"/>
                <a:gd name="T3" fmla="*/ 47 h 99"/>
                <a:gd name="T4" fmla="*/ 57 w 119"/>
                <a:gd name="T5" fmla="*/ 47 h 99"/>
                <a:gd name="T6" fmla="*/ 57 w 119"/>
                <a:gd name="T7" fmla="*/ 40 h 99"/>
                <a:gd name="T8" fmla="*/ 60 w 119"/>
                <a:gd name="T9" fmla="*/ 40 h 99"/>
                <a:gd name="T10" fmla="*/ 60 w 119"/>
                <a:gd name="T11" fmla="*/ 36 h 99"/>
                <a:gd name="T12" fmla="*/ 63 w 119"/>
                <a:gd name="T13" fmla="*/ 28 h 99"/>
                <a:gd name="T14" fmla="*/ 71 w 119"/>
                <a:gd name="T15" fmla="*/ 25 h 99"/>
                <a:gd name="T16" fmla="*/ 78 w 119"/>
                <a:gd name="T17" fmla="*/ 28 h 99"/>
                <a:gd name="T18" fmla="*/ 81 w 119"/>
                <a:gd name="T19" fmla="*/ 35 h 99"/>
                <a:gd name="T20" fmla="*/ 75 w 119"/>
                <a:gd name="T21" fmla="*/ 36 h 99"/>
                <a:gd name="T22" fmla="*/ 74 w 119"/>
                <a:gd name="T23" fmla="*/ 32 h 99"/>
                <a:gd name="T24" fmla="*/ 71 w 119"/>
                <a:gd name="T25" fmla="*/ 32 h 99"/>
                <a:gd name="T26" fmla="*/ 67 w 119"/>
                <a:gd name="T27" fmla="*/ 36 h 99"/>
                <a:gd name="T28" fmla="*/ 67 w 119"/>
                <a:gd name="T29" fmla="*/ 40 h 99"/>
                <a:gd name="T30" fmla="*/ 82 w 119"/>
                <a:gd name="T31" fmla="*/ 40 h 99"/>
                <a:gd name="T32" fmla="*/ 100 w 119"/>
                <a:gd name="T33" fmla="*/ 82 h 99"/>
                <a:gd name="T34" fmla="*/ 100 w 119"/>
                <a:gd name="T35" fmla="*/ 0 h 99"/>
                <a:gd name="T36" fmla="*/ 119 w 119"/>
                <a:gd name="T37" fmla="*/ 0 h 99"/>
                <a:gd name="T38" fmla="*/ 119 w 119"/>
                <a:gd name="T39" fmla="*/ 99 h 99"/>
                <a:gd name="T40" fmla="*/ 38 w 119"/>
                <a:gd name="T41" fmla="*/ 99 h 99"/>
                <a:gd name="T42" fmla="*/ 10 w 119"/>
                <a:gd name="T43" fmla="*/ 91 h 99"/>
                <a:gd name="T44" fmla="*/ 0 w 119"/>
                <a:gd name="T45" fmla="*/ 65 h 99"/>
                <a:gd name="T46" fmla="*/ 4 w 119"/>
                <a:gd name="T47" fmla="*/ 49 h 99"/>
                <a:gd name="T48" fmla="*/ 16 w 119"/>
                <a:gd name="T49" fmla="*/ 37 h 99"/>
                <a:gd name="T50" fmla="*/ 34 w 119"/>
                <a:gd name="T51" fmla="*/ 33 h 99"/>
                <a:gd name="T52" fmla="*/ 36 w 119"/>
                <a:gd name="T53" fmla="*/ 49 h 99"/>
                <a:gd name="T54" fmla="*/ 23 w 119"/>
                <a:gd name="T55" fmla="*/ 54 h 99"/>
                <a:gd name="T56" fmla="*/ 19 w 119"/>
                <a:gd name="T57" fmla="*/ 65 h 99"/>
                <a:gd name="T58" fmla="*/ 23 w 119"/>
                <a:gd name="T59" fmla="*/ 78 h 99"/>
                <a:gd name="T60" fmla="*/ 38 w 119"/>
                <a:gd name="T61" fmla="*/ 82 h 99"/>
                <a:gd name="T62" fmla="*/ 100 w 119"/>
                <a:gd name="T63" fmla="*/ 8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9" h="99">
                  <a:moveTo>
                    <a:pt x="82" y="40"/>
                  </a:moveTo>
                  <a:cubicBezTo>
                    <a:pt x="82" y="47"/>
                    <a:pt x="82" y="47"/>
                    <a:pt x="82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3"/>
                    <a:pt x="61" y="30"/>
                    <a:pt x="63" y="28"/>
                  </a:cubicBezTo>
                  <a:cubicBezTo>
                    <a:pt x="65" y="26"/>
                    <a:pt x="67" y="25"/>
                    <a:pt x="71" y="25"/>
                  </a:cubicBezTo>
                  <a:cubicBezTo>
                    <a:pt x="74" y="25"/>
                    <a:pt x="77" y="26"/>
                    <a:pt x="78" y="28"/>
                  </a:cubicBezTo>
                  <a:cubicBezTo>
                    <a:pt x="80" y="29"/>
                    <a:pt x="81" y="31"/>
                    <a:pt x="81" y="35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4"/>
                    <a:pt x="75" y="33"/>
                    <a:pt x="74" y="32"/>
                  </a:cubicBezTo>
                  <a:cubicBezTo>
                    <a:pt x="74" y="32"/>
                    <a:pt x="73" y="32"/>
                    <a:pt x="71" y="32"/>
                  </a:cubicBezTo>
                  <a:cubicBezTo>
                    <a:pt x="68" y="32"/>
                    <a:pt x="67" y="33"/>
                    <a:pt x="67" y="36"/>
                  </a:cubicBezTo>
                  <a:cubicBezTo>
                    <a:pt x="67" y="40"/>
                    <a:pt x="67" y="40"/>
                    <a:pt x="67" y="40"/>
                  </a:cubicBezTo>
                  <a:lnTo>
                    <a:pt x="82" y="40"/>
                  </a:lnTo>
                  <a:close/>
                  <a:moveTo>
                    <a:pt x="100" y="8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5" y="99"/>
                    <a:pt x="16" y="96"/>
                    <a:pt x="10" y="91"/>
                  </a:cubicBezTo>
                  <a:cubicBezTo>
                    <a:pt x="3" y="85"/>
                    <a:pt x="0" y="77"/>
                    <a:pt x="0" y="65"/>
                  </a:cubicBezTo>
                  <a:cubicBezTo>
                    <a:pt x="0" y="59"/>
                    <a:pt x="2" y="54"/>
                    <a:pt x="4" y="49"/>
                  </a:cubicBezTo>
                  <a:cubicBezTo>
                    <a:pt x="7" y="44"/>
                    <a:pt x="11" y="40"/>
                    <a:pt x="16" y="37"/>
                  </a:cubicBezTo>
                  <a:cubicBezTo>
                    <a:pt x="21" y="34"/>
                    <a:pt x="27" y="33"/>
                    <a:pt x="34" y="33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0" y="50"/>
                    <a:pt x="25" y="51"/>
                    <a:pt x="23" y="54"/>
                  </a:cubicBezTo>
                  <a:cubicBezTo>
                    <a:pt x="20" y="56"/>
                    <a:pt x="19" y="60"/>
                    <a:pt x="19" y="65"/>
                  </a:cubicBezTo>
                  <a:cubicBezTo>
                    <a:pt x="19" y="71"/>
                    <a:pt x="20" y="76"/>
                    <a:pt x="23" y="78"/>
                  </a:cubicBezTo>
                  <a:cubicBezTo>
                    <a:pt x="26" y="81"/>
                    <a:pt x="31" y="82"/>
                    <a:pt x="38" y="82"/>
                  </a:cubicBezTo>
                  <a:lnTo>
                    <a:pt x="10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5195888" y="5005388"/>
              <a:ext cx="1684338" cy="903288"/>
            </a:xfrm>
            <a:custGeom>
              <a:avLst/>
              <a:gdLst>
                <a:gd name="T0" fmla="*/ 44 w 188"/>
                <a:gd name="T1" fmla="*/ 52 h 101"/>
                <a:gd name="T2" fmla="*/ 38 w 188"/>
                <a:gd name="T3" fmla="*/ 52 h 101"/>
                <a:gd name="T4" fmla="*/ 19 w 188"/>
                <a:gd name="T5" fmla="*/ 32 h 101"/>
                <a:gd name="T6" fmla="*/ 22 w 188"/>
                <a:gd name="T7" fmla="*/ 20 h 101"/>
                <a:gd name="T8" fmla="*/ 32 w 188"/>
                <a:gd name="T9" fmla="*/ 16 h 101"/>
                <a:gd name="T10" fmla="*/ 39 w 188"/>
                <a:gd name="T11" fmla="*/ 17 h 101"/>
                <a:gd name="T12" fmla="*/ 43 w 188"/>
                <a:gd name="T13" fmla="*/ 23 h 101"/>
                <a:gd name="T14" fmla="*/ 44 w 188"/>
                <a:gd name="T15" fmla="*/ 37 h 101"/>
                <a:gd name="T16" fmla="*/ 44 w 188"/>
                <a:gd name="T17" fmla="*/ 52 h 101"/>
                <a:gd name="T18" fmla="*/ 170 w 188"/>
                <a:gd name="T19" fmla="*/ 0 h 101"/>
                <a:gd name="T20" fmla="*/ 170 w 188"/>
                <a:gd name="T21" fmla="*/ 52 h 101"/>
                <a:gd name="T22" fmla="*/ 63 w 188"/>
                <a:gd name="T23" fmla="*/ 52 h 101"/>
                <a:gd name="T24" fmla="*/ 63 w 188"/>
                <a:gd name="T25" fmla="*/ 32 h 101"/>
                <a:gd name="T26" fmla="*/ 55 w 188"/>
                <a:gd name="T27" fmla="*/ 8 h 101"/>
                <a:gd name="T28" fmla="*/ 32 w 188"/>
                <a:gd name="T29" fmla="*/ 0 h 101"/>
                <a:gd name="T30" fmla="*/ 8 w 188"/>
                <a:gd name="T31" fmla="*/ 9 h 101"/>
                <a:gd name="T32" fmla="*/ 0 w 188"/>
                <a:gd name="T33" fmla="*/ 32 h 101"/>
                <a:gd name="T34" fmla="*/ 11 w 188"/>
                <a:gd name="T35" fmla="*/ 60 h 101"/>
                <a:gd name="T36" fmla="*/ 42 w 188"/>
                <a:gd name="T37" fmla="*/ 69 h 101"/>
                <a:gd name="T38" fmla="*/ 44 w 188"/>
                <a:gd name="T39" fmla="*/ 69 h 101"/>
                <a:gd name="T40" fmla="*/ 44 w 188"/>
                <a:gd name="T41" fmla="*/ 72 h 101"/>
                <a:gd name="T42" fmla="*/ 41 w 188"/>
                <a:gd name="T43" fmla="*/ 86 h 101"/>
                <a:gd name="T44" fmla="*/ 51 w 188"/>
                <a:gd name="T45" fmla="*/ 101 h 101"/>
                <a:gd name="T46" fmla="*/ 55 w 188"/>
                <a:gd name="T47" fmla="*/ 97 h 101"/>
                <a:gd name="T48" fmla="*/ 63 w 188"/>
                <a:gd name="T49" fmla="*/ 69 h 101"/>
                <a:gd name="T50" fmla="*/ 188 w 188"/>
                <a:gd name="T51" fmla="*/ 69 h 101"/>
                <a:gd name="T52" fmla="*/ 188 w 188"/>
                <a:gd name="T53" fmla="*/ 0 h 101"/>
                <a:gd name="T54" fmla="*/ 170 w 188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8" h="101">
                  <a:moveTo>
                    <a:pt x="44" y="52"/>
                  </a:moveTo>
                  <a:cubicBezTo>
                    <a:pt x="38" y="52"/>
                    <a:pt x="38" y="52"/>
                    <a:pt x="38" y="52"/>
                  </a:cubicBezTo>
                  <a:cubicBezTo>
                    <a:pt x="25" y="52"/>
                    <a:pt x="19" y="45"/>
                    <a:pt x="19" y="32"/>
                  </a:cubicBezTo>
                  <a:cubicBezTo>
                    <a:pt x="19" y="27"/>
                    <a:pt x="20" y="23"/>
                    <a:pt x="22" y="20"/>
                  </a:cubicBezTo>
                  <a:cubicBezTo>
                    <a:pt x="24" y="17"/>
                    <a:pt x="27" y="16"/>
                    <a:pt x="32" y="16"/>
                  </a:cubicBezTo>
                  <a:cubicBezTo>
                    <a:pt x="35" y="16"/>
                    <a:pt x="37" y="16"/>
                    <a:pt x="39" y="17"/>
                  </a:cubicBezTo>
                  <a:cubicBezTo>
                    <a:pt x="41" y="19"/>
                    <a:pt x="42" y="20"/>
                    <a:pt x="43" y="23"/>
                  </a:cubicBezTo>
                  <a:cubicBezTo>
                    <a:pt x="44" y="26"/>
                    <a:pt x="44" y="32"/>
                    <a:pt x="44" y="37"/>
                  </a:cubicBezTo>
                  <a:lnTo>
                    <a:pt x="44" y="52"/>
                  </a:lnTo>
                  <a:close/>
                  <a:moveTo>
                    <a:pt x="170" y="0"/>
                  </a:moveTo>
                  <a:cubicBezTo>
                    <a:pt x="170" y="52"/>
                    <a:pt x="170" y="52"/>
                    <a:pt x="170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2"/>
                    <a:pt x="60" y="13"/>
                    <a:pt x="55" y="8"/>
                  </a:cubicBezTo>
                  <a:cubicBezTo>
                    <a:pt x="50" y="3"/>
                    <a:pt x="42" y="0"/>
                    <a:pt x="32" y="0"/>
                  </a:cubicBezTo>
                  <a:cubicBezTo>
                    <a:pt x="22" y="0"/>
                    <a:pt x="14" y="3"/>
                    <a:pt x="8" y="9"/>
                  </a:cubicBezTo>
                  <a:cubicBezTo>
                    <a:pt x="3" y="14"/>
                    <a:pt x="0" y="22"/>
                    <a:pt x="0" y="32"/>
                  </a:cubicBezTo>
                  <a:cubicBezTo>
                    <a:pt x="0" y="44"/>
                    <a:pt x="3" y="54"/>
                    <a:pt x="11" y="60"/>
                  </a:cubicBezTo>
                  <a:cubicBezTo>
                    <a:pt x="18" y="66"/>
                    <a:pt x="28" y="69"/>
                    <a:pt x="42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9"/>
                    <a:pt x="43" y="83"/>
                    <a:pt x="41" y="8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53" y="100"/>
                    <a:pt x="54" y="99"/>
                    <a:pt x="55" y="97"/>
                  </a:cubicBezTo>
                  <a:cubicBezTo>
                    <a:pt x="60" y="92"/>
                    <a:pt x="63" y="80"/>
                    <a:pt x="63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lnTo>
                    <a:pt x="1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718301" y="4754563"/>
              <a:ext cx="161925" cy="169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7013576" y="5005388"/>
              <a:ext cx="833438" cy="617538"/>
            </a:xfrm>
            <a:custGeom>
              <a:avLst/>
              <a:gdLst>
                <a:gd name="T0" fmla="*/ 74 w 93"/>
                <a:gd name="T1" fmla="*/ 52 h 69"/>
                <a:gd name="T2" fmla="*/ 74 w 93"/>
                <a:gd name="T3" fmla="*/ 42 h 69"/>
                <a:gd name="T4" fmla="*/ 70 w 93"/>
                <a:gd name="T5" fmla="*/ 23 h 69"/>
                <a:gd name="T6" fmla="*/ 55 w 93"/>
                <a:gd name="T7" fmla="*/ 17 h 69"/>
                <a:gd name="T8" fmla="*/ 41 w 93"/>
                <a:gd name="T9" fmla="*/ 20 h 69"/>
                <a:gd name="T10" fmla="*/ 36 w 93"/>
                <a:gd name="T11" fmla="*/ 3 h 69"/>
                <a:gd name="T12" fmla="*/ 56 w 93"/>
                <a:gd name="T13" fmla="*/ 0 h 69"/>
                <a:gd name="T14" fmla="*/ 84 w 93"/>
                <a:gd name="T15" fmla="*/ 10 h 69"/>
                <a:gd name="T16" fmla="*/ 93 w 93"/>
                <a:gd name="T17" fmla="*/ 40 h 69"/>
                <a:gd name="T18" fmla="*/ 93 w 93"/>
                <a:gd name="T19" fmla="*/ 69 h 69"/>
                <a:gd name="T20" fmla="*/ 0 w 93"/>
                <a:gd name="T21" fmla="*/ 69 h 69"/>
                <a:gd name="T22" fmla="*/ 0 w 93"/>
                <a:gd name="T23" fmla="*/ 52 h 69"/>
                <a:gd name="T24" fmla="*/ 74 w 93"/>
                <a:gd name="T25" fmla="*/ 5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9">
                  <a:moveTo>
                    <a:pt x="74" y="5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4" y="34"/>
                    <a:pt x="73" y="27"/>
                    <a:pt x="70" y="23"/>
                  </a:cubicBezTo>
                  <a:cubicBezTo>
                    <a:pt x="66" y="19"/>
                    <a:pt x="61" y="17"/>
                    <a:pt x="55" y="17"/>
                  </a:cubicBezTo>
                  <a:cubicBezTo>
                    <a:pt x="50" y="17"/>
                    <a:pt x="46" y="18"/>
                    <a:pt x="41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42" y="1"/>
                    <a:pt x="49" y="0"/>
                    <a:pt x="56" y="0"/>
                  </a:cubicBezTo>
                  <a:cubicBezTo>
                    <a:pt x="68" y="0"/>
                    <a:pt x="77" y="3"/>
                    <a:pt x="84" y="10"/>
                  </a:cubicBezTo>
                  <a:cubicBezTo>
                    <a:pt x="90" y="17"/>
                    <a:pt x="93" y="27"/>
                    <a:pt x="93" y="40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7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7972426" y="4565650"/>
              <a:ext cx="223838" cy="188913"/>
            </a:xfrm>
            <a:custGeom>
              <a:avLst/>
              <a:gdLst>
                <a:gd name="T0" fmla="*/ 25 w 25"/>
                <a:gd name="T1" fmla="*/ 14 h 21"/>
                <a:gd name="T2" fmla="*/ 25 w 25"/>
                <a:gd name="T3" fmla="*/ 21 h 21"/>
                <a:gd name="T4" fmla="*/ 0 w 25"/>
                <a:gd name="T5" fmla="*/ 21 h 21"/>
                <a:gd name="T6" fmla="*/ 0 w 25"/>
                <a:gd name="T7" fmla="*/ 14 h 21"/>
                <a:gd name="T8" fmla="*/ 3 w 25"/>
                <a:gd name="T9" fmla="*/ 14 h 21"/>
                <a:gd name="T10" fmla="*/ 3 w 25"/>
                <a:gd name="T11" fmla="*/ 10 h 21"/>
                <a:gd name="T12" fmla="*/ 6 w 25"/>
                <a:gd name="T13" fmla="*/ 2 h 21"/>
                <a:gd name="T14" fmla="*/ 14 w 25"/>
                <a:gd name="T15" fmla="*/ 0 h 21"/>
                <a:gd name="T16" fmla="*/ 21 w 25"/>
                <a:gd name="T17" fmla="*/ 2 h 21"/>
                <a:gd name="T18" fmla="*/ 24 w 25"/>
                <a:gd name="T19" fmla="*/ 9 h 21"/>
                <a:gd name="T20" fmla="*/ 18 w 25"/>
                <a:gd name="T21" fmla="*/ 10 h 21"/>
                <a:gd name="T22" fmla="*/ 17 w 25"/>
                <a:gd name="T23" fmla="*/ 7 h 21"/>
                <a:gd name="T24" fmla="*/ 14 w 25"/>
                <a:gd name="T25" fmla="*/ 6 h 21"/>
                <a:gd name="T26" fmla="*/ 10 w 25"/>
                <a:gd name="T27" fmla="*/ 11 h 21"/>
                <a:gd name="T28" fmla="*/ 10 w 25"/>
                <a:gd name="T29" fmla="*/ 14 h 21"/>
                <a:gd name="T30" fmla="*/ 25 w 25"/>
                <a:gd name="T3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1">
                  <a:moveTo>
                    <a:pt x="25" y="1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4" y="4"/>
                    <a:pt x="6" y="2"/>
                  </a:cubicBezTo>
                  <a:cubicBezTo>
                    <a:pt x="8" y="1"/>
                    <a:pt x="10" y="0"/>
                    <a:pt x="14" y="0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10" y="7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lnTo>
                    <a:pt x="2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991476" y="4816475"/>
              <a:ext cx="169863" cy="806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29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756D81-CD19-4A02-8677-592C3864EA14}"/>
              </a:ext>
            </a:extLst>
          </p:cNvPr>
          <p:cNvSpPr/>
          <p:nvPr userDrawn="1"/>
        </p:nvSpPr>
        <p:spPr>
          <a:xfrm>
            <a:off x="240600" y="239400"/>
            <a:ext cx="11710800" cy="637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5D0F6-4EAA-42EE-BA30-5B67AEFC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8B9E-AB46-4BE2-A5B1-941246A1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A56F-C85B-F04F-8F70-52E2F68395B3}" type="datetime4">
              <a:rPr lang="en-GB" smtClean="0"/>
              <a:t>08 March 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26A8-6FE0-43C7-AA4D-547FADA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20F6-0D16-4E7A-8505-96573591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A4B1A43A-BE05-43C8-BBC6-DC87AA89C6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7738" y="1620000"/>
            <a:ext cx="5364162" cy="200025"/>
          </a:xfrm>
        </p:spPr>
        <p:txBody>
          <a:bodyPr/>
          <a:lstStyle>
            <a:lvl1pPr>
              <a:spcBef>
                <a:spcPts val="0"/>
              </a:spcBef>
              <a:defRPr sz="1070" b="1" cap="all" spc="360" baseline="0"/>
            </a:lvl1pPr>
            <a:lvl2pPr>
              <a:defRPr sz="1070"/>
            </a:lvl2pPr>
            <a:lvl3pPr>
              <a:defRPr sz="1070"/>
            </a:lvl3pPr>
            <a:lvl4pPr>
              <a:defRPr sz="1070"/>
            </a:lvl4pPr>
            <a:lvl5pPr>
              <a:defRPr sz="107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860E4C-5CCD-49F3-831A-52D4B2B9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6" y="2060575"/>
            <a:ext cx="5148264" cy="3998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E6AD55-6843-479D-8C8B-5E75C90FD9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1900" y="2059425"/>
            <a:ext cx="5160101" cy="40000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grpSp>
        <p:nvGrpSpPr>
          <p:cNvPr id="47" name="Group 46"/>
          <p:cNvGrpSpPr>
            <a:grpSpLocks noChangeAspect="1"/>
          </p:cNvGrpSpPr>
          <p:nvPr userDrawn="1"/>
        </p:nvGrpSpPr>
        <p:grpSpPr>
          <a:xfrm>
            <a:off x="10810888" y="0"/>
            <a:ext cx="658800" cy="1222741"/>
            <a:chOff x="10546428" y="-86005"/>
            <a:chExt cx="923259" cy="1713580"/>
          </a:xfrm>
        </p:grpSpPr>
        <p:sp>
          <p:nvSpPr>
            <p:cNvPr id="48" name="Rectangle 47"/>
            <p:cNvSpPr/>
            <p:nvPr userDrawn="1"/>
          </p:nvSpPr>
          <p:spPr bwMode="white">
            <a:xfrm>
              <a:off x="10546428" y="-86005"/>
              <a:ext cx="923259" cy="1713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/>
            <p:cNvGrpSpPr>
              <a:grpSpLocks noChangeAspect="1"/>
            </p:cNvGrpSpPr>
            <p:nvPr userDrawn="1"/>
          </p:nvGrpSpPr>
          <p:grpSpPr>
            <a:xfrm>
              <a:off x="10639077" y="333830"/>
              <a:ext cx="767941" cy="1201994"/>
              <a:chOff x="3986213" y="0"/>
              <a:chExt cx="4381501" cy="6858001"/>
            </a:xfrm>
            <a:solidFill>
              <a:schemeClr val="tx2"/>
            </a:solidFill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6521451" y="1746250"/>
                <a:ext cx="1846263" cy="2443163"/>
              </a:xfrm>
              <a:custGeom>
                <a:avLst/>
                <a:gdLst>
                  <a:gd name="T0" fmla="*/ 113 w 206"/>
                  <a:gd name="T1" fmla="*/ 196 h 273"/>
                  <a:gd name="T2" fmla="*/ 70 w 206"/>
                  <a:gd name="T3" fmla="*/ 273 h 273"/>
                  <a:gd name="T4" fmla="*/ 184 w 206"/>
                  <a:gd name="T5" fmla="*/ 273 h 273"/>
                  <a:gd name="T6" fmla="*/ 0 w 206"/>
                  <a:gd name="T7" fmla="*/ 0 h 273"/>
                  <a:gd name="T8" fmla="*/ 113 w 206"/>
                  <a:gd name="T9" fmla="*/ 19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73">
                    <a:moveTo>
                      <a:pt x="113" y="196"/>
                    </a:moveTo>
                    <a:cubicBezTo>
                      <a:pt x="106" y="226"/>
                      <a:pt x="91" y="252"/>
                      <a:pt x="70" y="273"/>
                    </a:cubicBezTo>
                    <a:cubicBezTo>
                      <a:pt x="184" y="273"/>
                      <a:pt x="184" y="273"/>
                      <a:pt x="184" y="273"/>
                    </a:cubicBezTo>
                    <a:cubicBezTo>
                      <a:pt x="206" y="154"/>
                      <a:pt x="128" y="28"/>
                      <a:pt x="0" y="0"/>
                    </a:cubicBezTo>
                    <a:cubicBezTo>
                      <a:pt x="26" y="7"/>
                      <a:pt x="138" y="60"/>
                      <a:pt x="113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>
                <a:off x="3986213" y="0"/>
                <a:ext cx="4219575" cy="4189413"/>
              </a:xfrm>
              <a:custGeom>
                <a:avLst/>
                <a:gdLst>
                  <a:gd name="T0" fmla="*/ 0 w 471"/>
                  <a:gd name="T1" fmla="*/ 0 h 468"/>
                  <a:gd name="T2" fmla="*/ 0 w 471"/>
                  <a:gd name="T3" fmla="*/ 468 h 468"/>
                  <a:gd name="T4" fmla="*/ 50 w 471"/>
                  <a:gd name="T5" fmla="*/ 468 h 468"/>
                  <a:gd name="T6" fmla="*/ 104 w 471"/>
                  <a:gd name="T7" fmla="*/ 466 h 468"/>
                  <a:gd name="T8" fmla="*/ 247 w 471"/>
                  <a:gd name="T9" fmla="*/ 346 h 468"/>
                  <a:gd name="T10" fmla="*/ 161 w 471"/>
                  <a:gd name="T11" fmla="*/ 219 h 468"/>
                  <a:gd name="T12" fmla="*/ 157 w 471"/>
                  <a:gd name="T13" fmla="*/ 218 h 468"/>
                  <a:gd name="T14" fmla="*/ 100 w 471"/>
                  <a:gd name="T15" fmla="*/ 212 h 468"/>
                  <a:gd name="T16" fmla="*/ 92 w 471"/>
                  <a:gd name="T17" fmla="*/ 243 h 468"/>
                  <a:gd name="T18" fmla="*/ 81 w 471"/>
                  <a:gd name="T19" fmla="*/ 165 h 468"/>
                  <a:gd name="T20" fmla="*/ 124 w 471"/>
                  <a:gd name="T21" fmla="*/ 123 h 468"/>
                  <a:gd name="T22" fmla="*/ 124 w 471"/>
                  <a:gd name="T23" fmla="*/ 122 h 468"/>
                  <a:gd name="T24" fmla="*/ 186 w 471"/>
                  <a:gd name="T25" fmla="*/ 78 h 468"/>
                  <a:gd name="T26" fmla="*/ 259 w 471"/>
                  <a:gd name="T27" fmla="*/ 58 h 468"/>
                  <a:gd name="T28" fmla="*/ 471 w 471"/>
                  <a:gd name="T29" fmla="*/ 151 h 468"/>
                  <a:gd name="T30" fmla="*/ 471 w 471"/>
                  <a:gd name="T31" fmla="*/ 0 h 468"/>
                  <a:gd name="T32" fmla="*/ 0 w 471"/>
                  <a:gd name="T3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1" h="468">
                    <a:moveTo>
                      <a:pt x="0" y="0"/>
                    </a:moveTo>
                    <a:cubicBezTo>
                      <a:pt x="0" y="468"/>
                      <a:pt x="0" y="468"/>
                      <a:pt x="0" y="468"/>
                    </a:cubicBezTo>
                    <a:cubicBezTo>
                      <a:pt x="50" y="468"/>
                      <a:pt x="50" y="468"/>
                      <a:pt x="50" y="468"/>
                    </a:cubicBezTo>
                    <a:cubicBezTo>
                      <a:pt x="80" y="468"/>
                      <a:pt x="87" y="468"/>
                      <a:pt x="104" y="466"/>
                    </a:cubicBezTo>
                    <a:cubicBezTo>
                      <a:pt x="175" y="455"/>
                      <a:pt x="240" y="397"/>
                      <a:pt x="247" y="346"/>
                    </a:cubicBezTo>
                    <a:cubicBezTo>
                      <a:pt x="258" y="285"/>
                      <a:pt x="225" y="232"/>
                      <a:pt x="161" y="219"/>
                    </a:cubicBezTo>
                    <a:cubicBezTo>
                      <a:pt x="160" y="219"/>
                      <a:pt x="159" y="218"/>
                      <a:pt x="157" y="218"/>
                    </a:cubicBezTo>
                    <a:cubicBezTo>
                      <a:pt x="155" y="218"/>
                      <a:pt x="124" y="218"/>
                      <a:pt x="100" y="212"/>
                    </a:cubicBezTo>
                    <a:cubicBezTo>
                      <a:pt x="100" y="212"/>
                      <a:pt x="87" y="223"/>
                      <a:pt x="92" y="243"/>
                    </a:cubicBezTo>
                    <a:cubicBezTo>
                      <a:pt x="92" y="243"/>
                      <a:pt x="61" y="210"/>
                      <a:pt x="81" y="165"/>
                    </a:cubicBezTo>
                    <a:cubicBezTo>
                      <a:pt x="81" y="165"/>
                      <a:pt x="90" y="144"/>
                      <a:pt x="124" y="123"/>
                    </a:cubicBezTo>
                    <a:cubicBezTo>
                      <a:pt x="124" y="123"/>
                      <a:pt x="124" y="122"/>
                      <a:pt x="124" y="122"/>
                    </a:cubicBezTo>
                    <a:cubicBezTo>
                      <a:pt x="133" y="111"/>
                      <a:pt x="155" y="93"/>
                      <a:pt x="186" y="78"/>
                    </a:cubicBezTo>
                    <a:cubicBezTo>
                      <a:pt x="201" y="71"/>
                      <a:pt x="228" y="61"/>
                      <a:pt x="259" y="58"/>
                    </a:cubicBezTo>
                    <a:cubicBezTo>
                      <a:pt x="397" y="45"/>
                      <a:pt x="471" y="151"/>
                      <a:pt x="471" y="151"/>
                    </a:cubicBezTo>
                    <a:cubicBezTo>
                      <a:pt x="471" y="0"/>
                      <a:pt x="471" y="0"/>
                      <a:pt x="47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5545138" y="939800"/>
                <a:ext cx="2660650" cy="1011238"/>
              </a:xfrm>
              <a:custGeom>
                <a:avLst/>
                <a:gdLst>
                  <a:gd name="T0" fmla="*/ 167 w 297"/>
                  <a:gd name="T1" fmla="*/ 9 h 113"/>
                  <a:gd name="T2" fmla="*/ 0 w 297"/>
                  <a:gd name="T3" fmla="*/ 48 h 113"/>
                  <a:gd name="T4" fmla="*/ 33 w 297"/>
                  <a:gd name="T5" fmla="*/ 33 h 113"/>
                  <a:gd name="T6" fmla="*/ 61 w 297"/>
                  <a:gd name="T7" fmla="*/ 60 h 113"/>
                  <a:gd name="T8" fmla="*/ 103 w 297"/>
                  <a:gd name="T9" fmla="*/ 34 h 113"/>
                  <a:gd name="T10" fmla="*/ 103 w 297"/>
                  <a:gd name="T11" fmla="*/ 20 h 113"/>
                  <a:gd name="T12" fmla="*/ 297 w 297"/>
                  <a:gd name="T13" fmla="*/ 113 h 113"/>
                  <a:gd name="T14" fmla="*/ 297 w 297"/>
                  <a:gd name="T15" fmla="*/ 71 h 113"/>
                  <a:gd name="T16" fmla="*/ 167 w 297"/>
                  <a:gd name="T17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7" h="113">
                    <a:moveTo>
                      <a:pt x="167" y="9"/>
                    </a:moveTo>
                    <a:cubicBezTo>
                      <a:pt x="100" y="0"/>
                      <a:pt x="44" y="17"/>
                      <a:pt x="0" y="48"/>
                    </a:cubicBezTo>
                    <a:cubicBezTo>
                      <a:pt x="0" y="48"/>
                      <a:pt x="13" y="40"/>
                      <a:pt x="33" y="33"/>
                    </a:cubicBezTo>
                    <a:cubicBezTo>
                      <a:pt x="36" y="46"/>
                      <a:pt x="47" y="57"/>
                      <a:pt x="61" y="60"/>
                    </a:cubicBezTo>
                    <a:cubicBezTo>
                      <a:pt x="81" y="64"/>
                      <a:pt x="100" y="52"/>
                      <a:pt x="103" y="34"/>
                    </a:cubicBezTo>
                    <a:cubicBezTo>
                      <a:pt x="104" y="30"/>
                      <a:pt x="104" y="25"/>
                      <a:pt x="103" y="20"/>
                    </a:cubicBezTo>
                    <a:cubicBezTo>
                      <a:pt x="230" y="16"/>
                      <a:pt x="297" y="113"/>
                      <a:pt x="297" y="113"/>
                    </a:cubicBezTo>
                    <a:cubicBezTo>
                      <a:pt x="297" y="71"/>
                      <a:pt x="297" y="71"/>
                      <a:pt x="297" y="71"/>
                    </a:cubicBezTo>
                    <a:cubicBezTo>
                      <a:pt x="278" y="52"/>
                      <a:pt x="226" y="15"/>
                      <a:pt x="16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3986213" y="6007100"/>
                <a:ext cx="796925" cy="833438"/>
              </a:xfrm>
              <a:custGeom>
                <a:avLst/>
                <a:gdLst>
                  <a:gd name="T0" fmla="*/ 310 w 502"/>
                  <a:gd name="T1" fmla="*/ 311 h 525"/>
                  <a:gd name="T2" fmla="*/ 248 w 502"/>
                  <a:gd name="T3" fmla="*/ 124 h 525"/>
                  <a:gd name="T4" fmla="*/ 186 w 502"/>
                  <a:gd name="T5" fmla="*/ 311 h 525"/>
                  <a:gd name="T6" fmla="*/ 310 w 502"/>
                  <a:gd name="T7" fmla="*/ 311 h 525"/>
                  <a:gd name="T8" fmla="*/ 198 w 502"/>
                  <a:gd name="T9" fmla="*/ 0 h 525"/>
                  <a:gd name="T10" fmla="*/ 305 w 502"/>
                  <a:gd name="T11" fmla="*/ 0 h 525"/>
                  <a:gd name="T12" fmla="*/ 502 w 502"/>
                  <a:gd name="T13" fmla="*/ 525 h 525"/>
                  <a:gd name="T14" fmla="*/ 384 w 502"/>
                  <a:gd name="T15" fmla="*/ 525 h 525"/>
                  <a:gd name="T16" fmla="*/ 339 w 502"/>
                  <a:gd name="T17" fmla="*/ 401 h 525"/>
                  <a:gd name="T18" fmla="*/ 158 w 502"/>
                  <a:gd name="T19" fmla="*/ 401 h 525"/>
                  <a:gd name="T20" fmla="*/ 113 w 502"/>
                  <a:gd name="T21" fmla="*/ 525 h 525"/>
                  <a:gd name="T22" fmla="*/ 0 w 502"/>
                  <a:gd name="T23" fmla="*/ 525 h 525"/>
                  <a:gd name="T24" fmla="*/ 198 w 502"/>
                  <a:gd name="T25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2" h="525">
                    <a:moveTo>
                      <a:pt x="310" y="311"/>
                    </a:moveTo>
                    <a:lnTo>
                      <a:pt x="248" y="124"/>
                    </a:lnTo>
                    <a:lnTo>
                      <a:pt x="186" y="311"/>
                    </a:lnTo>
                    <a:lnTo>
                      <a:pt x="310" y="311"/>
                    </a:lnTo>
                    <a:close/>
                    <a:moveTo>
                      <a:pt x="198" y="0"/>
                    </a:moveTo>
                    <a:lnTo>
                      <a:pt x="305" y="0"/>
                    </a:lnTo>
                    <a:lnTo>
                      <a:pt x="502" y="525"/>
                    </a:lnTo>
                    <a:lnTo>
                      <a:pt x="384" y="525"/>
                    </a:lnTo>
                    <a:lnTo>
                      <a:pt x="339" y="401"/>
                    </a:lnTo>
                    <a:lnTo>
                      <a:pt x="158" y="401"/>
                    </a:lnTo>
                    <a:lnTo>
                      <a:pt x="113" y="525"/>
                    </a:lnTo>
                    <a:lnTo>
                      <a:pt x="0" y="525"/>
                    </a:lnTo>
                    <a:lnTo>
                      <a:pt x="1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Freeform 9"/>
              <p:cNvSpPr>
                <a:spLocks noEditPoints="1"/>
              </p:cNvSpPr>
              <p:nvPr/>
            </p:nvSpPr>
            <p:spPr bwMode="auto">
              <a:xfrm>
                <a:off x="4881563" y="6007100"/>
                <a:ext cx="717550" cy="833438"/>
              </a:xfrm>
              <a:custGeom>
                <a:avLst/>
                <a:gdLst>
                  <a:gd name="T0" fmla="*/ 32 w 80"/>
                  <a:gd name="T1" fmla="*/ 76 h 93"/>
                  <a:gd name="T2" fmla="*/ 45 w 80"/>
                  <a:gd name="T3" fmla="*/ 74 h 93"/>
                  <a:gd name="T4" fmla="*/ 53 w 80"/>
                  <a:gd name="T5" fmla="*/ 68 h 93"/>
                  <a:gd name="T6" fmla="*/ 58 w 80"/>
                  <a:gd name="T7" fmla="*/ 58 h 93"/>
                  <a:gd name="T8" fmla="*/ 60 w 80"/>
                  <a:gd name="T9" fmla="*/ 46 h 93"/>
                  <a:gd name="T10" fmla="*/ 59 w 80"/>
                  <a:gd name="T11" fmla="*/ 34 h 93"/>
                  <a:gd name="T12" fmla="*/ 54 w 80"/>
                  <a:gd name="T13" fmla="*/ 24 h 93"/>
                  <a:gd name="T14" fmla="*/ 46 w 80"/>
                  <a:gd name="T15" fmla="*/ 18 h 93"/>
                  <a:gd name="T16" fmla="*/ 35 w 80"/>
                  <a:gd name="T17" fmla="*/ 16 h 93"/>
                  <a:gd name="T18" fmla="*/ 19 w 80"/>
                  <a:gd name="T19" fmla="*/ 16 h 93"/>
                  <a:gd name="T20" fmla="*/ 19 w 80"/>
                  <a:gd name="T21" fmla="*/ 76 h 93"/>
                  <a:gd name="T22" fmla="*/ 32 w 80"/>
                  <a:gd name="T23" fmla="*/ 76 h 93"/>
                  <a:gd name="T24" fmla="*/ 0 w 80"/>
                  <a:gd name="T25" fmla="*/ 0 h 93"/>
                  <a:gd name="T26" fmla="*/ 35 w 80"/>
                  <a:gd name="T27" fmla="*/ 0 h 93"/>
                  <a:gd name="T28" fmla="*/ 68 w 80"/>
                  <a:gd name="T29" fmla="*/ 11 h 93"/>
                  <a:gd name="T30" fmla="*/ 80 w 80"/>
                  <a:gd name="T31" fmla="*/ 46 h 93"/>
                  <a:gd name="T32" fmla="*/ 77 w 80"/>
                  <a:gd name="T33" fmla="*/ 66 h 93"/>
                  <a:gd name="T34" fmla="*/ 67 w 80"/>
                  <a:gd name="T35" fmla="*/ 81 h 93"/>
                  <a:gd name="T36" fmla="*/ 52 w 80"/>
                  <a:gd name="T37" fmla="*/ 90 h 93"/>
                  <a:gd name="T38" fmla="*/ 31 w 80"/>
                  <a:gd name="T39" fmla="*/ 93 h 93"/>
                  <a:gd name="T40" fmla="*/ 0 w 80"/>
                  <a:gd name="T41" fmla="*/ 93 h 93"/>
                  <a:gd name="T42" fmla="*/ 0 w 80"/>
                  <a:gd name="T4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93">
                    <a:moveTo>
                      <a:pt x="32" y="76"/>
                    </a:moveTo>
                    <a:cubicBezTo>
                      <a:pt x="37" y="76"/>
                      <a:pt x="41" y="76"/>
                      <a:pt x="45" y="74"/>
                    </a:cubicBezTo>
                    <a:cubicBezTo>
                      <a:pt x="48" y="73"/>
                      <a:pt x="51" y="71"/>
                      <a:pt x="53" y="68"/>
                    </a:cubicBezTo>
                    <a:cubicBezTo>
                      <a:pt x="56" y="65"/>
                      <a:pt x="57" y="62"/>
                      <a:pt x="58" y="58"/>
                    </a:cubicBezTo>
                    <a:cubicBezTo>
                      <a:pt x="59" y="55"/>
                      <a:pt x="60" y="51"/>
                      <a:pt x="60" y="46"/>
                    </a:cubicBezTo>
                    <a:cubicBezTo>
                      <a:pt x="60" y="41"/>
                      <a:pt x="59" y="37"/>
                      <a:pt x="59" y="34"/>
                    </a:cubicBezTo>
                    <a:cubicBezTo>
                      <a:pt x="58" y="30"/>
                      <a:pt x="56" y="27"/>
                      <a:pt x="54" y="24"/>
                    </a:cubicBezTo>
                    <a:cubicBezTo>
                      <a:pt x="52" y="22"/>
                      <a:pt x="50" y="20"/>
                      <a:pt x="46" y="18"/>
                    </a:cubicBezTo>
                    <a:cubicBezTo>
                      <a:pt x="43" y="17"/>
                      <a:pt x="39" y="16"/>
                      <a:pt x="35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76"/>
                      <a:pt x="19" y="76"/>
                      <a:pt x="19" y="76"/>
                    </a:cubicBezTo>
                    <a:lnTo>
                      <a:pt x="32" y="76"/>
                    </a:lnTo>
                    <a:close/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49" y="0"/>
                      <a:pt x="60" y="4"/>
                      <a:pt x="68" y="11"/>
                    </a:cubicBezTo>
                    <a:cubicBezTo>
                      <a:pt x="76" y="19"/>
                      <a:pt x="80" y="31"/>
                      <a:pt x="80" y="46"/>
                    </a:cubicBezTo>
                    <a:cubicBezTo>
                      <a:pt x="80" y="54"/>
                      <a:pt x="79" y="60"/>
                      <a:pt x="77" y="66"/>
                    </a:cubicBezTo>
                    <a:cubicBezTo>
                      <a:pt x="74" y="72"/>
                      <a:pt x="71" y="77"/>
                      <a:pt x="67" y="81"/>
                    </a:cubicBezTo>
                    <a:cubicBezTo>
                      <a:pt x="63" y="85"/>
                      <a:pt x="58" y="88"/>
                      <a:pt x="52" y="90"/>
                    </a:cubicBezTo>
                    <a:cubicBezTo>
                      <a:pt x="46" y="92"/>
                      <a:pt x="39" y="93"/>
                      <a:pt x="31" y="93"/>
                    </a:cubicBezTo>
                    <a:cubicBezTo>
                      <a:pt x="0" y="93"/>
                      <a:pt x="0" y="93"/>
                      <a:pt x="0" y="9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5734051" y="6007100"/>
                <a:ext cx="671513" cy="833438"/>
              </a:xfrm>
              <a:custGeom>
                <a:avLst/>
                <a:gdLst>
                  <a:gd name="T0" fmla="*/ 0 w 423"/>
                  <a:gd name="T1" fmla="*/ 0 h 525"/>
                  <a:gd name="T2" fmla="*/ 101 w 423"/>
                  <a:gd name="T3" fmla="*/ 0 h 525"/>
                  <a:gd name="T4" fmla="*/ 316 w 423"/>
                  <a:gd name="T5" fmla="*/ 344 h 525"/>
                  <a:gd name="T6" fmla="*/ 316 w 423"/>
                  <a:gd name="T7" fmla="*/ 0 h 525"/>
                  <a:gd name="T8" fmla="*/ 423 w 423"/>
                  <a:gd name="T9" fmla="*/ 0 h 525"/>
                  <a:gd name="T10" fmla="*/ 423 w 423"/>
                  <a:gd name="T11" fmla="*/ 525 h 525"/>
                  <a:gd name="T12" fmla="*/ 327 w 423"/>
                  <a:gd name="T13" fmla="*/ 525 h 525"/>
                  <a:gd name="T14" fmla="*/ 107 w 423"/>
                  <a:gd name="T15" fmla="*/ 181 h 525"/>
                  <a:gd name="T16" fmla="*/ 107 w 423"/>
                  <a:gd name="T17" fmla="*/ 525 h 525"/>
                  <a:gd name="T18" fmla="*/ 0 w 423"/>
                  <a:gd name="T19" fmla="*/ 525 h 525"/>
                  <a:gd name="T20" fmla="*/ 0 w 423"/>
                  <a:gd name="T21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3" h="525">
                    <a:moveTo>
                      <a:pt x="0" y="0"/>
                    </a:moveTo>
                    <a:lnTo>
                      <a:pt x="101" y="0"/>
                    </a:lnTo>
                    <a:lnTo>
                      <a:pt x="316" y="344"/>
                    </a:lnTo>
                    <a:lnTo>
                      <a:pt x="316" y="0"/>
                    </a:lnTo>
                    <a:lnTo>
                      <a:pt x="423" y="0"/>
                    </a:lnTo>
                    <a:lnTo>
                      <a:pt x="423" y="525"/>
                    </a:lnTo>
                    <a:lnTo>
                      <a:pt x="327" y="525"/>
                    </a:lnTo>
                    <a:lnTo>
                      <a:pt x="107" y="181"/>
                    </a:lnTo>
                    <a:lnTo>
                      <a:pt x="107" y="525"/>
                    </a:lnTo>
                    <a:lnTo>
                      <a:pt x="0" y="5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11"/>
              <p:cNvSpPr>
                <a:spLocks noEditPoints="1"/>
              </p:cNvSpPr>
              <p:nvPr/>
            </p:nvSpPr>
            <p:spPr bwMode="auto">
              <a:xfrm>
                <a:off x="6548438" y="5980113"/>
                <a:ext cx="796925" cy="877888"/>
              </a:xfrm>
              <a:custGeom>
                <a:avLst/>
                <a:gdLst>
                  <a:gd name="T0" fmla="*/ 45 w 89"/>
                  <a:gd name="T1" fmla="*/ 82 h 98"/>
                  <a:gd name="T2" fmla="*/ 63 w 89"/>
                  <a:gd name="T3" fmla="*/ 73 h 98"/>
                  <a:gd name="T4" fmla="*/ 69 w 89"/>
                  <a:gd name="T5" fmla="*/ 49 h 98"/>
                  <a:gd name="T6" fmla="*/ 63 w 89"/>
                  <a:gd name="T7" fmla="*/ 26 h 98"/>
                  <a:gd name="T8" fmla="*/ 45 w 89"/>
                  <a:gd name="T9" fmla="*/ 17 h 98"/>
                  <a:gd name="T10" fmla="*/ 26 w 89"/>
                  <a:gd name="T11" fmla="*/ 26 h 98"/>
                  <a:gd name="T12" fmla="*/ 20 w 89"/>
                  <a:gd name="T13" fmla="*/ 49 h 98"/>
                  <a:gd name="T14" fmla="*/ 26 w 89"/>
                  <a:gd name="T15" fmla="*/ 73 h 98"/>
                  <a:gd name="T16" fmla="*/ 45 w 89"/>
                  <a:gd name="T17" fmla="*/ 82 h 98"/>
                  <a:gd name="T18" fmla="*/ 45 w 89"/>
                  <a:gd name="T19" fmla="*/ 98 h 98"/>
                  <a:gd name="T20" fmla="*/ 26 w 89"/>
                  <a:gd name="T21" fmla="*/ 95 h 98"/>
                  <a:gd name="T22" fmla="*/ 12 w 89"/>
                  <a:gd name="T23" fmla="*/ 85 h 98"/>
                  <a:gd name="T24" fmla="*/ 3 w 89"/>
                  <a:gd name="T25" fmla="*/ 70 h 98"/>
                  <a:gd name="T26" fmla="*/ 0 w 89"/>
                  <a:gd name="T27" fmla="*/ 49 h 98"/>
                  <a:gd name="T28" fmla="*/ 3 w 89"/>
                  <a:gd name="T29" fmla="*/ 29 h 98"/>
                  <a:gd name="T30" fmla="*/ 12 w 89"/>
                  <a:gd name="T31" fmla="*/ 14 h 98"/>
                  <a:gd name="T32" fmla="*/ 26 w 89"/>
                  <a:gd name="T33" fmla="*/ 4 h 98"/>
                  <a:gd name="T34" fmla="*/ 45 w 89"/>
                  <a:gd name="T35" fmla="*/ 0 h 98"/>
                  <a:gd name="T36" fmla="*/ 63 w 89"/>
                  <a:gd name="T37" fmla="*/ 4 h 98"/>
                  <a:gd name="T38" fmla="*/ 77 w 89"/>
                  <a:gd name="T39" fmla="*/ 14 h 98"/>
                  <a:gd name="T40" fmla="*/ 86 w 89"/>
                  <a:gd name="T41" fmla="*/ 29 h 98"/>
                  <a:gd name="T42" fmla="*/ 89 w 89"/>
                  <a:gd name="T43" fmla="*/ 49 h 98"/>
                  <a:gd name="T44" fmla="*/ 86 w 89"/>
                  <a:gd name="T45" fmla="*/ 70 h 98"/>
                  <a:gd name="T46" fmla="*/ 77 w 89"/>
                  <a:gd name="T47" fmla="*/ 85 h 98"/>
                  <a:gd name="T48" fmla="*/ 63 w 89"/>
                  <a:gd name="T49" fmla="*/ 95 h 98"/>
                  <a:gd name="T50" fmla="*/ 45 w 89"/>
                  <a:gd name="T51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98">
                    <a:moveTo>
                      <a:pt x="45" y="82"/>
                    </a:moveTo>
                    <a:cubicBezTo>
                      <a:pt x="53" y="82"/>
                      <a:pt x="59" y="79"/>
                      <a:pt x="63" y="73"/>
                    </a:cubicBezTo>
                    <a:cubicBezTo>
                      <a:pt x="67" y="68"/>
                      <a:pt x="69" y="60"/>
                      <a:pt x="69" y="49"/>
                    </a:cubicBezTo>
                    <a:cubicBezTo>
                      <a:pt x="69" y="39"/>
                      <a:pt x="67" y="31"/>
                      <a:pt x="63" y="26"/>
                    </a:cubicBezTo>
                    <a:cubicBezTo>
                      <a:pt x="59" y="20"/>
                      <a:pt x="53" y="17"/>
                      <a:pt x="45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2" y="68"/>
                      <a:pt x="26" y="73"/>
                    </a:cubicBezTo>
                    <a:cubicBezTo>
                      <a:pt x="30" y="79"/>
                      <a:pt x="36" y="82"/>
                      <a:pt x="45" y="82"/>
                    </a:cubicBezTo>
                    <a:moveTo>
                      <a:pt x="45" y="98"/>
                    </a:moveTo>
                    <a:cubicBezTo>
                      <a:pt x="38" y="98"/>
                      <a:pt x="31" y="97"/>
                      <a:pt x="26" y="95"/>
                    </a:cubicBezTo>
                    <a:cubicBezTo>
                      <a:pt x="21" y="93"/>
                      <a:pt x="16" y="89"/>
                      <a:pt x="12" y="85"/>
                    </a:cubicBezTo>
                    <a:cubicBezTo>
                      <a:pt x="8" y="81"/>
                      <a:pt x="5" y="76"/>
                      <a:pt x="3" y="70"/>
                    </a:cubicBezTo>
                    <a:cubicBezTo>
                      <a:pt x="1" y="64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2"/>
                      <a:pt x="38" y="0"/>
                      <a:pt x="45" y="0"/>
                    </a:cubicBezTo>
                    <a:cubicBezTo>
                      <a:pt x="52" y="0"/>
                      <a:pt x="58" y="2"/>
                      <a:pt x="63" y="4"/>
                    </a:cubicBezTo>
                    <a:cubicBezTo>
                      <a:pt x="69" y="6"/>
                      <a:pt x="73" y="9"/>
                      <a:pt x="77" y="14"/>
                    </a:cubicBezTo>
                    <a:cubicBezTo>
                      <a:pt x="81" y="18"/>
                      <a:pt x="84" y="23"/>
                      <a:pt x="86" y="29"/>
                    </a:cubicBezTo>
                    <a:cubicBezTo>
                      <a:pt x="88" y="35"/>
                      <a:pt x="89" y="42"/>
                      <a:pt x="89" y="49"/>
                    </a:cubicBezTo>
                    <a:cubicBezTo>
                      <a:pt x="89" y="57"/>
                      <a:pt x="88" y="64"/>
                      <a:pt x="86" y="70"/>
                    </a:cubicBezTo>
                    <a:cubicBezTo>
                      <a:pt x="84" y="76"/>
                      <a:pt x="81" y="81"/>
                      <a:pt x="77" y="85"/>
                    </a:cubicBezTo>
                    <a:cubicBezTo>
                      <a:pt x="74" y="89"/>
                      <a:pt x="69" y="93"/>
                      <a:pt x="63" y="95"/>
                    </a:cubicBezTo>
                    <a:cubicBezTo>
                      <a:pt x="58" y="97"/>
                      <a:pt x="52" y="98"/>
                      <a:pt x="45" y="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7453313" y="5980113"/>
                <a:ext cx="742950" cy="877888"/>
              </a:xfrm>
              <a:custGeom>
                <a:avLst/>
                <a:gdLst>
                  <a:gd name="T0" fmla="*/ 83 w 83"/>
                  <a:gd name="T1" fmla="*/ 64 h 98"/>
                  <a:gd name="T2" fmla="*/ 79 w 83"/>
                  <a:gd name="T3" fmla="*/ 77 h 98"/>
                  <a:gd name="T4" fmla="*/ 71 w 83"/>
                  <a:gd name="T5" fmla="*/ 88 h 98"/>
                  <a:gd name="T6" fmla="*/ 59 w 83"/>
                  <a:gd name="T7" fmla="*/ 96 h 98"/>
                  <a:gd name="T8" fmla="*/ 43 w 83"/>
                  <a:gd name="T9" fmla="*/ 98 h 98"/>
                  <a:gd name="T10" fmla="*/ 24 w 83"/>
                  <a:gd name="T11" fmla="*/ 95 h 98"/>
                  <a:gd name="T12" fmla="*/ 11 w 83"/>
                  <a:gd name="T13" fmla="*/ 85 h 98"/>
                  <a:gd name="T14" fmla="*/ 3 w 83"/>
                  <a:gd name="T15" fmla="*/ 69 h 98"/>
                  <a:gd name="T16" fmla="*/ 0 w 83"/>
                  <a:gd name="T17" fmla="*/ 49 h 98"/>
                  <a:gd name="T18" fmla="*/ 3 w 83"/>
                  <a:gd name="T19" fmla="*/ 29 h 98"/>
                  <a:gd name="T20" fmla="*/ 12 w 83"/>
                  <a:gd name="T21" fmla="*/ 14 h 98"/>
                  <a:gd name="T22" fmla="*/ 25 w 83"/>
                  <a:gd name="T23" fmla="*/ 4 h 98"/>
                  <a:gd name="T24" fmla="*/ 43 w 83"/>
                  <a:gd name="T25" fmla="*/ 0 h 98"/>
                  <a:gd name="T26" fmla="*/ 59 w 83"/>
                  <a:gd name="T27" fmla="*/ 3 h 98"/>
                  <a:gd name="T28" fmla="*/ 70 w 83"/>
                  <a:gd name="T29" fmla="*/ 9 h 98"/>
                  <a:gd name="T30" fmla="*/ 77 w 83"/>
                  <a:gd name="T31" fmla="*/ 19 h 98"/>
                  <a:gd name="T32" fmla="*/ 81 w 83"/>
                  <a:gd name="T33" fmla="*/ 32 h 98"/>
                  <a:gd name="T34" fmla="*/ 62 w 83"/>
                  <a:gd name="T35" fmla="*/ 35 h 98"/>
                  <a:gd name="T36" fmla="*/ 56 w 83"/>
                  <a:gd name="T37" fmla="*/ 22 h 98"/>
                  <a:gd name="T38" fmla="*/ 43 w 83"/>
                  <a:gd name="T39" fmla="*/ 17 h 98"/>
                  <a:gd name="T40" fmla="*/ 26 w 83"/>
                  <a:gd name="T41" fmla="*/ 26 h 98"/>
                  <a:gd name="T42" fmla="*/ 20 w 83"/>
                  <a:gd name="T43" fmla="*/ 49 h 98"/>
                  <a:gd name="T44" fmla="*/ 27 w 83"/>
                  <a:gd name="T45" fmla="*/ 73 h 98"/>
                  <a:gd name="T46" fmla="*/ 43 w 83"/>
                  <a:gd name="T47" fmla="*/ 82 h 98"/>
                  <a:gd name="T48" fmla="*/ 56 w 83"/>
                  <a:gd name="T49" fmla="*/ 77 h 98"/>
                  <a:gd name="T50" fmla="*/ 62 w 83"/>
                  <a:gd name="T51" fmla="*/ 64 h 98"/>
                  <a:gd name="T52" fmla="*/ 83 w 83"/>
                  <a:gd name="T53" fmla="*/ 6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98">
                    <a:moveTo>
                      <a:pt x="83" y="64"/>
                    </a:moveTo>
                    <a:cubicBezTo>
                      <a:pt x="82" y="69"/>
                      <a:pt x="81" y="73"/>
                      <a:pt x="79" y="77"/>
                    </a:cubicBezTo>
                    <a:cubicBezTo>
                      <a:pt x="77" y="82"/>
                      <a:pt x="75" y="85"/>
                      <a:pt x="71" y="88"/>
                    </a:cubicBezTo>
                    <a:cubicBezTo>
                      <a:pt x="68" y="91"/>
                      <a:pt x="64" y="94"/>
                      <a:pt x="59" y="96"/>
                    </a:cubicBezTo>
                    <a:cubicBezTo>
                      <a:pt x="55" y="97"/>
                      <a:pt x="49" y="98"/>
                      <a:pt x="43" y="98"/>
                    </a:cubicBezTo>
                    <a:cubicBezTo>
                      <a:pt x="36" y="98"/>
                      <a:pt x="30" y="97"/>
                      <a:pt x="24" y="95"/>
                    </a:cubicBezTo>
                    <a:cubicBezTo>
                      <a:pt x="19" y="92"/>
                      <a:pt x="15" y="89"/>
                      <a:pt x="11" y="85"/>
                    </a:cubicBezTo>
                    <a:cubicBezTo>
                      <a:pt x="7" y="81"/>
                      <a:pt x="5" y="75"/>
                      <a:pt x="3" y="69"/>
                    </a:cubicBezTo>
                    <a:cubicBezTo>
                      <a:pt x="1" y="63"/>
                      <a:pt x="0" y="57"/>
                      <a:pt x="0" y="49"/>
                    </a:cubicBezTo>
                    <a:cubicBezTo>
                      <a:pt x="0" y="42"/>
                      <a:pt x="1" y="35"/>
                      <a:pt x="3" y="29"/>
                    </a:cubicBezTo>
                    <a:cubicBezTo>
                      <a:pt x="5" y="23"/>
                      <a:pt x="8" y="18"/>
                      <a:pt x="12" y="14"/>
                    </a:cubicBezTo>
                    <a:cubicBezTo>
                      <a:pt x="15" y="9"/>
                      <a:pt x="20" y="6"/>
                      <a:pt x="25" y="4"/>
                    </a:cubicBezTo>
                    <a:cubicBezTo>
                      <a:pt x="31" y="2"/>
                      <a:pt x="37" y="0"/>
                      <a:pt x="43" y="0"/>
                    </a:cubicBezTo>
                    <a:cubicBezTo>
                      <a:pt x="49" y="0"/>
                      <a:pt x="54" y="1"/>
                      <a:pt x="59" y="3"/>
                    </a:cubicBezTo>
                    <a:cubicBezTo>
                      <a:pt x="63" y="4"/>
                      <a:pt x="67" y="6"/>
                      <a:pt x="70" y="9"/>
                    </a:cubicBezTo>
                    <a:cubicBezTo>
                      <a:pt x="73" y="12"/>
                      <a:pt x="75" y="15"/>
                      <a:pt x="77" y="19"/>
                    </a:cubicBezTo>
                    <a:cubicBezTo>
                      <a:pt x="79" y="23"/>
                      <a:pt x="80" y="27"/>
                      <a:pt x="81" y="32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29"/>
                      <a:pt x="59" y="25"/>
                      <a:pt x="56" y="22"/>
                    </a:cubicBezTo>
                    <a:cubicBezTo>
                      <a:pt x="53" y="19"/>
                      <a:pt x="49" y="17"/>
                      <a:pt x="43" y="17"/>
                    </a:cubicBezTo>
                    <a:cubicBezTo>
                      <a:pt x="36" y="17"/>
                      <a:pt x="30" y="20"/>
                      <a:pt x="26" y="26"/>
                    </a:cubicBezTo>
                    <a:cubicBezTo>
                      <a:pt x="22" y="31"/>
                      <a:pt x="20" y="39"/>
                      <a:pt x="20" y="49"/>
                    </a:cubicBezTo>
                    <a:cubicBezTo>
                      <a:pt x="20" y="60"/>
                      <a:pt x="23" y="68"/>
                      <a:pt x="27" y="73"/>
                    </a:cubicBezTo>
                    <a:cubicBezTo>
                      <a:pt x="31" y="79"/>
                      <a:pt x="36" y="82"/>
                      <a:pt x="43" y="82"/>
                    </a:cubicBezTo>
                    <a:cubicBezTo>
                      <a:pt x="49" y="82"/>
                      <a:pt x="54" y="80"/>
                      <a:pt x="56" y="77"/>
                    </a:cubicBezTo>
                    <a:cubicBezTo>
                      <a:pt x="59" y="74"/>
                      <a:pt x="61" y="69"/>
                      <a:pt x="62" y="64"/>
                    </a:cubicBezTo>
                    <a:lnTo>
                      <a:pt x="83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Freeform 13"/>
              <p:cNvSpPr>
                <a:spLocks noEditPoints="1"/>
              </p:cNvSpPr>
              <p:nvPr/>
            </p:nvSpPr>
            <p:spPr bwMode="auto">
              <a:xfrm>
                <a:off x="3986213" y="4735513"/>
                <a:ext cx="1066800" cy="887413"/>
              </a:xfrm>
              <a:custGeom>
                <a:avLst/>
                <a:gdLst>
                  <a:gd name="T0" fmla="*/ 82 w 119"/>
                  <a:gd name="T1" fmla="*/ 40 h 99"/>
                  <a:gd name="T2" fmla="*/ 82 w 119"/>
                  <a:gd name="T3" fmla="*/ 47 h 99"/>
                  <a:gd name="T4" fmla="*/ 57 w 119"/>
                  <a:gd name="T5" fmla="*/ 47 h 99"/>
                  <a:gd name="T6" fmla="*/ 57 w 119"/>
                  <a:gd name="T7" fmla="*/ 40 h 99"/>
                  <a:gd name="T8" fmla="*/ 60 w 119"/>
                  <a:gd name="T9" fmla="*/ 40 h 99"/>
                  <a:gd name="T10" fmla="*/ 60 w 119"/>
                  <a:gd name="T11" fmla="*/ 36 h 99"/>
                  <a:gd name="T12" fmla="*/ 63 w 119"/>
                  <a:gd name="T13" fmla="*/ 28 h 99"/>
                  <a:gd name="T14" fmla="*/ 71 w 119"/>
                  <a:gd name="T15" fmla="*/ 25 h 99"/>
                  <a:gd name="T16" fmla="*/ 78 w 119"/>
                  <a:gd name="T17" fmla="*/ 28 h 99"/>
                  <a:gd name="T18" fmla="*/ 81 w 119"/>
                  <a:gd name="T19" fmla="*/ 35 h 99"/>
                  <a:gd name="T20" fmla="*/ 75 w 119"/>
                  <a:gd name="T21" fmla="*/ 36 h 99"/>
                  <a:gd name="T22" fmla="*/ 74 w 119"/>
                  <a:gd name="T23" fmla="*/ 32 h 99"/>
                  <a:gd name="T24" fmla="*/ 71 w 119"/>
                  <a:gd name="T25" fmla="*/ 32 h 99"/>
                  <a:gd name="T26" fmla="*/ 67 w 119"/>
                  <a:gd name="T27" fmla="*/ 36 h 99"/>
                  <a:gd name="T28" fmla="*/ 67 w 119"/>
                  <a:gd name="T29" fmla="*/ 40 h 99"/>
                  <a:gd name="T30" fmla="*/ 82 w 119"/>
                  <a:gd name="T31" fmla="*/ 40 h 99"/>
                  <a:gd name="T32" fmla="*/ 100 w 119"/>
                  <a:gd name="T33" fmla="*/ 82 h 99"/>
                  <a:gd name="T34" fmla="*/ 100 w 119"/>
                  <a:gd name="T35" fmla="*/ 0 h 99"/>
                  <a:gd name="T36" fmla="*/ 119 w 119"/>
                  <a:gd name="T37" fmla="*/ 0 h 99"/>
                  <a:gd name="T38" fmla="*/ 119 w 119"/>
                  <a:gd name="T39" fmla="*/ 99 h 99"/>
                  <a:gd name="T40" fmla="*/ 38 w 119"/>
                  <a:gd name="T41" fmla="*/ 99 h 99"/>
                  <a:gd name="T42" fmla="*/ 10 w 119"/>
                  <a:gd name="T43" fmla="*/ 91 h 99"/>
                  <a:gd name="T44" fmla="*/ 0 w 119"/>
                  <a:gd name="T45" fmla="*/ 65 h 99"/>
                  <a:gd name="T46" fmla="*/ 4 w 119"/>
                  <a:gd name="T47" fmla="*/ 49 h 99"/>
                  <a:gd name="T48" fmla="*/ 16 w 119"/>
                  <a:gd name="T49" fmla="*/ 37 h 99"/>
                  <a:gd name="T50" fmla="*/ 34 w 119"/>
                  <a:gd name="T51" fmla="*/ 33 h 99"/>
                  <a:gd name="T52" fmla="*/ 36 w 119"/>
                  <a:gd name="T53" fmla="*/ 49 h 99"/>
                  <a:gd name="T54" fmla="*/ 23 w 119"/>
                  <a:gd name="T55" fmla="*/ 54 h 99"/>
                  <a:gd name="T56" fmla="*/ 19 w 119"/>
                  <a:gd name="T57" fmla="*/ 65 h 99"/>
                  <a:gd name="T58" fmla="*/ 23 w 119"/>
                  <a:gd name="T59" fmla="*/ 78 h 99"/>
                  <a:gd name="T60" fmla="*/ 38 w 119"/>
                  <a:gd name="T61" fmla="*/ 82 h 99"/>
                  <a:gd name="T62" fmla="*/ 100 w 119"/>
                  <a:gd name="T63" fmla="*/ 8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9" h="99">
                    <a:moveTo>
                      <a:pt x="82" y="40"/>
                    </a:moveTo>
                    <a:cubicBezTo>
                      <a:pt x="82" y="47"/>
                      <a:pt x="82" y="47"/>
                      <a:pt x="82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3"/>
                      <a:pt x="61" y="30"/>
                      <a:pt x="63" y="28"/>
                    </a:cubicBezTo>
                    <a:cubicBezTo>
                      <a:pt x="65" y="26"/>
                      <a:pt x="67" y="25"/>
                      <a:pt x="71" y="25"/>
                    </a:cubicBezTo>
                    <a:cubicBezTo>
                      <a:pt x="74" y="25"/>
                      <a:pt x="77" y="26"/>
                      <a:pt x="78" y="28"/>
                    </a:cubicBezTo>
                    <a:cubicBezTo>
                      <a:pt x="80" y="29"/>
                      <a:pt x="81" y="31"/>
                      <a:pt x="81" y="35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4"/>
                      <a:pt x="75" y="33"/>
                      <a:pt x="74" y="32"/>
                    </a:cubicBezTo>
                    <a:cubicBezTo>
                      <a:pt x="74" y="32"/>
                      <a:pt x="73" y="32"/>
                      <a:pt x="71" y="32"/>
                    </a:cubicBezTo>
                    <a:cubicBezTo>
                      <a:pt x="68" y="32"/>
                      <a:pt x="67" y="33"/>
                      <a:pt x="67" y="36"/>
                    </a:cubicBezTo>
                    <a:cubicBezTo>
                      <a:pt x="67" y="40"/>
                      <a:pt x="67" y="40"/>
                      <a:pt x="67" y="40"/>
                    </a:cubicBezTo>
                    <a:lnTo>
                      <a:pt x="82" y="40"/>
                    </a:lnTo>
                    <a:close/>
                    <a:moveTo>
                      <a:pt x="100" y="8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99"/>
                      <a:pt x="119" y="99"/>
                      <a:pt x="119" y="9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25" y="99"/>
                      <a:pt x="16" y="96"/>
                      <a:pt x="10" y="91"/>
                    </a:cubicBezTo>
                    <a:cubicBezTo>
                      <a:pt x="3" y="85"/>
                      <a:pt x="0" y="77"/>
                      <a:pt x="0" y="65"/>
                    </a:cubicBezTo>
                    <a:cubicBezTo>
                      <a:pt x="0" y="59"/>
                      <a:pt x="2" y="54"/>
                      <a:pt x="4" y="49"/>
                    </a:cubicBezTo>
                    <a:cubicBezTo>
                      <a:pt x="7" y="44"/>
                      <a:pt x="11" y="40"/>
                      <a:pt x="16" y="37"/>
                    </a:cubicBezTo>
                    <a:cubicBezTo>
                      <a:pt x="21" y="34"/>
                      <a:pt x="27" y="33"/>
                      <a:pt x="34" y="33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0" y="50"/>
                      <a:pt x="25" y="51"/>
                      <a:pt x="23" y="54"/>
                    </a:cubicBezTo>
                    <a:cubicBezTo>
                      <a:pt x="20" y="56"/>
                      <a:pt x="19" y="60"/>
                      <a:pt x="19" y="65"/>
                    </a:cubicBezTo>
                    <a:cubicBezTo>
                      <a:pt x="19" y="71"/>
                      <a:pt x="20" y="76"/>
                      <a:pt x="23" y="78"/>
                    </a:cubicBezTo>
                    <a:cubicBezTo>
                      <a:pt x="26" y="81"/>
                      <a:pt x="31" y="82"/>
                      <a:pt x="38" y="82"/>
                    </a:cubicBezTo>
                    <a:lnTo>
                      <a:pt x="100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Freeform 14"/>
              <p:cNvSpPr>
                <a:spLocks noEditPoints="1"/>
              </p:cNvSpPr>
              <p:nvPr/>
            </p:nvSpPr>
            <p:spPr bwMode="auto">
              <a:xfrm>
                <a:off x="5195888" y="5005388"/>
                <a:ext cx="1684338" cy="903288"/>
              </a:xfrm>
              <a:custGeom>
                <a:avLst/>
                <a:gdLst>
                  <a:gd name="T0" fmla="*/ 44 w 188"/>
                  <a:gd name="T1" fmla="*/ 52 h 101"/>
                  <a:gd name="T2" fmla="*/ 38 w 188"/>
                  <a:gd name="T3" fmla="*/ 52 h 101"/>
                  <a:gd name="T4" fmla="*/ 19 w 188"/>
                  <a:gd name="T5" fmla="*/ 32 h 101"/>
                  <a:gd name="T6" fmla="*/ 22 w 188"/>
                  <a:gd name="T7" fmla="*/ 20 h 101"/>
                  <a:gd name="T8" fmla="*/ 32 w 188"/>
                  <a:gd name="T9" fmla="*/ 16 h 101"/>
                  <a:gd name="T10" fmla="*/ 39 w 188"/>
                  <a:gd name="T11" fmla="*/ 17 h 101"/>
                  <a:gd name="T12" fmla="*/ 43 w 188"/>
                  <a:gd name="T13" fmla="*/ 23 h 101"/>
                  <a:gd name="T14" fmla="*/ 44 w 188"/>
                  <a:gd name="T15" fmla="*/ 37 h 101"/>
                  <a:gd name="T16" fmla="*/ 44 w 188"/>
                  <a:gd name="T17" fmla="*/ 52 h 101"/>
                  <a:gd name="T18" fmla="*/ 170 w 188"/>
                  <a:gd name="T19" fmla="*/ 0 h 101"/>
                  <a:gd name="T20" fmla="*/ 170 w 188"/>
                  <a:gd name="T21" fmla="*/ 52 h 101"/>
                  <a:gd name="T22" fmla="*/ 63 w 188"/>
                  <a:gd name="T23" fmla="*/ 52 h 101"/>
                  <a:gd name="T24" fmla="*/ 63 w 188"/>
                  <a:gd name="T25" fmla="*/ 32 h 101"/>
                  <a:gd name="T26" fmla="*/ 55 w 188"/>
                  <a:gd name="T27" fmla="*/ 8 h 101"/>
                  <a:gd name="T28" fmla="*/ 32 w 188"/>
                  <a:gd name="T29" fmla="*/ 0 h 101"/>
                  <a:gd name="T30" fmla="*/ 8 w 188"/>
                  <a:gd name="T31" fmla="*/ 9 h 101"/>
                  <a:gd name="T32" fmla="*/ 0 w 188"/>
                  <a:gd name="T33" fmla="*/ 32 h 101"/>
                  <a:gd name="T34" fmla="*/ 11 w 188"/>
                  <a:gd name="T35" fmla="*/ 60 h 101"/>
                  <a:gd name="T36" fmla="*/ 42 w 188"/>
                  <a:gd name="T37" fmla="*/ 69 h 101"/>
                  <a:gd name="T38" fmla="*/ 44 w 188"/>
                  <a:gd name="T39" fmla="*/ 69 h 101"/>
                  <a:gd name="T40" fmla="*/ 44 w 188"/>
                  <a:gd name="T41" fmla="*/ 72 h 101"/>
                  <a:gd name="T42" fmla="*/ 41 w 188"/>
                  <a:gd name="T43" fmla="*/ 86 h 101"/>
                  <a:gd name="T44" fmla="*/ 51 w 188"/>
                  <a:gd name="T45" fmla="*/ 101 h 101"/>
                  <a:gd name="T46" fmla="*/ 55 w 188"/>
                  <a:gd name="T47" fmla="*/ 97 h 101"/>
                  <a:gd name="T48" fmla="*/ 63 w 188"/>
                  <a:gd name="T49" fmla="*/ 69 h 101"/>
                  <a:gd name="T50" fmla="*/ 188 w 188"/>
                  <a:gd name="T51" fmla="*/ 69 h 101"/>
                  <a:gd name="T52" fmla="*/ 188 w 188"/>
                  <a:gd name="T53" fmla="*/ 0 h 101"/>
                  <a:gd name="T54" fmla="*/ 170 w 188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8" h="101">
                    <a:moveTo>
                      <a:pt x="44" y="52"/>
                    </a:moveTo>
                    <a:cubicBezTo>
                      <a:pt x="38" y="52"/>
                      <a:pt x="38" y="52"/>
                      <a:pt x="38" y="52"/>
                    </a:cubicBezTo>
                    <a:cubicBezTo>
                      <a:pt x="25" y="52"/>
                      <a:pt x="19" y="45"/>
                      <a:pt x="19" y="32"/>
                    </a:cubicBezTo>
                    <a:cubicBezTo>
                      <a:pt x="19" y="27"/>
                      <a:pt x="20" y="23"/>
                      <a:pt x="22" y="20"/>
                    </a:cubicBezTo>
                    <a:cubicBezTo>
                      <a:pt x="24" y="17"/>
                      <a:pt x="27" y="16"/>
                      <a:pt x="32" y="16"/>
                    </a:cubicBezTo>
                    <a:cubicBezTo>
                      <a:pt x="35" y="16"/>
                      <a:pt x="37" y="16"/>
                      <a:pt x="39" y="17"/>
                    </a:cubicBezTo>
                    <a:cubicBezTo>
                      <a:pt x="41" y="19"/>
                      <a:pt x="42" y="20"/>
                      <a:pt x="43" y="23"/>
                    </a:cubicBezTo>
                    <a:cubicBezTo>
                      <a:pt x="44" y="26"/>
                      <a:pt x="44" y="32"/>
                      <a:pt x="44" y="37"/>
                    </a:cubicBezTo>
                    <a:lnTo>
                      <a:pt x="44" y="52"/>
                    </a:lnTo>
                    <a:close/>
                    <a:moveTo>
                      <a:pt x="170" y="0"/>
                    </a:moveTo>
                    <a:cubicBezTo>
                      <a:pt x="170" y="52"/>
                      <a:pt x="170" y="52"/>
                      <a:pt x="170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2"/>
                      <a:pt x="60" y="13"/>
                      <a:pt x="55" y="8"/>
                    </a:cubicBezTo>
                    <a:cubicBezTo>
                      <a:pt x="50" y="3"/>
                      <a:pt x="42" y="0"/>
                      <a:pt x="32" y="0"/>
                    </a:cubicBezTo>
                    <a:cubicBezTo>
                      <a:pt x="22" y="0"/>
                      <a:pt x="14" y="3"/>
                      <a:pt x="8" y="9"/>
                    </a:cubicBezTo>
                    <a:cubicBezTo>
                      <a:pt x="3" y="14"/>
                      <a:pt x="0" y="22"/>
                      <a:pt x="0" y="32"/>
                    </a:cubicBezTo>
                    <a:cubicBezTo>
                      <a:pt x="0" y="44"/>
                      <a:pt x="3" y="54"/>
                      <a:pt x="11" y="60"/>
                    </a:cubicBezTo>
                    <a:cubicBezTo>
                      <a:pt x="18" y="66"/>
                      <a:pt x="28" y="69"/>
                      <a:pt x="42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9"/>
                      <a:pt x="43" y="83"/>
                      <a:pt x="41" y="8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3" y="100"/>
                      <a:pt x="54" y="99"/>
                      <a:pt x="55" y="97"/>
                    </a:cubicBezTo>
                    <a:cubicBezTo>
                      <a:pt x="60" y="92"/>
                      <a:pt x="63" y="80"/>
                      <a:pt x="63" y="69"/>
                    </a:cubicBezTo>
                    <a:cubicBezTo>
                      <a:pt x="188" y="69"/>
                      <a:pt x="188" y="69"/>
                      <a:pt x="188" y="69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1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5"/>
              <p:cNvSpPr>
                <a:spLocks noChangeArrowheads="1"/>
              </p:cNvSpPr>
              <p:nvPr/>
            </p:nvSpPr>
            <p:spPr bwMode="auto">
              <a:xfrm>
                <a:off x="6718301" y="4754563"/>
                <a:ext cx="161925" cy="169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7013576" y="5005388"/>
                <a:ext cx="833438" cy="617538"/>
              </a:xfrm>
              <a:custGeom>
                <a:avLst/>
                <a:gdLst>
                  <a:gd name="T0" fmla="*/ 74 w 93"/>
                  <a:gd name="T1" fmla="*/ 52 h 69"/>
                  <a:gd name="T2" fmla="*/ 74 w 93"/>
                  <a:gd name="T3" fmla="*/ 42 h 69"/>
                  <a:gd name="T4" fmla="*/ 70 w 93"/>
                  <a:gd name="T5" fmla="*/ 23 h 69"/>
                  <a:gd name="T6" fmla="*/ 55 w 93"/>
                  <a:gd name="T7" fmla="*/ 17 h 69"/>
                  <a:gd name="T8" fmla="*/ 41 w 93"/>
                  <a:gd name="T9" fmla="*/ 20 h 69"/>
                  <a:gd name="T10" fmla="*/ 36 w 93"/>
                  <a:gd name="T11" fmla="*/ 3 h 69"/>
                  <a:gd name="T12" fmla="*/ 56 w 93"/>
                  <a:gd name="T13" fmla="*/ 0 h 69"/>
                  <a:gd name="T14" fmla="*/ 84 w 93"/>
                  <a:gd name="T15" fmla="*/ 10 h 69"/>
                  <a:gd name="T16" fmla="*/ 93 w 93"/>
                  <a:gd name="T17" fmla="*/ 40 h 69"/>
                  <a:gd name="T18" fmla="*/ 93 w 93"/>
                  <a:gd name="T19" fmla="*/ 69 h 69"/>
                  <a:gd name="T20" fmla="*/ 0 w 93"/>
                  <a:gd name="T21" fmla="*/ 69 h 69"/>
                  <a:gd name="T22" fmla="*/ 0 w 93"/>
                  <a:gd name="T23" fmla="*/ 52 h 69"/>
                  <a:gd name="T24" fmla="*/ 74 w 93"/>
                  <a:gd name="T25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69">
                    <a:moveTo>
                      <a:pt x="74" y="52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4" y="34"/>
                      <a:pt x="73" y="27"/>
                      <a:pt x="70" y="23"/>
                    </a:cubicBezTo>
                    <a:cubicBezTo>
                      <a:pt x="66" y="19"/>
                      <a:pt x="61" y="17"/>
                      <a:pt x="55" y="17"/>
                    </a:cubicBezTo>
                    <a:cubicBezTo>
                      <a:pt x="50" y="17"/>
                      <a:pt x="46" y="18"/>
                      <a:pt x="41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2" y="1"/>
                      <a:pt x="49" y="0"/>
                      <a:pt x="56" y="0"/>
                    </a:cubicBezTo>
                    <a:cubicBezTo>
                      <a:pt x="68" y="0"/>
                      <a:pt x="77" y="3"/>
                      <a:pt x="84" y="10"/>
                    </a:cubicBezTo>
                    <a:cubicBezTo>
                      <a:pt x="90" y="17"/>
                      <a:pt x="93" y="27"/>
                      <a:pt x="93" y="40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7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auto">
              <a:xfrm>
                <a:off x="7972426" y="4565650"/>
                <a:ext cx="223838" cy="188913"/>
              </a:xfrm>
              <a:custGeom>
                <a:avLst/>
                <a:gdLst>
                  <a:gd name="T0" fmla="*/ 25 w 25"/>
                  <a:gd name="T1" fmla="*/ 14 h 21"/>
                  <a:gd name="T2" fmla="*/ 25 w 25"/>
                  <a:gd name="T3" fmla="*/ 21 h 21"/>
                  <a:gd name="T4" fmla="*/ 0 w 25"/>
                  <a:gd name="T5" fmla="*/ 21 h 21"/>
                  <a:gd name="T6" fmla="*/ 0 w 25"/>
                  <a:gd name="T7" fmla="*/ 14 h 21"/>
                  <a:gd name="T8" fmla="*/ 3 w 25"/>
                  <a:gd name="T9" fmla="*/ 14 h 21"/>
                  <a:gd name="T10" fmla="*/ 3 w 25"/>
                  <a:gd name="T11" fmla="*/ 10 h 21"/>
                  <a:gd name="T12" fmla="*/ 6 w 25"/>
                  <a:gd name="T13" fmla="*/ 2 h 21"/>
                  <a:gd name="T14" fmla="*/ 14 w 25"/>
                  <a:gd name="T15" fmla="*/ 0 h 21"/>
                  <a:gd name="T16" fmla="*/ 21 w 25"/>
                  <a:gd name="T17" fmla="*/ 2 h 21"/>
                  <a:gd name="T18" fmla="*/ 24 w 25"/>
                  <a:gd name="T19" fmla="*/ 9 h 21"/>
                  <a:gd name="T20" fmla="*/ 18 w 25"/>
                  <a:gd name="T21" fmla="*/ 10 h 21"/>
                  <a:gd name="T22" fmla="*/ 17 w 25"/>
                  <a:gd name="T23" fmla="*/ 7 h 21"/>
                  <a:gd name="T24" fmla="*/ 14 w 25"/>
                  <a:gd name="T25" fmla="*/ 6 h 21"/>
                  <a:gd name="T26" fmla="*/ 10 w 25"/>
                  <a:gd name="T27" fmla="*/ 11 h 21"/>
                  <a:gd name="T28" fmla="*/ 10 w 25"/>
                  <a:gd name="T29" fmla="*/ 14 h 21"/>
                  <a:gd name="T30" fmla="*/ 25 w 25"/>
                  <a:gd name="T3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1">
                    <a:moveTo>
                      <a:pt x="25" y="14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8" y="1"/>
                      <a:pt x="10" y="0"/>
                      <a:pt x="14" y="0"/>
                    </a:cubicBezTo>
                    <a:cubicBezTo>
                      <a:pt x="17" y="0"/>
                      <a:pt x="20" y="0"/>
                      <a:pt x="21" y="2"/>
                    </a:cubicBezTo>
                    <a:cubicBezTo>
                      <a:pt x="23" y="3"/>
                      <a:pt x="24" y="6"/>
                      <a:pt x="24" y="9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7" y="7"/>
                    </a:cubicBezTo>
                    <a:cubicBezTo>
                      <a:pt x="16" y="6"/>
                      <a:pt x="15" y="6"/>
                      <a:pt x="14" y="6"/>
                    </a:cubicBezTo>
                    <a:cubicBezTo>
                      <a:pt x="11" y="6"/>
                      <a:pt x="10" y="7"/>
                      <a:pt x="10" y="11"/>
                    </a:cubicBezTo>
                    <a:cubicBezTo>
                      <a:pt x="10" y="14"/>
                      <a:pt x="10" y="14"/>
                      <a:pt x="10" y="14"/>
                    </a:cubicBezTo>
                    <a:lnTo>
                      <a:pt x="2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7991476" y="4816475"/>
                <a:ext cx="169863" cy="806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4267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2B419-AF65-4480-A5DE-4224A45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1325"/>
            <a:ext cx="5364163" cy="10924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CFFEF-9746-4F2E-BBC7-516A08DA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38" y="2060574"/>
            <a:ext cx="5148262" cy="39989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E4ED1-3F0A-4AD8-9AE9-B0E4BCF2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7737" y="6325200"/>
            <a:ext cx="5148263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fld id="{E7AB1589-4D81-4547-A78C-C326EAE89F1E}" type="datetime4">
              <a:rPr lang="en-GB" smtClean="0"/>
              <a:t>08 March 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7D2D-3B3D-4500-9D64-915233A8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026609" y="4402877"/>
            <a:ext cx="2953217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 cap="all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Adnoc Onshore |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931A-D08B-4921-A722-14DB5879D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0000" y="6325200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F7641956-BF2E-4170-9809-8254439A87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MSIPCMContentMarking" descr="{&quot;HashCode&quot;:567291505,&quot;Placement&quot;:&quot;Header&quot;}"/>
          <p:cNvSpPr txBox="1"/>
          <p:nvPr userDrawn="1"/>
        </p:nvSpPr>
        <p:spPr>
          <a:xfrm>
            <a:off x="0" y="0"/>
            <a:ext cx="204906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737373"/>
                </a:solidFill>
                <a:latin typeface="arial" panose="020B0604020202020204" pitchFamily="34" charset="0"/>
              </a:rPr>
              <a:t>ADNOC Classification: Internal</a:t>
            </a:r>
            <a:endParaRPr lang="en-US" sz="1000" dirty="0" err="1" smtClean="0">
              <a:solidFill>
                <a:srgbClr val="73737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3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5" r:id="rId5"/>
    <p:sldLayoutId id="2147483651" r:id="rId6"/>
    <p:sldLayoutId id="2147483658" r:id="rId7"/>
    <p:sldLayoutId id="2147483659" r:id="rId8"/>
    <p:sldLayoutId id="2147483652" r:id="rId9"/>
    <p:sldLayoutId id="2147483656" r:id="rId10"/>
    <p:sldLayoutId id="2147483670" r:id="rId11"/>
    <p:sldLayoutId id="2147483666" r:id="rId12"/>
    <p:sldLayoutId id="2147483657" r:id="rId13"/>
    <p:sldLayoutId id="2147483662" r:id="rId14"/>
    <p:sldLayoutId id="2147483663" r:id="rId15"/>
    <p:sldLayoutId id="2147483664" r:id="rId16"/>
    <p:sldLayoutId id="2147483654" r:id="rId17"/>
    <p:sldLayoutId id="2147483655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692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3384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5076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676800" indent="-169200" algn="l" defTabSz="914400" rtl="0" eaLnBrk="1" latinLnBrk="0" hangingPunct="1">
        <a:lnSpc>
          <a:spcPct val="100000"/>
        </a:lnSpc>
        <a:spcBef>
          <a:spcPts val="800"/>
        </a:spcBef>
        <a:buSzPct val="55000"/>
        <a:buFont typeface="Wingdings" panose="05000000000000000000" pitchFamily="2" charset="2"/>
        <a:buChar char="n"/>
        <a:defRPr sz="16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97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5" orient="horz" pos="1298" userDrawn="1">
          <p15:clr>
            <a:srgbClr val="F26B43"/>
          </p15:clr>
        </p15:guide>
        <p15:guide id="6" pos="7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E29E-DA8D-4CA7-8E0F-70E80DD6E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2420938"/>
            <a:ext cx="9252718" cy="2418262"/>
          </a:xfrm>
        </p:spPr>
        <p:txBody>
          <a:bodyPr/>
          <a:lstStyle/>
          <a:p>
            <a:r>
              <a:rPr lang="en-GB" sz="4400" dirty="0"/>
              <a:t>Career Ladder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03B09-15A2-4700-A1E0-9F7FFE37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7" y="5517232"/>
            <a:ext cx="5148262" cy="521877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8</a:t>
            </a:r>
            <a:r>
              <a:rPr lang="en-GB" baseline="30000" dirty="0" smtClean="0"/>
              <a:t>th</a:t>
            </a:r>
            <a:r>
              <a:rPr lang="en-GB" dirty="0" smtClean="0"/>
              <a:t> March 2020</a:t>
            </a:r>
          </a:p>
          <a:p>
            <a:r>
              <a:rPr lang="en-GB" dirty="0" smtClean="0"/>
              <a:t>Speaker: Prabhaker </a:t>
            </a:r>
            <a:r>
              <a:rPr lang="en-GB" dirty="0"/>
              <a:t>Reddy Vanam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1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1101600"/>
          </a:xfrm>
        </p:spPr>
        <p:txBody>
          <a:bodyPr/>
          <a:lstStyle/>
          <a:p>
            <a:pPr marL="285750" indent="-285750"/>
            <a:r>
              <a:rPr lang="en-US" sz="4000" dirty="0" smtClean="0"/>
              <a:t>Contributions </a:t>
            </a:r>
            <a:r>
              <a:rPr lang="en-US" sz="4000" dirty="0"/>
              <a:t>and Achievements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46348347"/>
              </p:ext>
            </p:extLst>
          </p:nvPr>
        </p:nvGraphicFramePr>
        <p:xfrm>
          <a:off x="3719736" y="1484784"/>
          <a:ext cx="7776864" cy="502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153938"/>
              </p:ext>
            </p:extLst>
          </p:nvPr>
        </p:nvGraphicFramePr>
        <p:xfrm>
          <a:off x="839416" y="1484784"/>
          <a:ext cx="2849960" cy="471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80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8606695" cy="1101600"/>
          </a:xfrm>
        </p:spPr>
        <p:txBody>
          <a:bodyPr/>
          <a:lstStyle/>
          <a:p>
            <a:r>
              <a:rPr lang="en-US" sz="4000" dirty="0"/>
              <a:t>Business Areas Covered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29682123"/>
              </p:ext>
            </p:extLst>
          </p:nvPr>
        </p:nvGraphicFramePr>
        <p:xfrm>
          <a:off x="1368152" y="1556792"/>
          <a:ext cx="847226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95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8" y="442800"/>
            <a:ext cx="8750712" cy="1101600"/>
          </a:xfrm>
        </p:spPr>
        <p:txBody>
          <a:bodyPr/>
          <a:lstStyle/>
          <a:p>
            <a:r>
              <a:rPr lang="en-US" sz="4000" dirty="0"/>
              <a:t>UAE NATIONAL DEVELOPMENT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23392" y="1772816"/>
            <a:ext cx="9001000" cy="4248472"/>
          </a:xfrm>
        </p:spPr>
        <p:txBody>
          <a:bodyPr vert="horz" lIns="68580" tIns="34290" rIns="68580" bIns="34290"/>
          <a:lstStyle/>
          <a:p>
            <a:pPr marL="693935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Training young Nationals to adapt Documentum/Captiva Technology as part of their career. </a:t>
            </a:r>
          </a:p>
          <a:p>
            <a:pPr marL="693935" lvl="1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Involving team to take part in troubleshooting issues during real incidents &amp; making sure they are capable to handle without dependency. </a:t>
            </a:r>
          </a:p>
          <a:p>
            <a:pPr marL="693935" lvl="1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Currently Focusing on Project Management (ADNOC HQ, Aconex, Operating Manuals </a:t>
            </a:r>
            <a:r>
              <a:rPr lang="en-US" sz="2000" dirty="0" err="1" smtClean="0">
                <a:solidFill>
                  <a:schemeClr val="accent4"/>
                </a:solidFill>
                <a:latin typeface="+mj-lt"/>
              </a:rPr>
              <a:t>etc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)</a:t>
            </a: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4"/>
              </a:solidFill>
              <a:latin typeface="+mj-lt"/>
            </a:endParaRPr>
          </a:p>
          <a:p>
            <a:pPr marL="693935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4"/>
                </a:solidFill>
                <a:latin typeface="+mj-lt"/>
              </a:rPr>
              <a:t>As a future plan, I want to contribute more in young talent development. </a:t>
            </a:r>
            <a:r>
              <a:rPr lang="en-US" sz="2000" dirty="0" err="1">
                <a:solidFill>
                  <a:schemeClr val="accent4"/>
                </a:solidFill>
                <a:latin typeface="+mj-lt"/>
              </a:rPr>
              <a:t>Eg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: IT Academy, Technical </a:t>
            </a: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Courses, Data science, Share 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Best practices.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4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C:\Users\ad1006362\Pictures\teacher-vec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63" y="2132856"/>
            <a:ext cx="2097869" cy="211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13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83432" y="1268760"/>
            <a:ext cx="5364162" cy="200025"/>
          </a:xfrm>
        </p:spPr>
        <p:txBody>
          <a:bodyPr/>
          <a:lstStyle/>
          <a:p>
            <a:r>
              <a:rPr lang="en-US" sz="1600" dirty="0" smtClean="0"/>
              <a:t>Aligned to Adnoc KPI</a:t>
            </a:r>
            <a:endParaRPr lang="en-US" sz="16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smtClean="0"/>
              <a:t>Adnoc Onshore | Engineering systems</a:t>
            </a:r>
            <a:endParaRPr lang="en-GB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983432" y="1628801"/>
          <a:ext cx="1015312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6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6" y="442800"/>
            <a:ext cx="9468743" cy="1101600"/>
          </a:xfrm>
        </p:spPr>
        <p:txBody>
          <a:bodyPr/>
          <a:lstStyle/>
          <a:p>
            <a:r>
              <a:rPr lang="en-GB" dirty="0" smtClean="0"/>
              <a:t>Recent achievements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14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54542" y="1052736"/>
            <a:ext cx="5364163" cy="200025"/>
          </a:xfrm>
        </p:spPr>
        <p:txBody>
          <a:bodyPr/>
          <a:lstStyle/>
          <a:p>
            <a:r>
              <a:rPr lang="en-GB" dirty="0"/>
              <a:t>(</a:t>
            </a:r>
            <a:r>
              <a:rPr lang="en-GB" dirty="0" smtClean="0"/>
              <a:t>2018 </a:t>
            </a:r>
            <a:r>
              <a:rPr lang="en-GB" dirty="0"/>
              <a:t>– till date)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EF1565-F241-42AF-950B-AA899A547509}"/>
              </a:ext>
            </a:extLst>
          </p:cNvPr>
          <p:cNvSpPr txBox="1"/>
          <p:nvPr/>
        </p:nvSpPr>
        <p:spPr>
          <a:xfrm>
            <a:off x="1271464" y="3682833"/>
            <a:ext cx="228904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accent4"/>
                </a:solidFill>
              </a:rPr>
              <a:t>eTDF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rolloutMaster</a:t>
            </a:r>
            <a:r>
              <a:rPr lang="en-US" sz="1400" dirty="0">
                <a:solidFill>
                  <a:schemeClr val="accent4"/>
                </a:solidFill>
              </a:rPr>
              <a:t> deliverables review thru </a:t>
            </a:r>
            <a:r>
              <a:rPr lang="en-US" sz="1400" dirty="0" err="1">
                <a:solidFill>
                  <a:schemeClr val="accent4"/>
                </a:solidFill>
              </a:rPr>
              <a:t>eTransmittal</a:t>
            </a:r>
            <a:endParaRPr lang="en-US" sz="1400" dirty="0">
              <a:solidFill>
                <a:schemeClr val="accent4"/>
              </a:solidFill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Optimized reporting on Convert to MASTER Tool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ICD for Technical Standards Feedback Management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ICD for tracking tool for </a:t>
            </a:r>
            <a:r>
              <a:rPr lang="en-US" sz="1400" dirty="0" err="1">
                <a:solidFill>
                  <a:schemeClr val="accent4"/>
                </a:solidFill>
              </a:rPr>
              <a:t>eTransmittal</a:t>
            </a:r>
            <a:r>
              <a:rPr lang="en-US" sz="1400" dirty="0">
                <a:solidFill>
                  <a:schemeClr val="accent4"/>
                </a:solidFill>
              </a:rPr>
              <a:t> deliverables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17FFC2-1730-4238-B844-307EB2647E2C}"/>
              </a:ext>
            </a:extLst>
          </p:cNvPr>
          <p:cNvSpPr txBox="1"/>
          <p:nvPr/>
        </p:nvSpPr>
        <p:spPr>
          <a:xfrm>
            <a:off x="5174180" y="3662007"/>
            <a:ext cx="228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Certification in CBAP – Certified Business Analyst Professional (from </a:t>
            </a:r>
            <a:r>
              <a:rPr lang="en-US" sz="1400" dirty="0" smtClean="0">
                <a:solidFill>
                  <a:schemeClr val="accent4"/>
                </a:solidFill>
              </a:rPr>
              <a:t>IBM</a:t>
            </a:r>
            <a:r>
              <a:rPr lang="en-US" sz="1400" dirty="0">
                <a:solidFill>
                  <a:schemeClr val="accent4"/>
                </a:solidFill>
              </a:rPr>
              <a:t>)</a:t>
            </a:r>
            <a:endParaRPr lang="en-US" sz="1400" dirty="0">
              <a:solidFill>
                <a:schemeClr val="accent4"/>
              </a:solidFill>
            </a:endParaRPr>
          </a:p>
        </p:txBody>
      </p:sp>
      <p:pic>
        <p:nvPicPr>
          <p:cNvPr id="36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302" y="1340768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70" y="1352153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ad1007948\AppData\Local\Microsoft\Windows\Temporary Internet Files\Content.IE5\W6FH8OXU\nexusae0_ic_achievement_unlocked_holo_light_thumb[1]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1569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97" y="1340768"/>
            <a:ext cx="1459210" cy="14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9" y="2779032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02" y="2781561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ad1007948\AppData\Local\Microsoft\Windows\Temporary Internet Files\Content.IE5\3D78PP5T\Location_dot_black.svg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434" y="2784351"/>
            <a:ext cx="206946" cy="20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9357605" y="3036635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2020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5469173" y="3063647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2019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1798687" y="3069913"/>
            <a:ext cx="123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2018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17FFC2-1730-4238-B844-307EB2647E2C}"/>
              </a:ext>
            </a:extLst>
          </p:cNvPr>
          <p:cNvSpPr txBox="1"/>
          <p:nvPr/>
        </p:nvSpPr>
        <p:spPr>
          <a:xfrm>
            <a:off x="8839087" y="3676566"/>
            <a:ext cx="265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Optimized reporting on Convert to MASTER </a:t>
            </a:r>
            <a:r>
              <a:rPr lang="en-US" sz="1400" dirty="0" smtClean="0">
                <a:solidFill>
                  <a:schemeClr val="accent4"/>
                </a:solidFill>
              </a:rPr>
              <a:t>Tool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endCxn id="53" idx="1"/>
          </p:cNvCxnSpPr>
          <p:nvPr/>
        </p:nvCxnSpPr>
        <p:spPr>
          <a:xfrm>
            <a:off x="2497075" y="2882505"/>
            <a:ext cx="3485927" cy="252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6189948" y="2885034"/>
            <a:ext cx="3681486" cy="279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Adnoc Onshore | Presentation title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15</a:t>
            </a:fld>
            <a:endParaRPr lang="en-GB"/>
          </a:p>
        </p:txBody>
      </p:sp>
      <p:cxnSp>
        <p:nvCxnSpPr>
          <p:cNvPr id="8" name="Straight Connector 7"/>
          <p:cNvCxnSpPr>
            <a:stCxn id="14" idx="6"/>
          </p:cNvCxnSpPr>
          <p:nvPr/>
        </p:nvCxnSpPr>
        <p:spPr>
          <a:xfrm>
            <a:off x="2227585" y="4008543"/>
            <a:ext cx="7978769" cy="110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456371" y="3356947"/>
            <a:ext cx="1295573" cy="1295573"/>
            <a:chOff x="7092280" y="2517710"/>
            <a:chExt cx="971680" cy="971680"/>
          </a:xfrm>
        </p:grpSpPr>
        <p:sp>
          <p:nvSpPr>
            <p:cNvPr id="10" name="Oval 9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6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39552" y="3816521"/>
            <a:ext cx="384043" cy="384043"/>
            <a:chOff x="611560" y="2851238"/>
            <a:chExt cx="288032" cy="288032"/>
          </a:xfrm>
        </p:grpSpPr>
        <p:sp>
          <p:nvSpPr>
            <p:cNvPr id="13" name="Oval 12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18756" y="3801651"/>
            <a:ext cx="384043" cy="384043"/>
            <a:chOff x="611560" y="2851238"/>
            <a:chExt cx="288032" cy="288032"/>
          </a:xfrm>
        </p:grpSpPr>
        <p:sp>
          <p:nvSpPr>
            <p:cNvPr id="16" name="Oval 15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97960" y="3801651"/>
            <a:ext cx="384043" cy="384043"/>
            <a:chOff x="611560" y="2851238"/>
            <a:chExt cx="288032" cy="288032"/>
          </a:xfrm>
        </p:grpSpPr>
        <p:sp>
          <p:nvSpPr>
            <p:cNvPr id="19" name="Oval 1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577164" y="3801651"/>
            <a:ext cx="384043" cy="384043"/>
            <a:chOff x="611560" y="2851238"/>
            <a:chExt cx="288032" cy="288032"/>
          </a:xfrm>
        </p:grpSpPr>
        <p:sp>
          <p:nvSpPr>
            <p:cNvPr id="22" name="Oval 2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Oval 2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Text Placeholder 17"/>
          <p:cNvSpPr txBox="1">
            <a:spLocks/>
          </p:cNvSpPr>
          <p:nvPr/>
        </p:nvSpPr>
        <p:spPr>
          <a:xfrm>
            <a:off x="7072830" y="3041915"/>
            <a:ext cx="1366585" cy="480053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5" name="Text Placeholder 17"/>
          <p:cNvSpPr txBox="1">
            <a:spLocks/>
          </p:cNvSpPr>
          <p:nvPr/>
        </p:nvSpPr>
        <p:spPr>
          <a:xfrm>
            <a:off x="5197981" y="4401432"/>
            <a:ext cx="1366585" cy="480053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6" name="Text Placeholder 17"/>
          <p:cNvSpPr txBox="1">
            <a:spLocks/>
          </p:cNvSpPr>
          <p:nvPr/>
        </p:nvSpPr>
        <p:spPr>
          <a:xfrm>
            <a:off x="3323132" y="3044958"/>
            <a:ext cx="1366585" cy="480053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1448282" y="4401379"/>
            <a:ext cx="1366585" cy="480053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8470" y="5033712"/>
            <a:ext cx="274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169" y="5033765"/>
            <a:ext cx="274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3017" y="1793776"/>
            <a:ext cx="274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33320" y="1796819"/>
            <a:ext cx="274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17"/>
          <p:cNvSpPr txBox="1">
            <a:spLocks/>
          </p:cNvSpPr>
          <p:nvPr/>
        </p:nvSpPr>
        <p:spPr>
          <a:xfrm>
            <a:off x="9420866" y="2692274"/>
            <a:ext cx="1366585" cy="48005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31054" y="4773149"/>
            <a:ext cx="2746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Block Arc 14"/>
          <p:cNvSpPr/>
          <p:nvPr/>
        </p:nvSpPr>
        <p:spPr>
          <a:xfrm rot="16200000">
            <a:off x="9818438" y="3707765"/>
            <a:ext cx="571439" cy="5718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6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9660383" cy="1101600"/>
          </a:xfrm>
        </p:spPr>
        <p:txBody>
          <a:bodyPr/>
          <a:lstStyle/>
          <a:p>
            <a:r>
              <a:rPr lang="en-US" sz="4000" dirty="0" smtClean="0"/>
              <a:t>Personal development Plan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98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02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9038743" cy="1101600"/>
          </a:xfrm>
        </p:spPr>
        <p:txBody>
          <a:bodyPr/>
          <a:lstStyle/>
          <a:p>
            <a:pPr marL="285750" indent="-285750"/>
            <a:r>
              <a:rPr lang="en-US" sz="4000" dirty="0"/>
              <a:t>Profile</a:t>
            </a:r>
            <a:r>
              <a:rPr lang="en-US" dirty="0"/>
              <a:t> </a:t>
            </a:r>
            <a:r>
              <a:rPr lang="en-US" sz="4000" dirty="0"/>
              <a:t>Summary</a:t>
            </a:r>
            <a:r>
              <a:rPr lang="en-US" dirty="0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767408" y="1340768"/>
            <a:ext cx="10153128" cy="4855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spc="20" dirty="0" smtClean="0">
                <a:solidFill>
                  <a:schemeClr val="accent3"/>
                </a:solidFill>
              </a:rPr>
              <a:t>About me: 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endParaRPr lang="en-US" sz="2400" b="1" spc="20" dirty="0" smtClean="0">
              <a:solidFill>
                <a:schemeClr val="accent3"/>
              </a:solidFill>
              <a:latin typeface="+mj-lt"/>
            </a:endParaRPr>
          </a:p>
          <a:p>
            <a:pPr lvl="1"/>
            <a:endParaRPr lang="en-US" sz="2400" b="1" spc="20" dirty="0">
              <a:solidFill>
                <a:schemeClr val="accent3"/>
              </a:solidFill>
              <a:latin typeface="+mj-lt"/>
            </a:endParaRPr>
          </a:p>
          <a:p>
            <a:pPr lvl="1"/>
            <a:endParaRPr lang="en-US" sz="2400" b="1" spc="20" dirty="0" smtClean="0">
              <a:solidFill>
                <a:schemeClr val="accent3"/>
              </a:solidFill>
              <a:latin typeface="+mj-lt"/>
            </a:endParaRPr>
          </a:p>
          <a:p>
            <a:pPr lvl="1"/>
            <a:r>
              <a:rPr lang="en-US" sz="2400" b="1" spc="20" dirty="0" smtClean="0">
                <a:solidFill>
                  <a:schemeClr val="accent3"/>
                </a:solidFill>
                <a:latin typeface="+mj-lt"/>
              </a:rPr>
              <a:t>Education</a:t>
            </a:r>
            <a:endParaRPr lang="en-US" sz="2400" b="1" spc="20" dirty="0">
              <a:solidFill>
                <a:schemeClr val="accent3"/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4"/>
              </a:solidFill>
              <a:latin typeface="+mj-lt"/>
            </a:endParaRPr>
          </a:p>
          <a:p>
            <a:pPr lvl="1"/>
            <a:endParaRPr lang="en-US" sz="2400" b="1" spc="20" dirty="0" smtClean="0">
              <a:solidFill>
                <a:schemeClr val="accent3"/>
              </a:solidFill>
              <a:latin typeface="+mj-lt"/>
            </a:endParaRPr>
          </a:p>
          <a:p>
            <a:pPr lvl="1"/>
            <a:r>
              <a:rPr lang="en-US" sz="2400" b="1" spc="20" dirty="0" smtClean="0">
                <a:solidFill>
                  <a:schemeClr val="accent3"/>
                </a:solidFill>
                <a:latin typeface="+mj-lt"/>
              </a:rPr>
              <a:t>Certifications</a:t>
            </a:r>
            <a:endParaRPr lang="en-US" sz="2400" b="1" spc="20" dirty="0">
              <a:solidFill>
                <a:schemeClr val="accent3"/>
              </a:solidFill>
              <a:latin typeface="+mj-lt"/>
            </a:endParaRPr>
          </a:p>
          <a:p>
            <a:pPr lvl="1"/>
            <a:endParaRPr lang="en-US" sz="1050" dirty="0">
              <a:solidFill>
                <a:schemeClr val="accent4"/>
              </a:solidFill>
              <a:latin typeface="+mj-lt"/>
            </a:endParaRPr>
          </a:p>
          <a:p>
            <a:pPr lvl="1"/>
            <a:endParaRPr lang="en-US" sz="2400" b="1" spc="20" dirty="0" smtClean="0">
              <a:solidFill>
                <a:schemeClr val="accent3"/>
              </a:solidFill>
              <a:latin typeface="+mj-lt"/>
            </a:endParaRPr>
          </a:p>
          <a:p>
            <a:pPr lvl="1"/>
            <a:endParaRPr lang="en-US" sz="2400" b="1" spc="20" dirty="0">
              <a:solidFill>
                <a:schemeClr val="accent3"/>
              </a:solidFill>
              <a:latin typeface="+mj-lt"/>
            </a:endParaRPr>
          </a:p>
          <a:p>
            <a:pPr lvl="1"/>
            <a:endParaRPr lang="en-US" sz="2400" b="1" spc="20" dirty="0" smtClean="0">
              <a:solidFill>
                <a:schemeClr val="accent3"/>
              </a:solidFill>
              <a:latin typeface="+mj-lt"/>
            </a:endParaRPr>
          </a:p>
          <a:p>
            <a:pPr lvl="1"/>
            <a:r>
              <a:rPr lang="en-US" sz="2400" b="1" spc="20" dirty="0" smtClean="0">
                <a:solidFill>
                  <a:schemeClr val="accent3"/>
                </a:solidFill>
                <a:latin typeface="+mj-lt"/>
              </a:rPr>
              <a:t>Specializations</a:t>
            </a:r>
            <a:endParaRPr lang="en-US" sz="2400" b="1" spc="20" dirty="0">
              <a:solidFill>
                <a:schemeClr val="accent3"/>
              </a:solidFill>
              <a:latin typeface="+mj-lt"/>
            </a:endParaRPr>
          </a:p>
          <a:p>
            <a:endParaRPr lang="en-US" sz="1700" dirty="0">
              <a:solidFill>
                <a:srgbClr val="004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C:\Users\ad1006362\Pictures\proven_logo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221088"/>
            <a:ext cx="944033" cy="94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43472" y="1772816"/>
          <a:ext cx="8128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Name</a:t>
                      </a:r>
                      <a:r>
                        <a:rPr lang="en-US" sz="18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Prabhaker Reddy Vanam (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Senior Analyst IT Solutions)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Experience: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15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 Years  (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~9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 years in ADNOC Onshore)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Interests: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Music, Farming and Teaching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43472" y="3212976"/>
          <a:ext cx="7416824" cy="747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175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2001 Degree in Bachelor of Science from Osmania UNI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2004 Masters in Computer Science, Osmania UNI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43472" y="4265281"/>
          <a:ext cx="7128792" cy="1305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307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fr-FR" sz="16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Enterprise Content </a:t>
                      </a:r>
                      <a:r>
                        <a:rPr lang="fr-FR" sz="16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r>
                        <a:rPr lang="fr-FR" sz="1600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6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Server Programming </a:t>
                      </a:r>
                      <a:endParaRPr lang="en-US" sz="160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55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IBM Applied Data Science</a:t>
                      </a:r>
                      <a:endParaRPr lang="en-US" sz="160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089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IBM Applied AI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8332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43472" y="5875961"/>
          <a:ext cx="8128000" cy="982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9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Enterprise Content Management (Documentum suite, Captiva Capture, SharePoint</a:t>
                      </a:r>
                      <a:r>
                        <a:rPr lang="en-US" sz="16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749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Oracle Aconex – Project Collaboration</a:t>
                      </a:r>
                      <a:endParaRPr lang="en-US" sz="1600" b="0" dirty="0" smtClean="0">
                        <a:solidFill>
                          <a:schemeClr val="accent4"/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600" b="0" dirty="0" smtClean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78579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360" y="4197439"/>
            <a:ext cx="967682" cy="9676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488488" y="4171028"/>
            <a:ext cx="1020504" cy="10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5870391" cy="1101600"/>
          </a:xfrm>
        </p:spPr>
        <p:txBody>
          <a:bodyPr/>
          <a:lstStyle/>
          <a:p>
            <a:r>
              <a:rPr lang="en-US" sz="4000" dirty="0" smtClean="0"/>
              <a:t>Work</a:t>
            </a:r>
            <a:r>
              <a:rPr lang="en-US" sz="4000" dirty="0" smtClean="0">
                <a:solidFill>
                  <a:srgbClr val="1946B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4000" dirty="0"/>
              <a:t>Experience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24197" y="1628800"/>
            <a:ext cx="10268347" cy="4896544"/>
          </a:xfrm>
        </p:spPr>
        <p:txBody>
          <a:bodyPr/>
          <a:lstStyle/>
          <a:p>
            <a:pPr marL="963415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b="1" spc="20" dirty="0">
                <a:solidFill>
                  <a:schemeClr val="accent3"/>
                </a:solidFill>
                <a:latin typeface="+mj-lt"/>
              </a:rPr>
              <a:t>2005 – Verinon Technology Solutions, India </a:t>
            </a:r>
            <a:r>
              <a:rPr lang="en-US" sz="2000" dirty="0">
                <a:solidFill>
                  <a:schemeClr val="accent4"/>
                </a:solidFill>
                <a:latin typeface="+mj-lt"/>
              </a:rPr>
              <a:t>(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Software </a:t>
            </a:r>
            <a:r>
              <a:rPr lang="en-US" dirty="0" smtClean="0">
                <a:solidFill>
                  <a:schemeClr val="accent4"/>
                </a:solidFill>
                <a:latin typeface="+mj-lt"/>
              </a:rPr>
              <a:t>Eng./Consultant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)</a:t>
            </a:r>
          </a:p>
          <a:p>
            <a:pPr marL="1249165" lvl="2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  <a:latin typeface="+mj-lt"/>
              </a:rPr>
              <a:t>Java, Web Development, </a:t>
            </a:r>
            <a:r>
              <a:rPr lang="en-US" dirty="0" smtClean="0">
                <a:solidFill>
                  <a:schemeClr val="accent4"/>
                </a:solidFill>
                <a:latin typeface="+mj-lt"/>
              </a:rPr>
              <a:t>Content Management,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eRoom</a:t>
            </a:r>
          </a:p>
          <a:p>
            <a:pPr marL="1249165" lvl="2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/>
                </a:solidFill>
                <a:latin typeface="+mj-lt"/>
              </a:rPr>
              <a:t>International Experience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- Singapore, Malaysia, Thailand, Turkey, USA, Saudi, Bahrain</a:t>
            </a:r>
          </a:p>
          <a:p>
            <a:pPr marL="1249165" lvl="2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4"/>
              </a:solidFill>
              <a:latin typeface="+mj-lt"/>
            </a:endParaRPr>
          </a:p>
          <a:p>
            <a:pPr marL="963415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b="1" spc="20" dirty="0">
                <a:solidFill>
                  <a:schemeClr val="accent3"/>
                </a:solidFill>
                <a:latin typeface="+mj-lt"/>
              </a:rPr>
              <a:t>2009 – eSolutions - MDS, Abu Dhabi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(Sr. Documentum Consultant)</a:t>
            </a:r>
          </a:p>
          <a:p>
            <a:pPr marL="1249165" lvl="2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  <a:latin typeface="+mj-lt"/>
              </a:rPr>
              <a:t>Damanhealth, </a:t>
            </a:r>
            <a:r>
              <a:rPr lang="en-US" dirty="0" smtClean="0">
                <a:solidFill>
                  <a:schemeClr val="accent4"/>
                </a:solidFill>
                <a:latin typeface="+mj-lt"/>
              </a:rPr>
              <a:t>FAB(FGB),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Dubai Metro, </a:t>
            </a:r>
            <a:r>
              <a:rPr lang="en-US" dirty="0" smtClean="0">
                <a:solidFill>
                  <a:schemeClr val="accent4"/>
                </a:solidFill>
                <a:latin typeface="+mj-lt"/>
              </a:rPr>
              <a:t>ADNOC Onshore</a:t>
            </a:r>
            <a:endParaRPr lang="en-US" dirty="0">
              <a:solidFill>
                <a:schemeClr val="accent4"/>
              </a:solidFill>
              <a:latin typeface="+mj-lt"/>
            </a:endParaRPr>
          </a:p>
          <a:p>
            <a:pPr marL="1420615" lvl="2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4"/>
              </a:solidFill>
              <a:latin typeface="+mj-lt"/>
            </a:endParaRPr>
          </a:p>
          <a:p>
            <a:pPr marL="963415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b="1" spc="20" dirty="0">
                <a:solidFill>
                  <a:schemeClr val="accent3"/>
                </a:solidFill>
                <a:latin typeface="+mj-lt"/>
              </a:rPr>
              <a:t>2011 – Current - ADNOC Onshore </a:t>
            </a:r>
            <a:r>
              <a:rPr lang="en-US" dirty="0">
                <a:solidFill>
                  <a:schemeClr val="accent4"/>
                </a:solidFill>
              </a:rPr>
              <a:t>(Senior </a:t>
            </a:r>
            <a:r>
              <a:rPr lang="en-US" dirty="0" smtClean="0">
                <a:solidFill>
                  <a:schemeClr val="accent4"/>
                </a:solidFill>
              </a:rPr>
              <a:t>Analyst, </a:t>
            </a:r>
            <a:r>
              <a:rPr lang="en-US" dirty="0">
                <a:solidFill>
                  <a:schemeClr val="accent4"/>
                </a:solidFill>
              </a:rPr>
              <a:t>IT Solutions)</a:t>
            </a:r>
          </a:p>
          <a:p>
            <a:pPr marL="1249165" lvl="2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4"/>
                </a:solidFill>
                <a:latin typeface="+mj-lt"/>
              </a:rPr>
              <a:t>eWellFile</a:t>
            </a:r>
            <a:r>
              <a:rPr lang="en-US" dirty="0" smtClean="0">
                <a:solidFill>
                  <a:schemeClr val="accent4"/>
                </a:solidFill>
                <a:latin typeface="+mj-lt"/>
              </a:rPr>
              <a:t>, Engineering EDMS, </a:t>
            </a:r>
            <a:r>
              <a:rPr lang="en-US" dirty="0" err="1" smtClean="0">
                <a:solidFill>
                  <a:schemeClr val="accent4"/>
                </a:solidFill>
                <a:latin typeface="+mj-lt"/>
              </a:rPr>
              <a:t>eTransmittal</a:t>
            </a:r>
            <a:r>
              <a:rPr lang="en-US" dirty="0" smtClean="0">
                <a:solidFill>
                  <a:schemeClr val="accent4"/>
                </a:solidFill>
                <a:latin typeface="+mj-lt"/>
              </a:rPr>
              <a:t>, Maximo EDMS, </a:t>
            </a:r>
            <a:r>
              <a:rPr lang="en-US" dirty="0" err="1" smtClean="0">
                <a:solidFill>
                  <a:schemeClr val="accent4"/>
                </a:solidFill>
                <a:latin typeface="+mj-lt"/>
              </a:rPr>
              <a:t>eTDF</a:t>
            </a:r>
            <a:r>
              <a:rPr lang="en-US" dirty="0" smtClean="0">
                <a:solidFill>
                  <a:schemeClr val="accent4"/>
                </a:solidFill>
                <a:latin typeface="+mj-lt"/>
              </a:rPr>
              <a:t> etc.</a:t>
            </a:r>
          </a:p>
          <a:p>
            <a:pPr marL="1249165" lvl="2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/>
                </a:solidFill>
                <a:latin typeface="+mj-lt"/>
              </a:rPr>
              <a:t>Digitization solutions</a:t>
            </a:r>
            <a:endParaRPr lang="en-US" sz="2000" dirty="0">
              <a:solidFill>
                <a:schemeClr val="accent4"/>
              </a:solidFill>
            </a:endParaRPr>
          </a:p>
          <a:p>
            <a:pPr marL="506215" lvl="1">
              <a:spcBef>
                <a:spcPct val="20000"/>
              </a:spcBef>
            </a:pPr>
            <a:endParaRPr lang="en-US" sz="2000" dirty="0">
              <a:solidFill>
                <a:srgbClr val="0047BB"/>
              </a:solidFill>
              <a:latin typeface="+mj-lt"/>
              <a:ea typeface="Lato Light" panose="020F0502020204030203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47BB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2" descr="C:\Users\ad1006362\Pictures\vern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637" y="1516989"/>
            <a:ext cx="759883" cy="75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ad1006362\Pictures\esolutions-ua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616" y="2996952"/>
            <a:ext cx="723904" cy="72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d1006362\Pictures\esolutions-ua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016" y="3149352"/>
            <a:ext cx="723904" cy="72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89" y="442800"/>
            <a:ext cx="9182759" cy="537928"/>
          </a:xfrm>
        </p:spPr>
        <p:txBody>
          <a:bodyPr/>
          <a:lstStyle/>
          <a:p>
            <a:r>
              <a:rPr lang="en-US" dirty="0" smtClean="0"/>
              <a:t>S.W.O.T analysis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016340" y="2061715"/>
            <a:ext cx="3432219" cy="2015357"/>
          </a:xfrm>
          <a:custGeom>
            <a:avLst/>
            <a:gdLst>
              <a:gd name="connsiteX0" fmla="*/ 0 w 3432219"/>
              <a:gd name="connsiteY0" fmla="*/ 0 h 816384"/>
              <a:gd name="connsiteX1" fmla="*/ 3024027 w 3432219"/>
              <a:gd name="connsiteY1" fmla="*/ 0 h 816384"/>
              <a:gd name="connsiteX2" fmla="*/ 3432219 w 3432219"/>
              <a:gd name="connsiteY2" fmla="*/ 408192 h 816384"/>
              <a:gd name="connsiteX3" fmla="*/ 3024027 w 3432219"/>
              <a:gd name="connsiteY3" fmla="*/ 816384 h 816384"/>
              <a:gd name="connsiteX4" fmla="*/ 0 w 3432219"/>
              <a:gd name="connsiteY4" fmla="*/ 816384 h 816384"/>
              <a:gd name="connsiteX5" fmla="*/ 0 w 3432219"/>
              <a:gd name="connsiteY5" fmla="*/ 0 h 81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219" h="816384">
                <a:moveTo>
                  <a:pt x="3432219" y="816383"/>
                </a:moveTo>
                <a:lnTo>
                  <a:pt x="408192" y="816383"/>
                </a:lnTo>
                <a:lnTo>
                  <a:pt x="0" y="408192"/>
                </a:lnTo>
                <a:lnTo>
                  <a:pt x="408192" y="1"/>
                </a:lnTo>
                <a:lnTo>
                  <a:pt x="3432219" y="1"/>
                </a:lnTo>
                <a:lnTo>
                  <a:pt x="3432219" y="816383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4099" tIns="83821" rIns="156464" bIns="83821" numCol="1" spcCol="127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Strengths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leading organizations in its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industry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Digitally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connects all stakeholders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solution - any device, anywhere in the world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eal-time visibility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friendly and easy to customize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7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99956" y="2661201"/>
            <a:ext cx="816384" cy="816384"/>
          </a:xfrm>
          <a:prstGeom prst="ellipse">
            <a:avLst/>
          </a:prstGeom>
          <a:blipFill dpi="0" rotWithShape="1"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88000" contrast="-8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398" t="10798" r="16398" b="10798"/>
            </a:stretch>
          </a:blipFill>
          <a:ln w="28575"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7464152" y="2061716"/>
            <a:ext cx="3432219" cy="2015356"/>
          </a:xfrm>
          <a:custGeom>
            <a:avLst/>
            <a:gdLst>
              <a:gd name="connsiteX0" fmla="*/ 0 w 3432219"/>
              <a:gd name="connsiteY0" fmla="*/ 0 h 816384"/>
              <a:gd name="connsiteX1" fmla="*/ 3024027 w 3432219"/>
              <a:gd name="connsiteY1" fmla="*/ 0 h 816384"/>
              <a:gd name="connsiteX2" fmla="*/ 3432219 w 3432219"/>
              <a:gd name="connsiteY2" fmla="*/ 408192 h 816384"/>
              <a:gd name="connsiteX3" fmla="*/ 3024027 w 3432219"/>
              <a:gd name="connsiteY3" fmla="*/ 816384 h 816384"/>
              <a:gd name="connsiteX4" fmla="*/ 0 w 3432219"/>
              <a:gd name="connsiteY4" fmla="*/ 816384 h 816384"/>
              <a:gd name="connsiteX5" fmla="*/ 0 w 3432219"/>
              <a:gd name="connsiteY5" fmla="*/ 0 h 81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219" h="816384">
                <a:moveTo>
                  <a:pt x="3432219" y="816383"/>
                </a:moveTo>
                <a:lnTo>
                  <a:pt x="408192" y="816383"/>
                </a:lnTo>
                <a:lnTo>
                  <a:pt x="0" y="408192"/>
                </a:lnTo>
                <a:lnTo>
                  <a:pt x="408192" y="1"/>
                </a:lnTo>
                <a:lnTo>
                  <a:pt x="3432219" y="1"/>
                </a:lnTo>
                <a:lnTo>
                  <a:pt x="3432219" y="816383"/>
                </a:lnTo>
                <a:close/>
              </a:path>
            </a:pathLst>
          </a:custGeom>
          <a:noFill/>
          <a:ln w="28575">
            <a:solidFill>
              <a:srgbClr val="FED10A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4099" tIns="83821" rIns="156464" bIns="83820" numCol="1" spcCol="127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Weakness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 cloud ( not in our EDMS)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solution to all client – no client specific enhancements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47768" y="2661201"/>
            <a:ext cx="816384" cy="816384"/>
          </a:xfrm>
          <a:prstGeom prst="ellipse">
            <a:avLst/>
          </a:prstGeom>
          <a:blipFill dpi="0" rotWithShape="1"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398" t="16398" r="16398" b="16398"/>
            </a:stretch>
          </a:blipFill>
          <a:ln w="28575">
            <a:solidFill>
              <a:srgbClr val="FED10A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016340" y="4221088"/>
            <a:ext cx="3432219" cy="1944216"/>
          </a:xfrm>
          <a:custGeom>
            <a:avLst/>
            <a:gdLst>
              <a:gd name="connsiteX0" fmla="*/ 0 w 3432219"/>
              <a:gd name="connsiteY0" fmla="*/ 0 h 816384"/>
              <a:gd name="connsiteX1" fmla="*/ 3024027 w 3432219"/>
              <a:gd name="connsiteY1" fmla="*/ 0 h 816384"/>
              <a:gd name="connsiteX2" fmla="*/ 3432219 w 3432219"/>
              <a:gd name="connsiteY2" fmla="*/ 408192 h 816384"/>
              <a:gd name="connsiteX3" fmla="*/ 3024027 w 3432219"/>
              <a:gd name="connsiteY3" fmla="*/ 816384 h 816384"/>
              <a:gd name="connsiteX4" fmla="*/ 0 w 3432219"/>
              <a:gd name="connsiteY4" fmla="*/ 816384 h 816384"/>
              <a:gd name="connsiteX5" fmla="*/ 0 w 3432219"/>
              <a:gd name="connsiteY5" fmla="*/ 0 h 81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219" h="816384">
                <a:moveTo>
                  <a:pt x="3432219" y="816383"/>
                </a:moveTo>
                <a:lnTo>
                  <a:pt x="408192" y="816383"/>
                </a:lnTo>
                <a:lnTo>
                  <a:pt x="0" y="408192"/>
                </a:lnTo>
                <a:lnTo>
                  <a:pt x="408192" y="1"/>
                </a:lnTo>
                <a:lnTo>
                  <a:pt x="3432219" y="1"/>
                </a:lnTo>
                <a:lnTo>
                  <a:pt x="3432219" y="816383"/>
                </a:lnTo>
                <a:close/>
              </a:path>
            </a:pathLst>
          </a:custGeom>
          <a:noFill/>
          <a:ln w="28575">
            <a:solidFill>
              <a:srgbClr val="109647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4099" tIns="83821" rIns="156464" bIns="83819" numCol="1" spcCol="1270" anchor="t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0" indent="-1714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to our EDMS with APIs (Application Program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Interface) -Including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files and reports</a:t>
            </a:r>
          </a:p>
          <a:p>
            <a:pPr marL="171450" lvl="0" indent="-1714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reports in-house </a:t>
            </a:r>
          </a:p>
        </p:txBody>
      </p:sp>
      <p:sp>
        <p:nvSpPr>
          <p:cNvPr id="13" name="Oval 12"/>
          <p:cNvSpPr/>
          <p:nvPr/>
        </p:nvSpPr>
        <p:spPr>
          <a:xfrm>
            <a:off x="1171339" y="4790436"/>
            <a:ext cx="816384" cy="805519"/>
          </a:xfrm>
          <a:prstGeom prst="ellipse">
            <a:avLst/>
          </a:prstGeom>
          <a:blipFill dpi="0" rotWithShape="1"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7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798" t="10798" r="10798" b="10798"/>
            </a:stretch>
          </a:blipFill>
          <a:ln w="28575">
            <a:solidFill>
              <a:srgbClr val="109647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7464152" y="4221088"/>
            <a:ext cx="3432219" cy="1944216"/>
          </a:xfrm>
          <a:custGeom>
            <a:avLst/>
            <a:gdLst>
              <a:gd name="connsiteX0" fmla="*/ 0 w 3432219"/>
              <a:gd name="connsiteY0" fmla="*/ 0 h 816384"/>
              <a:gd name="connsiteX1" fmla="*/ 3024027 w 3432219"/>
              <a:gd name="connsiteY1" fmla="*/ 0 h 816384"/>
              <a:gd name="connsiteX2" fmla="*/ 3432219 w 3432219"/>
              <a:gd name="connsiteY2" fmla="*/ 408192 h 816384"/>
              <a:gd name="connsiteX3" fmla="*/ 3024027 w 3432219"/>
              <a:gd name="connsiteY3" fmla="*/ 816384 h 816384"/>
              <a:gd name="connsiteX4" fmla="*/ 0 w 3432219"/>
              <a:gd name="connsiteY4" fmla="*/ 816384 h 816384"/>
              <a:gd name="connsiteX5" fmla="*/ 0 w 3432219"/>
              <a:gd name="connsiteY5" fmla="*/ 0 h 81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2219" h="816384">
                <a:moveTo>
                  <a:pt x="3432219" y="816383"/>
                </a:moveTo>
                <a:lnTo>
                  <a:pt x="408192" y="816383"/>
                </a:lnTo>
                <a:lnTo>
                  <a:pt x="0" y="408192"/>
                </a:lnTo>
                <a:lnTo>
                  <a:pt x="408192" y="1"/>
                </a:lnTo>
                <a:lnTo>
                  <a:pt x="3432219" y="1"/>
                </a:lnTo>
                <a:lnTo>
                  <a:pt x="3432219" y="816383"/>
                </a:lnTo>
                <a:close/>
              </a:path>
            </a:pathLst>
          </a:custGeom>
          <a:noFill/>
          <a:ln w="28575">
            <a:solidFill>
              <a:srgbClr val="E32726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4099" tIns="83821" rIns="156464" bIns="83819" numCol="1" spcCol="1270" anchor="t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Threats</a:t>
            </a:r>
          </a:p>
          <a:p>
            <a:pPr marL="171450" lvl="0" indent="-1714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Currently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awareness of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functionalities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attained.</a:t>
            </a:r>
          </a:p>
          <a:p>
            <a:pPr marL="171450" lvl="0" indent="-1714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Unforeseen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glitches; still unaware of the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gaps</a:t>
            </a:r>
          </a:p>
          <a:p>
            <a:pPr marL="171450" lvl="0" indent="-1714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estimation not done</a:t>
            </a:r>
          </a:p>
          <a:p>
            <a:pPr marL="171450" lvl="0" indent="-1714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Termination of Contract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47768" y="4785003"/>
            <a:ext cx="816384" cy="816384"/>
          </a:xfrm>
          <a:prstGeom prst="ellipse">
            <a:avLst/>
          </a:prstGeom>
          <a:blipFill dpi="0" rotWithShape="1"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7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6398" t="10798" r="16398" b="10798"/>
            </a:stretch>
          </a:blipFill>
          <a:ln w="28575">
            <a:solidFill>
              <a:srgbClr val="E32726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19</a:t>
            </a:fld>
            <a:endParaRPr lang="en-GB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45689" y="1321196"/>
            <a:ext cx="5364163" cy="200025"/>
          </a:xfrm>
        </p:spPr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smtClean="0"/>
              <a:t>Adnoc Onshore | Oracle Aconex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8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AGENDA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235770" y="1988840"/>
            <a:ext cx="5148262" cy="399891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Profile Summary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Work Experience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Role &amp; Responsibility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Contributions and Achievements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People Development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Personal Development Plan</a:t>
            </a:r>
            <a:endParaRPr lang="en-US" sz="2000" dirty="0"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C:\Users\ad1007948\Desktop\road_PNG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6" y="2279497"/>
            <a:ext cx="11665296" cy="43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369029" y="2195867"/>
            <a:ext cx="27747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A9343A"/>
                </a:solidFill>
              </a:rPr>
              <a:t>Fully intelligent Engineering Systems </a:t>
            </a:r>
          </a:p>
          <a:p>
            <a:r>
              <a:rPr lang="en-US" sz="1400" b="1" dirty="0" smtClean="0">
                <a:solidFill>
                  <a:srgbClr val="A9343A"/>
                </a:solidFill>
              </a:rPr>
              <a:t>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20</a:t>
            </a:fld>
            <a:endParaRPr lang="en-GB"/>
          </a:p>
        </p:txBody>
      </p:sp>
      <p:pic>
        <p:nvPicPr>
          <p:cNvPr id="5128" name="Picture 8" descr="C:\Users\ad1007948\AppData\Local\Microsoft\Windows\Temporary Internet Files\Content.IE5\3D78PP5T\564px-Map_pin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5701312"/>
            <a:ext cx="393625" cy="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ad1007948\AppData\Local\Microsoft\Windows\Temporary Internet Files\Content.IE5\3D78PP5T\564px-Map_pin_ic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3546991"/>
            <a:ext cx="288032" cy="3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d1007948\AppData\Local\Microsoft\Windows\Temporary Internet Files\Content.IE5\3D78PP5T\564px-Map_pin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27" y="3861048"/>
            <a:ext cx="279324" cy="3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:\Users\ad1007948\AppData\Local\Microsoft\Windows\Temporary Internet Files\Content.IE5\3D78PP5T\564px-Map_pin_icon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96" y="3332236"/>
            <a:ext cx="254900" cy="3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79776" y="5488776"/>
            <a:ext cx="230425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solidFill>
                  <a:srgbClr val="A9343A"/>
                </a:solidFill>
              </a:rPr>
              <a:t>GIS with </a:t>
            </a:r>
            <a:r>
              <a:rPr lang="en-US" sz="1100" b="1" dirty="0" smtClean="0">
                <a:solidFill>
                  <a:srgbClr val="A9343A"/>
                </a:solidFill>
              </a:rPr>
              <a:t>EDMS </a:t>
            </a:r>
            <a:r>
              <a:rPr lang="en-US" sz="1100" b="1" dirty="0">
                <a:solidFill>
                  <a:srgbClr val="A9343A"/>
                </a:solidFill>
              </a:rPr>
              <a:t>(</a:t>
            </a:r>
            <a:r>
              <a:rPr lang="en-US" sz="1100" b="1" dirty="0" smtClean="0">
                <a:solidFill>
                  <a:srgbClr val="A9343A"/>
                </a:solidFill>
              </a:rPr>
              <a:t>2018)</a:t>
            </a:r>
          </a:p>
          <a:p>
            <a:pPr algn="r"/>
            <a:r>
              <a:rPr lang="en-US" sz="1000" dirty="0" smtClean="0">
                <a:solidFill>
                  <a:srgbClr val="A9343A"/>
                </a:solidFill>
              </a:rPr>
              <a:t>Easy access to drawings and documents from EDMS</a:t>
            </a:r>
            <a:endParaRPr lang="en-US" sz="1000" dirty="0">
              <a:solidFill>
                <a:srgbClr val="A9343A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14306" y="3781545"/>
            <a:ext cx="1880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A9343A"/>
                </a:solidFill>
              </a:rPr>
              <a:t>IES with EDMS(2021)</a:t>
            </a:r>
          </a:p>
          <a:p>
            <a:r>
              <a:rPr lang="en-US" sz="1000" dirty="0" smtClean="0">
                <a:solidFill>
                  <a:srgbClr val="A9343A"/>
                </a:solidFill>
              </a:rPr>
              <a:t>Easy access to drawing and documents from 3D Model </a:t>
            </a:r>
            <a:endParaRPr lang="en-US" sz="1000" dirty="0">
              <a:solidFill>
                <a:srgbClr val="A9343A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2907" y="4264325"/>
            <a:ext cx="217510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A9343A"/>
                </a:solidFill>
              </a:rPr>
              <a:t>IES with MAXIMO (2020</a:t>
            </a:r>
            <a:r>
              <a:rPr lang="en-US" sz="1200" dirty="0" smtClean="0">
                <a:solidFill>
                  <a:srgbClr val="A9343A"/>
                </a:solidFill>
              </a:rPr>
              <a:t>)</a:t>
            </a:r>
          </a:p>
          <a:p>
            <a:pPr algn="r"/>
            <a:r>
              <a:rPr lang="en-US" sz="1050" dirty="0" smtClean="0">
                <a:solidFill>
                  <a:srgbClr val="A9343A"/>
                </a:solidFill>
              </a:rPr>
              <a:t>Quick reference to tag information from </a:t>
            </a:r>
            <a:r>
              <a:rPr lang="en-US" sz="1050" dirty="0">
                <a:solidFill>
                  <a:srgbClr val="A9343A"/>
                </a:solidFill>
              </a:rPr>
              <a:t>3</a:t>
            </a:r>
            <a:r>
              <a:rPr lang="en-US" sz="1050" dirty="0" smtClean="0">
                <a:solidFill>
                  <a:srgbClr val="A9343A"/>
                </a:solidFill>
              </a:rPr>
              <a:t>D Model</a:t>
            </a:r>
            <a:endParaRPr lang="en-US" sz="1050" dirty="0">
              <a:solidFill>
                <a:srgbClr val="A9343A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77657" y="2716178"/>
            <a:ext cx="26209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9343A"/>
                </a:solidFill>
              </a:rPr>
              <a:t>Multi-discipline </a:t>
            </a:r>
            <a:r>
              <a:rPr lang="en-US" sz="1200" b="1" dirty="0" smtClean="0">
                <a:solidFill>
                  <a:srgbClr val="A9343A"/>
                </a:solidFill>
              </a:rPr>
              <a:t>Engineering </a:t>
            </a:r>
            <a:r>
              <a:rPr lang="en-US" sz="1200" b="1" dirty="0">
                <a:solidFill>
                  <a:srgbClr val="A9343A"/>
                </a:solidFill>
              </a:rPr>
              <a:t>Systems with SPF (</a:t>
            </a:r>
            <a:r>
              <a:rPr lang="en-US" sz="1200" b="1" dirty="0" smtClean="0">
                <a:solidFill>
                  <a:srgbClr val="A9343A"/>
                </a:solidFill>
              </a:rPr>
              <a:t>2019-2020)</a:t>
            </a:r>
            <a:endParaRPr lang="en-US" sz="1200" b="1" dirty="0">
              <a:solidFill>
                <a:srgbClr val="A9343A"/>
              </a:solidFill>
            </a:endParaRPr>
          </a:p>
          <a:p>
            <a:r>
              <a:rPr lang="en-US" sz="1050" dirty="0" smtClean="0">
                <a:solidFill>
                  <a:srgbClr val="A9343A"/>
                </a:solidFill>
              </a:rPr>
              <a:t>PSD-3D,SP-PID,SP-I</a:t>
            </a:r>
            <a:r>
              <a:rPr lang="en-US" sz="1050" dirty="0">
                <a:solidFill>
                  <a:srgbClr val="A9343A"/>
                </a:solidFill>
              </a:rPr>
              <a:t>, </a:t>
            </a:r>
            <a:r>
              <a:rPr lang="en-US" sz="1050" dirty="0" smtClean="0">
                <a:solidFill>
                  <a:srgbClr val="A9343A"/>
                </a:solidFill>
              </a:rPr>
              <a:t>SP-3D </a:t>
            </a:r>
            <a:r>
              <a:rPr lang="en-US" sz="1050" dirty="0" err="1" smtClean="0">
                <a:solidFill>
                  <a:srgbClr val="A9343A"/>
                </a:solidFill>
              </a:rPr>
              <a:t>etc</a:t>
            </a:r>
            <a:r>
              <a:rPr lang="en-US" sz="1050" dirty="0" smtClean="0">
                <a:solidFill>
                  <a:srgbClr val="A9343A"/>
                </a:solidFill>
              </a:rPr>
              <a:t> integrated </a:t>
            </a:r>
            <a:endParaRPr lang="en-US" sz="1050" dirty="0">
              <a:solidFill>
                <a:srgbClr val="A9343A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692" y="3558958"/>
            <a:ext cx="19969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9343A"/>
                </a:solidFill>
              </a:rPr>
              <a:t>3D model of all Assets (2021)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A9343A"/>
                </a:solidFill>
              </a:rPr>
              <a:t>Laser scan old facilities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A9343A"/>
                </a:solidFill>
              </a:rPr>
              <a:t>3D Model for all new projects and plant modifications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28080" y="332656"/>
            <a:ext cx="5364164" cy="1101600"/>
          </a:xfrm>
        </p:spPr>
        <p:txBody>
          <a:bodyPr/>
          <a:lstStyle/>
          <a:p>
            <a:r>
              <a:rPr lang="en-US" dirty="0" smtClean="0"/>
              <a:t>Vision 2021</a:t>
            </a:r>
            <a:endParaRPr lang="en-US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39111" y="1220130"/>
            <a:ext cx="11809312" cy="6246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300" spc="360" dirty="0" smtClean="0">
                <a:solidFill>
                  <a:srgbClr val="A9343A"/>
                </a:solidFill>
                <a:latin typeface="Arial Black" panose="020B0A04020102020204" pitchFamily="34" charset="0"/>
                <a:ea typeface="+mn-ea"/>
                <a:cs typeface="+mn-cs"/>
              </a:rPr>
              <a:t>Roadmap(2017-2021) to achieve </a:t>
            </a:r>
            <a:r>
              <a:rPr lang="en-US" sz="1300" spc="360" dirty="0">
                <a:solidFill>
                  <a:srgbClr val="A9343A"/>
                </a:solidFill>
                <a:latin typeface="Arial Black" panose="020B0A04020102020204" pitchFamily="34" charset="0"/>
                <a:ea typeface="+mn-ea"/>
                <a:cs typeface="+mn-cs"/>
              </a:rPr>
              <a:t>fully </a:t>
            </a:r>
            <a:r>
              <a:rPr lang="en-US" sz="1300" spc="360" dirty="0" smtClean="0">
                <a:solidFill>
                  <a:srgbClr val="A9343A"/>
                </a:solidFill>
                <a:latin typeface="Arial Black" panose="020B0A04020102020204" pitchFamily="34" charset="0"/>
                <a:ea typeface="+mn-ea"/>
                <a:cs typeface="+mn-cs"/>
              </a:rPr>
              <a:t>intelligent engineering systems</a:t>
            </a: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026609" y="4402877"/>
            <a:ext cx="2953217" cy="360000"/>
          </a:xfrm>
        </p:spPr>
        <p:txBody>
          <a:bodyPr/>
          <a:lstStyle/>
          <a:p>
            <a:r>
              <a:rPr lang="en-GB" dirty="0" smtClean="0"/>
              <a:t>Adnoc Onshore | Engineering systems</a:t>
            </a:r>
            <a:endParaRPr lang="en-GB" dirty="0"/>
          </a:p>
        </p:txBody>
      </p:sp>
      <p:pic>
        <p:nvPicPr>
          <p:cNvPr id="5130" name="Picture 10" descr="C:\Users\ad1007948\Desktop\flag-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628800"/>
            <a:ext cx="1080120" cy="95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:\Users\ad1007948\AppData\Local\Microsoft\Windows\Temporary Internet Files\Content.IE5\3D78PP5T\564px-Map_pin_ico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828" y="4093240"/>
            <a:ext cx="393625" cy="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9480376" y="3386946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A9343A"/>
                </a:solidFill>
              </a:rPr>
              <a:t>GIS with IES (2019</a:t>
            </a:r>
            <a:r>
              <a:rPr lang="en-US" sz="1100" b="1" dirty="0" smtClean="0">
                <a:solidFill>
                  <a:srgbClr val="A9343A"/>
                </a:solidFill>
              </a:rPr>
              <a:t>)</a:t>
            </a:r>
          </a:p>
          <a:p>
            <a:r>
              <a:rPr lang="en-US" sz="1000" dirty="0" smtClean="0">
                <a:solidFill>
                  <a:srgbClr val="A9343A"/>
                </a:solidFill>
              </a:rPr>
              <a:t>Seamless access from GIS map to 3D Model of selected facility</a:t>
            </a:r>
            <a:endParaRPr lang="en-US" sz="1000" dirty="0">
              <a:solidFill>
                <a:srgbClr val="A9343A"/>
              </a:solidFill>
            </a:endParaRPr>
          </a:p>
        </p:txBody>
      </p:sp>
      <p:pic>
        <p:nvPicPr>
          <p:cNvPr id="28" name="Picture 8" descr="C:\Users\ad1007948\AppData\Local\Microsoft\Windows\Temporary Internet Files\Content.IE5\3D78PP5T\564px-Map_pin_icon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64" y="3170052"/>
            <a:ext cx="254900" cy="34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19266" y="7029400"/>
            <a:ext cx="11665295" cy="5184576"/>
            <a:chOff x="379105" y="1395104"/>
            <a:chExt cx="11665295" cy="5219096"/>
          </a:xfrm>
        </p:grpSpPr>
        <p:sp>
          <p:nvSpPr>
            <p:cNvPr id="32" name="Rectangle 31"/>
            <p:cNvSpPr/>
            <p:nvPr/>
          </p:nvSpPr>
          <p:spPr>
            <a:xfrm>
              <a:off x="379105" y="1395104"/>
              <a:ext cx="11665295" cy="5219096"/>
            </a:xfrm>
            <a:prstGeom prst="rect">
              <a:avLst/>
            </a:prstGeom>
            <a:solidFill>
              <a:schemeClr val="bg1">
                <a:lumMod val="85000"/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285750" indent="-28575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Simplify data access </a:t>
              </a:r>
            </a:p>
            <a:p>
              <a:pPr marL="285750" indent="-28575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Digital continuity of asset information though its complete lifecycle</a:t>
              </a:r>
            </a:p>
            <a:p>
              <a:pPr marL="285750" indent="-28575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Wide spread use of 3D visualization</a:t>
              </a:r>
            </a:p>
            <a:p>
              <a:pPr marL="285750" indent="-28575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Improve collaboration and efficiency to manage internal and external interfaces (Mobility , Real-time data)</a:t>
              </a:r>
            </a:p>
            <a:p>
              <a:pPr marL="285750" indent="-28575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</a:t>
              </a: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Driven performance (Analytics, Predictive capabilities, New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Business </a:t>
              </a: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Models)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71465" y="2265785"/>
              <a:ext cx="2443172" cy="667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1600" b="1" dirty="0" smtClean="0">
                  <a:solidFill>
                    <a:schemeClr val="accent4"/>
                  </a:solidFill>
                </a:rPr>
                <a:t>Document driven Asset Management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6200" y="2265785"/>
              <a:ext cx="2520280" cy="667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Bef>
                  <a:spcPts val="800"/>
                </a:spcBef>
              </a:pPr>
              <a:r>
                <a:rPr lang="en-US" sz="1600" b="1" dirty="0" smtClean="0">
                  <a:solidFill>
                    <a:schemeClr val="accent4"/>
                  </a:solidFill>
                </a:rPr>
                <a:t>Intelligent Data driven Asset Management  </a:t>
              </a:r>
            </a:p>
          </p:txBody>
        </p:sp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636" y="1754905"/>
              <a:ext cx="1114425" cy="138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512" y="1665107"/>
              <a:ext cx="1390650" cy="164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Notched Right Arrow 36"/>
            <p:cNvSpPr/>
            <p:nvPr/>
          </p:nvSpPr>
          <p:spPr>
            <a:xfrm>
              <a:off x="5141735" y="2085699"/>
              <a:ext cx="1008112" cy="800904"/>
            </a:xfrm>
            <a:prstGeom prst="notchedRightArrow">
              <a:avLst/>
            </a:prstGeom>
            <a:solidFill>
              <a:srgbClr val="A9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2941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00221 -0.787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3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9" grpId="0"/>
      <p:bldP spid="20" grpId="0"/>
      <p:bldP spid="21" grpId="0"/>
      <p:bldP spid="22" grpId="0"/>
      <p:bldP spid="1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404664"/>
            <a:ext cx="7992888" cy="537928"/>
          </a:xfrm>
        </p:spPr>
        <p:txBody>
          <a:bodyPr/>
          <a:lstStyle/>
          <a:p>
            <a:r>
              <a:rPr lang="en-US" dirty="0" smtClean="0"/>
              <a:t>Profile Summary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5567"/>
              </p:ext>
            </p:extLst>
          </p:nvPr>
        </p:nvGraphicFramePr>
        <p:xfrm>
          <a:off x="816993" y="2564904"/>
          <a:ext cx="10801200" cy="342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t>3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55440" y="903040"/>
            <a:ext cx="1000911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spc="20" dirty="0">
                <a:solidFill>
                  <a:schemeClr val="accent2">
                    <a:lumMod val="75000"/>
                  </a:schemeClr>
                </a:solidFill>
              </a:rPr>
              <a:t>About me: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fontAlgn="t"/>
            <a:r>
              <a:rPr lang="en-US" sz="1400" b="1" dirty="0" smtClean="0">
                <a:solidFill>
                  <a:srgbClr val="4D5156"/>
                </a:solidFill>
              </a:rPr>
              <a:t>Title: 			</a:t>
            </a:r>
            <a:r>
              <a:rPr lang="en-US" sz="1400" b="1" dirty="0">
                <a:solidFill>
                  <a:srgbClr val="4D5156"/>
                </a:solidFill>
              </a:rPr>
              <a:t>Senior Analyst IT Solutions</a:t>
            </a:r>
            <a:endParaRPr lang="en-US" sz="1400" b="1" dirty="0"/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Experience</a:t>
            </a:r>
            <a:r>
              <a:rPr lang="en-US" sz="1400" b="1" dirty="0" smtClean="0">
                <a:solidFill>
                  <a:srgbClr val="4D5156"/>
                </a:solidFill>
              </a:rPr>
              <a:t>: 		</a:t>
            </a:r>
            <a:r>
              <a:rPr lang="en-US" sz="1400" b="1" dirty="0" smtClean="0">
                <a:solidFill>
                  <a:srgbClr val="4D5156"/>
                </a:solidFill>
              </a:rPr>
              <a:t>15 Years  (~9 </a:t>
            </a:r>
            <a:r>
              <a:rPr lang="en-US" sz="1400" b="1" dirty="0">
                <a:solidFill>
                  <a:srgbClr val="4D5156"/>
                </a:solidFill>
              </a:rPr>
              <a:t>years in ADNOC Onshore)</a:t>
            </a:r>
            <a:endParaRPr lang="en-US" sz="1400" b="1" dirty="0"/>
          </a:p>
          <a:p>
            <a:pPr fontAlgn="t"/>
            <a:r>
              <a:rPr lang="en-US" sz="1400" b="1" dirty="0">
                <a:solidFill>
                  <a:srgbClr val="4D5156"/>
                </a:solidFill>
              </a:rPr>
              <a:t>Interests:			Music, Farming and Teaching </a:t>
            </a:r>
          </a:p>
        </p:txBody>
      </p:sp>
      <p:pic>
        <p:nvPicPr>
          <p:cNvPr id="7" name="Picture 2" descr="C:\Users\ad1006362\Pictures\proven_logo_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3551068"/>
            <a:ext cx="654131" cy="65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8328" y="3527419"/>
            <a:ext cx="670518" cy="6705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9840416" y="3501008"/>
            <a:ext cx="707119" cy="7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ame Side Corner Rectangle 17"/>
          <p:cNvSpPr/>
          <p:nvPr/>
        </p:nvSpPr>
        <p:spPr>
          <a:xfrm>
            <a:off x="1751250" y="1371600"/>
            <a:ext cx="2930502" cy="3657600"/>
          </a:xfrm>
          <a:prstGeom prst="round2SameRect">
            <a:avLst>
              <a:gd name="adj1" fmla="val 12303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Stored Data 13"/>
          <p:cNvSpPr/>
          <p:nvPr/>
        </p:nvSpPr>
        <p:spPr>
          <a:xfrm rot="10800000">
            <a:off x="1751249" y="5029200"/>
            <a:ext cx="3516603" cy="914400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5224790"/>
            <a:ext cx="23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2010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1541890"/>
            <a:ext cx="293050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TIME LINE 01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  Lorem ipsum dolor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sit amet,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consectetuer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adipiscing elit,</a:t>
            </a:r>
          </a:p>
          <a:p>
            <a:pPr>
              <a:buFont typeface="Wingdings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  sed diam nonummy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nibh euismod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tincidunt ut laoreet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dolore magna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aliquam erat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volutpat.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>
            <a:off x="4727850" y="1377279"/>
            <a:ext cx="2930502" cy="3657600"/>
          </a:xfrm>
          <a:prstGeom prst="round2SameRect">
            <a:avLst>
              <a:gd name="adj1" fmla="val 12303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Stored Data 19"/>
          <p:cNvSpPr/>
          <p:nvPr/>
        </p:nvSpPr>
        <p:spPr>
          <a:xfrm rot="10800000">
            <a:off x="4727849" y="5034879"/>
            <a:ext cx="3516603" cy="914400"/>
          </a:xfrm>
          <a:prstGeom prst="flowChartOnlineStorag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61250" y="5230469"/>
            <a:ext cx="23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2009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57606" y="1634330"/>
            <a:ext cx="293050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eSolutions - MDS, Abu Dhabi </a:t>
            </a:r>
            <a:endParaRPr lang="pt-BR" sz="1600" b="1" dirty="0" smtClean="0">
              <a:solidFill>
                <a:schemeClr val="bg1"/>
              </a:solidFill>
            </a:endParaRPr>
          </a:p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(</a:t>
            </a:r>
            <a:r>
              <a:rPr lang="pt-BR" sz="1600" b="1" dirty="0">
                <a:solidFill>
                  <a:schemeClr val="bg1"/>
                </a:solidFill>
              </a:rPr>
              <a:t>Sr. Documentum Consultant)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Damanhealth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FAB(FGB)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Dubai Metro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ADNOC </a:t>
            </a:r>
            <a:r>
              <a:rPr lang="en-US" sz="1200" dirty="0">
                <a:solidFill>
                  <a:schemeClr val="bg1"/>
                </a:solidFill>
              </a:rPr>
              <a:t>Onshore</a:t>
            </a:r>
          </a:p>
        </p:txBody>
      </p:sp>
      <p:sp>
        <p:nvSpPr>
          <p:cNvPr id="23" name="Round Same Side Corner Rectangle 22"/>
          <p:cNvSpPr/>
          <p:nvPr/>
        </p:nvSpPr>
        <p:spPr>
          <a:xfrm>
            <a:off x="7691966" y="1371600"/>
            <a:ext cx="2930502" cy="3657600"/>
          </a:xfrm>
          <a:prstGeom prst="round2SameRect">
            <a:avLst>
              <a:gd name="adj1" fmla="val 12303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Stored Data 23"/>
          <p:cNvSpPr/>
          <p:nvPr/>
        </p:nvSpPr>
        <p:spPr>
          <a:xfrm rot="10800000">
            <a:off x="7691965" y="5029200"/>
            <a:ext cx="3516603" cy="914400"/>
          </a:xfrm>
          <a:prstGeom prst="flowChartOnlineStorag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25366" y="5224790"/>
            <a:ext cx="23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2011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2122" y="1628651"/>
            <a:ext cx="293050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Current - ADNOC Onshore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>
                <a:solidFill>
                  <a:schemeClr val="bg1"/>
                </a:solidFill>
              </a:rPr>
              <a:t>Senior Analyst, IT Solutions)</a:t>
            </a: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eWellFile</a:t>
            </a:r>
            <a:r>
              <a:rPr lang="en-US" sz="1200" dirty="0">
                <a:solidFill>
                  <a:schemeClr val="bg1"/>
                </a:solidFill>
              </a:rPr>
              <a:t>, Engineering EDMS, </a:t>
            </a:r>
            <a:r>
              <a:rPr lang="en-US" sz="1200" dirty="0" err="1">
                <a:solidFill>
                  <a:schemeClr val="bg1"/>
                </a:solidFill>
              </a:rPr>
              <a:t>eTransmittal</a:t>
            </a:r>
            <a:r>
              <a:rPr lang="en-US" sz="1200" dirty="0">
                <a:solidFill>
                  <a:schemeClr val="bg1"/>
                </a:solidFill>
              </a:rPr>
              <a:t>, Maximo EDMS, </a:t>
            </a:r>
            <a:r>
              <a:rPr lang="en-US" sz="1200" dirty="0" err="1">
                <a:solidFill>
                  <a:schemeClr val="bg1"/>
                </a:solidFill>
              </a:rPr>
              <a:t>eTDF</a:t>
            </a:r>
            <a:r>
              <a:rPr lang="en-US" sz="1200" dirty="0">
                <a:solidFill>
                  <a:schemeClr val="bg1"/>
                </a:solidFill>
              </a:rPr>
              <a:t> etc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Digitization solutions</a:t>
            </a:r>
          </a:p>
        </p:txBody>
      </p:sp>
      <p:sp>
        <p:nvSpPr>
          <p:cNvPr id="32" name="Round Same Side Corner Rectangle 31"/>
          <p:cNvSpPr/>
          <p:nvPr/>
        </p:nvSpPr>
        <p:spPr>
          <a:xfrm>
            <a:off x="2116886" y="1371600"/>
            <a:ext cx="2157090" cy="3657600"/>
          </a:xfrm>
          <a:prstGeom prst="round2SameRect">
            <a:avLst>
              <a:gd name="adj1" fmla="val 12303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Stored Data 32"/>
          <p:cNvSpPr/>
          <p:nvPr/>
        </p:nvSpPr>
        <p:spPr>
          <a:xfrm rot="10800000">
            <a:off x="2271565" y="5029200"/>
            <a:ext cx="2588509" cy="914400"/>
          </a:xfrm>
          <a:prstGeom prst="flowChartOnlineStorag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64578" y="5224790"/>
            <a:ext cx="172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2005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03512" y="1832933"/>
            <a:ext cx="2930502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Verinon</a:t>
            </a:r>
            <a:r>
              <a:rPr lang="en-US" sz="1600" b="1" dirty="0">
                <a:solidFill>
                  <a:schemeClr val="bg1"/>
                </a:solidFill>
              </a:rPr>
              <a:t> Technology Solutions, India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>
                <a:solidFill>
                  <a:schemeClr val="bg1"/>
                </a:solidFill>
              </a:rPr>
              <a:t>Software Eng./Consultant</a:t>
            </a:r>
            <a:r>
              <a:rPr lang="en-US" sz="1600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endParaRPr lang="en-US" sz="7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Java</a:t>
            </a:r>
            <a:r>
              <a:rPr lang="en-US" sz="1200" dirty="0">
                <a:solidFill>
                  <a:schemeClr val="bg1"/>
                </a:solidFill>
              </a:rPr>
              <a:t>, Web Development, Content Management, </a:t>
            </a:r>
            <a:r>
              <a:rPr lang="en-US" sz="1200" dirty="0" err="1" smtClean="0">
                <a:solidFill>
                  <a:schemeClr val="bg1"/>
                </a:solidFill>
              </a:rPr>
              <a:t>eRoom</a:t>
            </a:r>
            <a:endParaRPr lang="en-US" sz="12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International Experience - Singapore, Malaysia, Thailand, Turkey, USA, Saudi, Bahrain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itle 13"/>
          <p:cNvSpPr txBox="1">
            <a:spLocks/>
          </p:cNvSpPr>
          <p:nvPr/>
        </p:nvSpPr>
        <p:spPr>
          <a:xfrm>
            <a:off x="945689" y="442800"/>
            <a:ext cx="7284425" cy="609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Work</a:t>
            </a:r>
            <a:r>
              <a:rPr lang="en-US" sz="4000" dirty="0" smtClean="0">
                <a:solidFill>
                  <a:srgbClr val="1946BA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4000" dirty="0" smtClean="0"/>
              <a:t>Experience</a:t>
            </a:r>
            <a:endParaRPr lang="en-US" sz="4000" dirty="0"/>
          </a:p>
        </p:txBody>
      </p:sp>
      <p:pic>
        <p:nvPicPr>
          <p:cNvPr id="37" name="Picture 2" descr="C:\Users\ad1006362\Pictures\vern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58" y="5151241"/>
            <a:ext cx="724003" cy="5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ad1006362\Pictures\esolutions-ua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79" y="5148898"/>
            <a:ext cx="897428" cy="5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D:\EDMS\EDMS Applications Logo - ADNOC\logoX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600" y="5173134"/>
            <a:ext cx="556136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45689" y="442800"/>
            <a:ext cx="7382559" cy="1101600"/>
          </a:xfrm>
        </p:spPr>
        <p:txBody>
          <a:bodyPr/>
          <a:lstStyle/>
          <a:p>
            <a:r>
              <a:rPr lang="en-US" sz="4000" dirty="0"/>
              <a:t>Role &amp; Responsibility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70000" y="6325200"/>
            <a:ext cx="425400" cy="2001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6205" y="1628800"/>
            <a:ext cx="9116219" cy="4752528"/>
          </a:xfrm>
        </p:spPr>
        <p:txBody>
          <a:bodyPr/>
          <a:lstStyle/>
          <a:p>
            <a:pPr marL="101243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  <a:latin typeface="+mj-lt"/>
              </a:rPr>
              <a:t>Business Analysis</a:t>
            </a:r>
          </a:p>
          <a:p>
            <a:pPr marL="101243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  <a:latin typeface="+mj-lt"/>
              </a:rPr>
              <a:t>Project Management </a:t>
            </a:r>
          </a:p>
          <a:p>
            <a:pPr marL="101243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4"/>
                </a:solidFill>
                <a:latin typeface="+mj-lt"/>
              </a:rPr>
              <a:t>Solution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Design and Development</a:t>
            </a:r>
          </a:p>
          <a:p>
            <a:pPr marL="101243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  <a:latin typeface="+mj-lt"/>
              </a:rPr>
              <a:t>Ensuring </a:t>
            </a:r>
            <a:r>
              <a:rPr lang="en-US" dirty="0" smtClean="0">
                <a:solidFill>
                  <a:schemeClr val="accent4"/>
                </a:solidFill>
                <a:latin typeface="+mj-lt"/>
              </a:rPr>
              <a:t>ADNOC Onshore standards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and Best Practices</a:t>
            </a:r>
          </a:p>
          <a:p>
            <a:pPr marL="101243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4"/>
                </a:solidFill>
                <a:latin typeface="+mj-lt"/>
              </a:rPr>
              <a:t>People </a:t>
            </a:r>
            <a:r>
              <a:rPr lang="en-US" dirty="0">
                <a:solidFill>
                  <a:schemeClr val="accent4"/>
                </a:solidFill>
                <a:latin typeface="+mj-lt"/>
              </a:rPr>
              <a:t>Development</a:t>
            </a:r>
          </a:p>
          <a:p>
            <a:pPr marL="101243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4"/>
                </a:solidFill>
                <a:latin typeface="+mj-lt"/>
              </a:rPr>
              <a:t>Managing Vendor</a:t>
            </a:r>
          </a:p>
          <a:p>
            <a:pPr marL="1012430" lvl="1" indent="-4572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4"/>
                </a:solidFill>
                <a:latin typeface="+mj-lt"/>
              </a:rPr>
              <a:t>Closely working with DC, Security Compliance and Security Operations Team</a:t>
            </a:r>
          </a:p>
          <a:p>
            <a:endParaRPr lang="en-US" sz="1100" dirty="0">
              <a:solidFill>
                <a:srgbClr val="0047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1101600"/>
          </a:xfrm>
        </p:spPr>
        <p:txBody>
          <a:bodyPr/>
          <a:lstStyle/>
          <a:p>
            <a:pPr marL="285750" indent="-285750"/>
            <a:r>
              <a:rPr lang="en-US" sz="4000" dirty="0" smtClean="0"/>
              <a:t>Contributions </a:t>
            </a:r>
            <a:r>
              <a:rPr lang="en-US" sz="4000" dirty="0"/>
              <a:t>and Achievements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75542527"/>
              </p:ext>
            </p:extLst>
          </p:nvPr>
        </p:nvGraphicFramePr>
        <p:xfrm>
          <a:off x="3647728" y="1412776"/>
          <a:ext cx="7879232" cy="506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42604"/>
              </p:ext>
            </p:extLst>
          </p:nvPr>
        </p:nvGraphicFramePr>
        <p:xfrm>
          <a:off x="767408" y="1412776"/>
          <a:ext cx="2849960" cy="506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961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1101600"/>
          </a:xfrm>
        </p:spPr>
        <p:txBody>
          <a:bodyPr/>
          <a:lstStyle/>
          <a:p>
            <a:pPr marL="285750" indent="-285750"/>
            <a:r>
              <a:rPr lang="en-US" sz="4000" dirty="0" smtClean="0"/>
              <a:t>Contributions </a:t>
            </a:r>
            <a:r>
              <a:rPr lang="en-US" sz="4000" dirty="0"/>
              <a:t>and Achievements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33722821"/>
              </p:ext>
            </p:extLst>
          </p:nvPr>
        </p:nvGraphicFramePr>
        <p:xfrm>
          <a:off x="3719736" y="1412776"/>
          <a:ext cx="7560840" cy="506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33536"/>
              </p:ext>
            </p:extLst>
          </p:nvPr>
        </p:nvGraphicFramePr>
        <p:xfrm>
          <a:off x="839416" y="1412776"/>
          <a:ext cx="2849960" cy="506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60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1101600"/>
          </a:xfrm>
        </p:spPr>
        <p:txBody>
          <a:bodyPr/>
          <a:lstStyle/>
          <a:p>
            <a:pPr marL="285750" indent="-285750"/>
            <a:r>
              <a:rPr lang="en-US" sz="4000" dirty="0" smtClean="0"/>
              <a:t>Contributions </a:t>
            </a:r>
            <a:r>
              <a:rPr lang="en-US" sz="4000" dirty="0"/>
              <a:t>and Achievements </a:t>
            </a: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413230"/>
              </p:ext>
            </p:extLst>
          </p:nvPr>
        </p:nvGraphicFramePr>
        <p:xfrm>
          <a:off x="839416" y="1412776"/>
          <a:ext cx="2849960" cy="506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95526278"/>
              </p:ext>
            </p:extLst>
          </p:nvPr>
        </p:nvGraphicFramePr>
        <p:xfrm>
          <a:off x="3719736" y="1412776"/>
          <a:ext cx="7560840" cy="506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73616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95400" y="442800"/>
            <a:ext cx="9902839" cy="1101600"/>
          </a:xfrm>
        </p:spPr>
        <p:txBody>
          <a:bodyPr/>
          <a:lstStyle/>
          <a:p>
            <a:pPr marL="285750" indent="-285750"/>
            <a:r>
              <a:rPr lang="en-US" sz="4000" dirty="0" smtClean="0"/>
              <a:t>Contributions </a:t>
            </a:r>
            <a:r>
              <a:rPr lang="en-US" sz="4000" dirty="0"/>
              <a:t>and Achievements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Adnoc</a:t>
            </a:r>
            <a:r>
              <a:rPr lang="en-GB" dirty="0" smtClean="0"/>
              <a:t> Onshore </a:t>
            </a:r>
            <a:r>
              <a:rPr lang="en-GB" dirty="0"/>
              <a:t>| Career Ladder </a:t>
            </a:r>
            <a:r>
              <a:rPr lang="en-GB" dirty="0" smtClean="0"/>
              <a:t>Assessment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66051259"/>
              </p:ext>
            </p:extLst>
          </p:nvPr>
        </p:nvGraphicFramePr>
        <p:xfrm>
          <a:off x="3719736" y="1412776"/>
          <a:ext cx="7776864" cy="506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315162"/>
              </p:ext>
            </p:extLst>
          </p:nvPr>
        </p:nvGraphicFramePr>
        <p:xfrm>
          <a:off x="839416" y="1412776"/>
          <a:ext cx="2849960" cy="506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679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NOC Theme">
  <a:themeElements>
    <a:clrScheme name="ADNOC Color theme">
      <a:dk1>
        <a:sysClr val="windowText" lastClr="000000"/>
      </a:dk1>
      <a:lt1>
        <a:sysClr val="window" lastClr="FFFFFF"/>
      </a:lt1>
      <a:dk2>
        <a:srgbClr val="1859A9"/>
      </a:dk2>
      <a:lt2>
        <a:srgbClr val="E9E8E6"/>
      </a:lt2>
      <a:accent1>
        <a:srgbClr val="1E3B6B"/>
      </a:accent1>
      <a:accent2>
        <a:srgbClr val="1859A9"/>
      </a:accent2>
      <a:accent3>
        <a:srgbClr val="0773D7"/>
      </a:accent3>
      <a:accent4>
        <a:srgbClr val="4D5156"/>
      </a:accent4>
      <a:accent5>
        <a:srgbClr val="9D9FA0"/>
      </a:accent5>
      <a:accent6>
        <a:srgbClr val="D4D2CF"/>
      </a:accent6>
      <a:hlink>
        <a:srgbClr val="1E3B6B"/>
      </a:hlink>
      <a:folHlink>
        <a:srgbClr val="9D9FA0"/>
      </a:folHlink>
    </a:clrScheme>
    <a:fontScheme name="ADNOC font theme">
      <a:majorFont>
        <a:latin typeface="Arial"/>
        <a:ea typeface="SimHei"/>
        <a:cs typeface="Arial Unicode MS"/>
      </a:majorFont>
      <a:minorFont>
        <a:latin typeface="Arial"/>
        <a:ea typeface="SimHei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spcBef>
            <a:spcPts val="800"/>
          </a:spcBef>
          <a:defRPr sz="1600" dirty="0" err="1" smtClean="0">
            <a:solidFill>
              <a:schemeClr val="accent4"/>
            </a:solidFill>
          </a:defRPr>
        </a:defPPr>
      </a:lstStyle>
    </a:txDef>
  </a:objectDefaults>
  <a:extraClrSchemeLst/>
  <a:custClrLst>
    <a:custClr name="Alert Green">
      <a:srgbClr val="109647"/>
    </a:custClr>
    <a:custClr name="Green">
      <a:srgbClr val="00754A"/>
    </a:custClr>
    <a:custClr name="Dark Turquoise">
      <a:srgbClr val="005871"/>
    </a:custClr>
    <a:custClr name="Purple">
      <a:srgbClr val="291446"/>
    </a:custClr>
    <a:custClr name="Bright Orange">
      <a:srgbClr val="FAA22C"/>
    </a:custClr>
    <a:custClr name="Orange">
      <a:srgbClr val="EE7623"/>
    </a:custClr>
    <a:custClr name="Bright Yellow">
      <a:srgbClr val="FCE300"/>
    </a:custClr>
    <a:custClr name="Yellow">
      <a:srgbClr val="FED10A"/>
    </a:custClr>
    <a:custClr name="Bright Red">
      <a:srgbClr val="E32726"/>
    </a:custClr>
    <a:custClr name="Red">
      <a:srgbClr val="A9343A"/>
    </a:custClr>
  </a:custClrLst>
  <a:extLst>
    <a:ext uri="{05A4C25C-085E-4340-85A3-A5531E510DB2}">
      <thm15:themeFamily xmlns:thm15="http://schemas.microsoft.com/office/thememl/2012/main" name="ADNOC PowerPoint template.potx" id="{A63E13D5-D98E-48BC-AE9B-176188817045}" vid="{AD06FCF1-D3D5-4D4E-9C8F-8675E131B3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DNOC Color theme">
    <a:dk1>
      <a:sysClr val="windowText" lastClr="000000"/>
    </a:dk1>
    <a:lt1>
      <a:sysClr val="window" lastClr="FFFFFF"/>
    </a:lt1>
    <a:dk2>
      <a:srgbClr val="1859A9"/>
    </a:dk2>
    <a:lt2>
      <a:srgbClr val="E9E8E6"/>
    </a:lt2>
    <a:accent1>
      <a:srgbClr val="1E3B6B"/>
    </a:accent1>
    <a:accent2>
      <a:srgbClr val="1859A9"/>
    </a:accent2>
    <a:accent3>
      <a:srgbClr val="0773D7"/>
    </a:accent3>
    <a:accent4>
      <a:srgbClr val="4D5156"/>
    </a:accent4>
    <a:accent5>
      <a:srgbClr val="9D9FA0"/>
    </a:accent5>
    <a:accent6>
      <a:srgbClr val="D4D2CF"/>
    </a:accent6>
    <a:hlink>
      <a:srgbClr val="1E3B6B"/>
    </a:hlink>
    <a:folHlink>
      <a:srgbClr val="9D9FA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FBDBBCA179140BA7EA121E4ACBEEC" ma:contentTypeVersion="1" ma:contentTypeDescription="Create a new document." ma:contentTypeScope="" ma:versionID="85f34e06d08366ed8f353cabc5f6e1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10de035b1c2ed3edee2c23108433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4E32A-6170-455B-AEC5-5A1C8E9C9494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BCAC2C-37BF-4E24-9438-CD41AF6B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2CB575-F045-4890-AFA0-A22CD094B5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Words>1934</Words>
  <Application>Microsoft Office PowerPoint</Application>
  <PresentationFormat>Widescreen</PresentationFormat>
  <Paragraphs>387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 Unicode MS</vt:lpstr>
      <vt:lpstr>Arial</vt:lpstr>
      <vt:lpstr>Arial</vt:lpstr>
      <vt:lpstr>Arial Black</vt:lpstr>
      <vt:lpstr>Calibri</vt:lpstr>
      <vt:lpstr>Lato Heavy</vt:lpstr>
      <vt:lpstr>Lato Light</vt:lpstr>
      <vt:lpstr>SimHei</vt:lpstr>
      <vt:lpstr>Tw Cen MT</vt:lpstr>
      <vt:lpstr>Wingdings</vt:lpstr>
      <vt:lpstr>ADNOC Theme</vt:lpstr>
      <vt:lpstr>Career Ladder Assessment</vt:lpstr>
      <vt:lpstr>AGENDA</vt:lpstr>
      <vt:lpstr>Profile Summary</vt:lpstr>
      <vt:lpstr>PowerPoint Presentation</vt:lpstr>
      <vt:lpstr>Role &amp; Responsibility</vt:lpstr>
      <vt:lpstr>Contributions and Achievements </vt:lpstr>
      <vt:lpstr>Contributions and Achievements </vt:lpstr>
      <vt:lpstr>Contributions and Achievements </vt:lpstr>
      <vt:lpstr>Contributions and Achievements </vt:lpstr>
      <vt:lpstr>Contributions and Achievements </vt:lpstr>
      <vt:lpstr>Business Areas Covered</vt:lpstr>
      <vt:lpstr>UAE NATIONAL DEVELOPMENT</vt:lpstr>
      <vt:lpstr>Added value</vt:lpstr>
      <vt:lpstr>Recent achievements </vt:lpstr>
      <vt:lpstr>Personal development Plan</vt:lpstr>
      <vt:lpstr>Thank you</vt:lpstr>
      <vt:lpstr>Profile Summary </vt:lpstr>
      <vt:lpstr>Work Experience</vt:lpstr>
      <vt:lpstr>S.W.O.T analysis</vt:lpstr>
      <vt:lpstr>Vision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template</dc:title>
  <dc:creator>Kate Faber</dc:creator>
  <cp:lastModifiedBy>Prabhaker Vanam</cp:lastModifiedBy>
  <cp:revision>214</cp:revision>
  <dcterms:created xsi:type="dcterms:W3CDTF">2017-10-21T03:18:43Z</dcterms:created>
  <dcterms:modified xsi:type="dcterms:W3CDTF">2020-03-08T11:11:59Z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0x010100860FBDBBCA179140BA7EA121E4ACBEEC</vt:lpwstr>
  </property>
  <property fmtid="{D5CDD505-2E9C-101B-9397-08002B2CF9AE}" pid="3" name="MSIP_Label_711922da-9067-4dbd-8d25-c43985959204_Enabled">
    <vt:lpwstr>True</vt:lpwstr>
  </property>
  <property fmtid="{D5CDD505-2E9C-101B-9397-08002B2CF9AE}" pid="4" name="MSIP_Label_711922da-9067-4dbd-8d25-c43985959204_SiteId">
    <vt:lpwstr>74892fe7-b6cb-43e7-912b-52194d3fd7c8</vt:lpwstr>
  </property>
  <property fmtid="{D5CDD505-2E9C-101B-9397-08002B2CF9AE}" pid="5" name="MSIP_Label_711922da-9067-4dbd-8d25-c43985959204_Owner">
    <vt:lpwstr>pvanam@adnoc.ae</vt:lpwstr>
  </property>
  <property fmtid="{D5CDD505-2E9C-101B-9397-08002B2CF9AE}" pid="6" name="MSIP_Label_711922da-9067-4dbd-8d25-c43985959204_SetDate">
    <vt:lpwstr>2020-03-04T14:22:48.2738222Z</vt:lpwstr>
  </property>
  <property fmtid="{D5CDD505-2E9C-101B-9397-08002B2CF9AE}" pid="7" name="MSIP_Label_711922da-9067-4dbd-8d25-c43985959204_Name">
    <vt:lpwstr>Internal</vt:lpwstr>
  </property>
  <property fmtid="{D5CDD505-2E9C-101B-9397-08002B2CF9AE}" pid="8" name="MSIP_Label_711922da-9067-4dbd-8d25-c43985959204_Application">
    <vt:lpwstr>Microsoft Azure Information Protection</vt:lpwstr>
  </property>
  <property fmtid="{D5CDD505-2E9C-101B-9397-08002B2CF9AE}" pid="9" name="MSIP_Label_711922da-9067-4dbd-8d25-c43985959204_ActionId">
    <vt:lpwstr>4909d3e6-4675-45a5-b38d-4ace84fc2f73</vt:lpwstr>
  </property>
  <property fmtid="{D5CDD505-2E9C-101B-9397-08002B2CF9AE}" pid="10" name="MSIP_Label_711922da-9067-4dbd-8d25-c43985959204_Extended_MSFT_Method">
    <vt:lpwstr>Automatic</vt:lpwstr>
  </property>
  <property fmtid="{D5CDD505-2E9C-101B-9397-08002B2CF9AE}" pid="11" name="Sensitivity">
    <vt:lpwstr>Internal</vt:lpwstr>
  </property>
</Properties>
</file>