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28534-294F-44E8-BDFA-097041FB98A7}" v="3" dt="2025-03-13T17:38:39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Poshala </a:t>
            </a:r>
            <a:r>
              <a:rPr lang="en-US" sz="1200" dirty="0" err="1">
                <a:solidFill>
                  <a:srgbClr val="161D23"/>
                </a:solidFill>
              </a:rPr>
              <a:t>Prabhanjali</a:t>
            </a:r>
            <a:r>
              <a:rPr lang="en-US" sz="1200" dirty="0">
                <a:solidFill>
                  <a:srgbClr val="161D23"/>
                </a:solidFill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XYZ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- Wireframe designs and UI screenshots</a:t>
            </a:r>
          </a:p>
          <a:p>
            <a:r>
              <a:rPr lang="en-US"/>
              <a:t>- Performance benchmarks (load time, API response)</a:t>
            </a:r>
          </a:p>
          <a:p>
            <a:r>
              <a:rPr lang="en-US"/>
              <a:t>- User feedback (if any)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A8680-C02B-7DC2-A0F4-506D74EC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25" y="1107901"/>
            <a:ext cx="6090557" cy="360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- Project summary and impact</a:t>
            </a:r>
          </a:p>
          <a:p>
            <a:r>
              <a:rPr lang="en-US" sz="1800" dirty="0"/>
              <a:t>- Future improvements: AI-based task recommendations, integrations with third-party apps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899093" cy="3161654"/>
            <a:chOff x="922150" y="1325103"/>
            <a:chExt cx="7899093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619574" y="1594305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/>
                <a:t>Project Management Tool with React and </a:t>
              </a:r>
              <a:r>
                <a:rPr lang="en-US" sz="1600" dirty="0" err="1"/>
                <a:t>ExpressJS</a:t>
              </a:r>
              <a:r>
                <a:rPr lang="en-US" sz="1600" dirty="0"/>
                <a:t> Framework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36871" cy="3323608"/>
            <a:chOff x="712031" y="1234880"/>
            <a:chExt cx="7736871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Introduction to project management challenges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36871" cy="643467"/>
              <a:chOff x="712031" y="1974905"/>
              <a:chExt cx="7736871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89364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Importance of an efficient project management tool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Objective: Creating a seamless and user-friendly project management tool</a:t>
                </a:r>
                <a:endPara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331055-BE07-F6D0-73AA-032612F0DC8D}"/>
              </a:ext>
            </a:extLst>
          </p:cNvPr>
          <p:cNvSpPr txBox="1"/>
          <p:nvPr/>
        </p:nvSpPr>
        <p:spPr>
          <a:xfrm>
            <a:off x="1528011" y="3154348"/>
            <a:ext cx="4644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Role of React for frontend and </a:t>
            </a:r>
            <a:r>
              <a:rPr lang="en-US" sz="1600" b="1" dirty="0" err="1"/>
              <a:t>ExpressJS</a:t>
            </a:r>
            <a:r>
              <a:rPr lang="en-US" sz="1600" b="1" dirty="0"/>
              <a:t> for backend</a:t>
            </a: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- Inefficiency in task management and tracking</a:t>
            </a:r>
          </a:p>
          <a:p>
            <a:r>
              <a:rPr lang="en-US" sz="1800" dirty="0"/>
              <a:t>- Difficulty in team collaboration &amp; communication</a:t>
            </a:r>
          </a:p>
          <a:p>
            <a:r>
              <a:rPr lang="en-US" sz="1800" dirty="0"/>
              <a:t>- Lack of real-time updates and centralized system</a:t>
            </a:r>
          </a:p>
          <a:p>
            <a:r>
              <a:rPr lang="en-US" sz="1800" dirty="0"/>
              <a:t>- Need for a modern, scalable, and responsive solution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sz="1800" dirty="0"/>
              <a:t> A web-based project management system</a:t>
            </a:r>
          </a:p>
          <a:p>
            <a:r>
              <a:rPr lang="en-US" sz="1800" dirty="0"/>
              <a:t>- Helps teams plan, track, and collaborate on tasks</a:t>
            </a:r>
          </a:p>
          <a:p>
            <a:r>
              <a:rPr lang="en-US" sz="1800" dirty="0"/>
              <a:t>- Provides intuitive UI, notifications, and task management features</a:t>
            </a:r>
          </a:p>
          <a:p>
            <a:r>
              <a:rPr lang="en-US" sz="1800" dirty="0"/>
              <a:t>- Aims to improve workflow efficiency and productivity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  <a:r>
              <a:rPr lang="en-US" sz="1800" dirty="0"/>
              <a:t> A web-based project management system</a:t>
            </a:r>
          </a:p>
          <a:p>
            <a:r>
              <a:rPr lang="en-US" sz="1800" dirty="0"/>
              <a:t>- Helps teams plan, track, and collaborate on tasks</a:t>
            </a:r>
          </a:p>
          <a:p>
            <a:r>
              <a:rPr lang="en-US" sz="1800" dirty="0"/>
              <a:t>- Provides intuitive UI, notifications, and task management features</a:t>
            </a:r>
          </a:p>
          <a:p>
            <a:r>
              <a:rPr lang="en-US" sz="1800" dirty="0"/>
              <a:t>- Aims to improve workflow efficiency and productivity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308591" y="1091385"/>
            <a:ext cx="44450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- Frontend: React.js, Redux, Tailwind CSS/Bootstrap</a:t>
            </a:r>
          </a:p>
          <a:p>
            <a:r>
              <a:rPr lang="en-IN" sz="1800" dirty="0"/>
              <a:t>- Backend: Node.js, Express.js</a:t>
            </a:r>
          </a:p>
          <a:p>
            <a:r>
              <a:rPr lang="en-IN" sz="1800" dirty="0"/>
              <a:t>- Database: MongoDB / PostgreSQL</a:t>
            </a:r>
          </a:p>
          <a:p>
            <a:r>
              <a:rPr lang="en-IN" sz="1800" dirty="0"/>
              <a:t>- Authentication: JWT, OAuth</a:t>
            </a:r>
          </a:p>
          <a:p>
            <a:r>
              <a:rPr lang="en-IN" sz="1800" dirty="0"/>
              <a:t>- Deployment: </a:t>
            </a:r>
            <a:r>
              <a:rPr lang="en-IN" sz="1800" dirty="0" err="1"/>
              <a:t>Vercel</a:t>
            </a:r>
            <a:r>
              <a:rPr lang="en-IN" sz="1800" dirty="0"/>
              <a:t>, Netlify, AWS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C960F-8546-7B6F-AA22-841CF7DF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24" y="1352550"/>
            <a:ext cx="7098639" cy="331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E9335C-7668-D628-375F-B54C1A0E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56" y="1136057"/>
            <a:ext cx="7225393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</TotalTime>
  <Words>304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Praveenkumar Poshala</cp:lastModifiedBy>
  <cp:revision>55</cp:revision>
  <dcterms:modified xsi:type="dcterms:W3CDTF">2025-03-13T17:39:25Z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