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0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EE9E90-7173-4883-8283-F12FFEE9B2C6}">
          <p14:sldIdLst>
            <p14:sldId id="256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</p14:sldIdLst>
        </p14:section>
        <p14:section name="Untitled Section" id="{AE2A49F7-5BBE-42BE-A8A6-EE976383288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777AAD-06D1-49DA-A4C7-5D620F202426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BCD66-4867-4944-B871-D34FB16CCC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950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BCD66-4867-4944-B871-D34FB16CCCC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28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29C13ED0-7FEF-4CC1-A796-C0913A3531B3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29188358-12D9-4242-B8DF-5E0BC4BF7F5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43001"/>
            <a:ext cx="8610600" cy="2439362"/>
          </a:xfrm>
        </p:spPr>
        <p:txBody>
          <a:bodyPr>
            <a:normAutofit/>
          </a:bodyPr>
          <a:lstStyle/>
          <a:p>
            <a:pPr algn="ctr"/>
            <a:r>
              <a:rPr lang="en-US" sz="6000" dirty="0" err="1">
                <a:solidFill>
                  <a:srgbClr val="FF0000"/>
                </a:solidFill>
              </a:rPr>
              <a:t>Ravishankar</a:t>
            </a:r>
            <a:r>
              <a:rPr lang="en-US" sz="6000" dirty="0">
                <a:solidFill>
                  <a:srgbClr val="FF0000"/>
                </a:solidFill>
              </a:rPr>
              <a:t> Singh</a:t>
            </a:r>
            <a:br>
              <a:rPr lang="en-US" sz="7200" dirty="0">
                <a:solidFill>
                  <a:srgbClr val="FF0000"/>
                </a:solidFill>
              </a:rPr>
            </a:br>
            <a:r>
              <a:rPr lang="en-US" sz="5400" dirty="0">
                <a:solidFill>
                  <a:srgbClr val="002060"/>
                </a:solidFill>
              </a:rPr>
              <a:t>Oracle Certified Trainer</a:t>
            </a:r>
            <a:endParaRPr lang="en-US" b="1" spc="-3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76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User (Person who writes java program)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2) Java Compiler (</a:t>
            </a:r>
            <a:r>
              <a:rPr lang="en-US" sz="2400" dirty="0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javac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 Java Virtual Machine (JVM)</a:t>
            </a:r>
          </a:p>
          <a:p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 order to execute a successful java program we need three parties</a:t>
            </a:r>
          </a:p>
        </p:txBody>
      </p:sp>
    </p:spTree>
    <p:extLst>
      <p:ext uri="{BB962C8B-B14F-4D97-AF65-F5344CB8AC3E}">
        <p14:creationId xmlns:p14="http://schemas.microsoft.com/office/powerpoint/2010/main" val="41071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Test.java</a:t>
            </a: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(Java Source File)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Compiler (Javac)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Byte code(.class file)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Java Virtual Machine (JVM)</a:t>
            </a:r>
          </a:p>
          <a:p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Output of Java Program</a:t>
            </a:r>
          </a:p>
          <a:p>
            <a:endParaRPr lang="en-US" sz="2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800" b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Life Cycle Of a Java Program</a:t>
            </a:r>
            <a:endParaRPr lang="en-US" b="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own Arrow 6"/>
          <p:cNvSpPr/>
          <p:nvPr/>
        </p:nvSpPr>
        <p:spPr>
          <a:xfrm>
            <a:off x="1905000" y="19050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own Arrow 7"/>
          <p:cNvSpPr/>
          <p:nvPr/>
        </p:nvSpPr>
        <p:spPr>
          <a:xfrm>
            <a:off x="1905000" y="28194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1905000" y="36576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1905000" y="4495800"/>
            <a:ext cx="304800" cy="457200"/>
          </a:xfrm>
          <a:prstGeom prst="downArrow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44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1) Class Loader Sub System</a:t>
            </a:r>
          </a:p>
          <a:p>
            <a:endParaRPr lang="en-US" dirty="0"/>
          </a:p>
          <a:p>
            <a:r>
              <a:rPr lang="en-US" dirty="0"/>
              <a:t>2) Runtime Data Areas (</a:t>
            </a:r>
            <a:r>
              <a:rPr lang="en-US"/>
              <a:t>Memory areas)</a:t>
            </a:r>
            <a:endParaRPr lang="en-US" dirty="0"/>
          </a:p>
          <a:p>
            <a:endParaRPr lang="en-US" dirty="0"/>
          </a:p>
          <a:p>
            <a:r>
              <a:rPr lang="en-US" dirty="0"/>
              <a:t>3) Execution Engine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entire JVM architecture can be</a:t>
            </a:r>
            <a:r>
              <a:rPr lang="en-US" sz="2800" dirty="0">
                <a:solidFill>
                  <a:srgbClr val="00206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2800" b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divided into 3 parts </a:t>
            </a:r>
          </a:p>
        </p:txBody>
      </p:sp>
    </p:spTree>
    <p:extLst>
      <p:ext uri="{BB962C8B-B14F-4D97-AF65-F5344CB8AC3E}">
        <p14:creationId xmlns:p14="http://schemas.microsoft.com/office/powerpoint/2010/main" val="331375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219200"/>
            <a:ext cx="9144001" cy="45720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Components in JVM Architecture</a:t>
            </a:r>
            <a:endParaRPr lang="en-US" dirty="0">
              <a:solidFill>
                <a:srgbClr val="FF000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731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2" y="1295400"/>
            <a:ext cx="9070750" cy="4495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1) Class loader Sub System is used to load and execute the .class file</a:t>
            </a:r>
            <a:endParaRPr lang="en-US" b="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93546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0200"/>
            <a:ext cx="9144000" cy="418336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600200"/>
          </a:xfrm>
        </p:spPr>
        <p:txBody>
          <a:bodyPr>
            <a:noAutofit/>
          </a:bodyPr>
          <a:lstStyle/>
          <a:p>
            <a:pPr algn="just"/>
            <a:r>
              <a:rPr lang="en-US" sz="2800" b="0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class loader sub system follows Delegation Hierarchy Algorithm</a:t>
            </a:r>
          </a:p>
        </p:txBody>
      </p:sp>
    </p:spTree>
    <p:extLst>
      <p:ext uri="{BB962C8B-B14F-4D97-AF65-F5344CB8AC3E}">
        <p14:creationId xmlns:p14="http://schemas.microsoft.com/office/powerpoint/2010/main" val="125185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Autofit/>
          </a:bodyPr>
          <a:lstStyle/>
          <a:p>
            <a:pPr marL="624078" indent="-51435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Method Area (To hold Class data)</a:t>
            </a:r>
          </a:p>
          <a:p>
            <a:pPr marL="624078" indent="-514350">
              <a:buFont typeface="+mj-lt"/>
              <a:buAutoNum type="alphaUcPeriod"/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Heap Area (To hold Object data)</a:t>
            </a:r>
          </a:p>
          <a:p>
            <a:pPr marL="624078" indent="-514350">
              <a:buFont typeface="+mj-lt"/>
              <a:buAutoNum type="alphaUcPeriod"/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Stack Area (To hold Thread data)</a:t>
            </a:r>
          </a:p>
          <a:p>
            <a:pPr marL="624078" indent="-514350">
              <a:buFont typeface="+mj-lt"/>
              <a:buAutoNum type="alphaUcPeriod"/>
            </a:pPr>
            <a:endParaRPr lang="en-US" sz="28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2628" indent="-34290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PC Register (To hold address of current executing instructions of Methods)</a:t>
            </a:r>
          </a:p>
          <a:p>
            <a:pPr marL="624078" indent="-514350">
              <a:buFont typeface="+mj-lt"/>
              <a:buAutoNum type="alphaUcPeriod"/>
            </a:pPr>
            <a:endParaRPr lang="en-US" sz="36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452628" indent="-34290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Native Method Stack (To hold Native Method Stack Information )</a:t>
            </a:r>
          </a:p>
          <a:p>
            <a:pPr marL="624078" indent="-514350">
              <a:buFont typeface="+mj-lt"/>
              <a:buAutoNum type="alphaUcPeriod"/>
            </a:pPr>
            <a:endParaRPr lang="en-US" sz="28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sz="2800" b="0" dirty="0">
                <a:solidFill>
                  <a:srgbClr val="002060"/>
                </a:solidFill>
                <a:effectLst/>
              </a:rPr>
              <a:t>2) Runtime Data Areas</a:t>
            </a:r>
          </a:p>
        </p:txBody>
      </p:sp>
    </p:spTree>
    <p:extLst>
      <p:ext uri="{BB962C8B-B14F-4D97-AF65-F5344CB8AC3E}">
        <p14:creationId xmlns:p14="http://schemas.microsoft.com/office/powerpoint/2010/main" val="560568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24078" indent="-514350">
              <a:buFont typeface="+mj-lt"/>
              <a:buAutoNum type="alphaUcPeriod"/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Interpreter</a:t>
            </a:r>
          </a:p>
          <a:p>
            <a:pPr marL="624078" indent="-514350">
              <a:buFont typeface="+mj-lt"/>
              <a:buAutoNum type="alphaUcPeriod"/>
            </a:pPr>
            <a:endParaRPr lang="en-US" sz="2400" dirty="0">
              <a:solidFill>
                <a:srgbClr val="FF000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4078" indent="-514350">
              <a:buFont typeface="+mj-lt"/>
              <a:buAutoNum type="alphaUcPeriod"/>
            </a:pPr>
            <a:r>
              <a:rPr lang="en-US" sz="2400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JIT Compiler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0" dirty="0">
                <a:solidFill>
                  <a:srgbClr val="00206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3) Execution Engine</a:t>
            </a:r>
            <a:endParaRPr lang="en-US" b="0" dirty="0">
              <a:solidFill>
                <a:srgbClr val="002060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41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1238</TotalTime>
  <Words>197</Words>
  <Application>Microsoft Office PowerPoint</Application>
  <PresentationFormat>On-screen Show (4:3)</PresentationFormat>
  <Paragraphs>44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Lucida Sans Unicode</vt:lpstr>
      <vt:lpstr>Verdana</vt:lpstr>
      <vt:lpstr>Wingdings 2</vt:lpstr>
      <vt:lpstr>Wingdings 3</vt:lpstr>
      <vt:lpstr>Concourse</vt:lpstr>
      <vt:lpstr>Ravishankar Singh Oracle Certified Trainer</vt:lpstr>
      <vt:lpstr>In order to execute a successful java program we need three parties</vt:lpstr>
      <vt:lpstr>Life Cycle Of a Java Program</vt:lpstr>
      <vt:lpstr>The entire JVM architecture can be divided into 3 parts </vt:lpstr>
      <vt:lpstr>Components in JVM Architecture</vt:lpstr>
      <vt:lpstr>1) Class loader Sub System is used to load and execute the .class file</vt:lpstr>
      <vt:lpstr>The class loader sub system follows Delegation Hierarchy Algorithm</vt:lpstr>
      <vt:lpstr>2) Runtime Data Areas</vt:lpstr>
      <vt:lpstr>3) Execution Engine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JDBC</dc:title>
  <dc:creator>ismail - [2010]</dc:creator>
  <cp:lastModifiedBy>Manne Tejaswini Sai Gayathri</cp:lastModifiedBy>
  <cp:revision>41</cp:revision>
  <dcterms:created xsi:type="dcterms:W3CDTF">2021-08-06T17:23:57Z</dcterms:created>
  <dcterms:modified xsi:type="dcterms:W3CDTF">2024-10-03T13:58:38Z</dcterms:modified>
</cp:coreProperties>
</file>