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64719"/>
            <a:ext cx="8362899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6867" y="2654554"/>
            <a:ext cx="3890264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3917" y="1352499"/>
            <a:ext cx="437388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170687"/>
            <a:ext cx="2999232" cy="199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5560" y="2541523"/>
            <a:ext cx="6532245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Department </a:t>
            </a:r>
            <a:r>
              <a:rPr sz="3000" b="1" dirty="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sz="30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sz="3000" b="1" spc="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3000">
              <a:latin typeface="Times New Roman"/>
              <a:cs typeface="Times New Roman"/>
            </a:endParaRPr>
          </a:p>
          <a:p>
            <a:pPr marL="12700" marR="5080" indent="11703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A.P.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Shah Institute of Technology  G.B.Road,Kasarvadavli,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sz="2400" spc="-5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UNIVERSITY OF</a:t>
            </a:r>
            <a:r>
              <a:rPr sz="2400" spc="2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Academic Year</a:t>
            </a:r>
            <a:r>
              <a:rPr sz="2400" spc="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2020-2021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6333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1.7 </a:t>
            </a:r>
            <a:r>
              <a:rPr sz="3000" spc="-5" dirty="0">
                <a:solidFill>
                  <a:srgbClr val="000000"/>
                </a:solidFill>
              </a:rPr>
              <a:t>Benefits </a:t>
            </a:r>
            <a:r>
              <a:rPr sz="3000" dirty="0">
                <a:solidFill>
                  <a:srgbClr val="000000"/>
                </a:solidFill>
              </a:rPr>
              <a:t>for environment &amp;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224520" cy="191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Cloud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computing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offers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many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benefits. It allows </a:t>
            </a:r>
            <a:r>
              <a:rPr sz="1800" spc="5" dirty="0">
                <a:solidFill>
                  <a:srgbClr val="232323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up what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essentially a  virtual office to give </a:t>
            </a:r>
            <a:r>
              <a:rPr sz="1800" spc="5" dirty="0">
                <a:solidFill>
                  <a:srgbClr val="232323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the flexibility of connecting to your file anywhere, any</a:t>
            </a:r>
            <a:r>
              <a:rPr sz="1800" spc="-16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time.  With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the growing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of web-enabled devices used in today's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business  environment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(e.g.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smartphones,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tablets), access to your data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even</a:t>
            </a:r>
            <a:r>
              <a:rPr sz="1800" spc="-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easier.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Most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all of the cloud services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come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with an easy-to-use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interface and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provide</a:t>
            </a:r>
            <a:r>
              <a:rPr sz="18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feature of drag and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drop.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/>
              <a:t>2.	Project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38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2.1 </a:t>
            </a:r>
            <a:r>
              <a:rPr sz="3000" spc="-5" dirty="0">
                <a:solidFill>
                  <a:srgbClr val="000000"/>
                </a:solidFill>
              </a:rPr>
              <a:t>Proposed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048625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99109" indent="-342900">
              <a:lnSpc>
                <a:spcPct val="115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project, an encryption algorithm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needed to ensure the security of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 replication between </a:t>
            </a: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databases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 marL="354965" marR="11430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Thus,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(Advanced Encryption Standard) algorithm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data  replication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symmetric block cipher 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encrypt data on a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per-  </a:t>
            </a:r>
            <a:r>
              <a:rPr sz="1800" dirty="0">
                <a:latin typeface="Times New Roman"/>
                <a:cs typeface="Times New Roman"/>
              </a:rPr>
              <a:t>block.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important because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require less resources and faster than asymmetric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  cipher and also suitable to encrypt the original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83500"/>
            <a:ext cx="9144000" cy="4060190"/>
            <a:chOff x="0" y="1083500"/>
            <a:chExt cx="9144000" cy="4060190"/>
          </a:xfrm>
        </p:grpSpPr>
        <p:sp>
          <p:nvSpPr>
            <p:cNvPr id="3" name="object 3"/>
            <p:cNvSpPr/>
            <p:nvPr/>
          </p:nvSpPr>
          <p:spPr>
            <a:xfrm>
              <a:off x="313181" y="1096518"/>
              <a:ext cx="1687195" cy="623570"/>
            </a:xfrm>
            <a:custGeom>
              <a:avLst/>
              <a:gdLst/>
              <a:ahLst/>
              <a:cxnLst/>
              <a:rect l="l" t="t" r="r" b="b"/>
              <a:pathLst>
                <a:path w="1687195" h="623569">
                  <a:moveTo>
                    <a:pt x="843534" y="0"/>
                  </a:moveTo>
                  <a:lnTo>
                    <a:pt x="774350" y="1033"/>
                  </a:lnTo>
                  <a:lnTo>
                    <a:pt x="706707" y="4080"/>
                  </a:lnTo>
                  <a:lnTo>
                    <a:pt x="640821" y="9059"/>
                  </a:lnTo>
                  <a:lnTo>
                    <a:pt x="576910" y="15892"/>
                  </a:lnTo>
                  <a:lnTo>
                    <a:pt x="515191" y="24497"/>
                  </a:lnTo>
                  <a:lnTo>
                    <a:pt x="455880" y="34794"/>
                  </a:lnTo>
                  <a:lnTo>
                    <a:pt x="399194" y="46702"/>
                  </a:lnTo>
                  <a:lnTo>
                    <a:pt x="345352" y="60143"/>
                  </a:lnTo>
                  <a:lnTo>
                    <a:pt x="294569" y="75034"/>
                  </a:lnTo>
                  <a:lnTo>
                    <a:pt x="247064" y="91297"/>
                  </a:lnTo>
                  <a:lnTo>
                    <a:pt x="203052" y="108850"/>
                  </a:lnTo>
                  <a:lnTo>
                    <a:pt x="162752" y="127613"/>
                  </a:lnTo>
                  <a:lnTo>
                    <a:pt x="126380" y="147507"/>
                  </a:lnTo>
                  <a:lnTo>
                    <a:pt x="94153" y="168450"/>
                  </a:lnTo>
                  <a:lnTo>
                    <a:pt x="43003" y="213164"/>
                  </a:lnTo>
                  <a:lnTo>
                    <a:pt x="11040" y="261114"/>
                  </a:lnTo>
                  <a:lnTo>
                    <a:pt x="0" y="311658"/>
                  </a:lnTo>
                  <a:lnTo>
                    <a:pt x="2796" y="337213"/>
                  </a:lnTo>
                  <a:lnTo>
                    <a:pt x="24515" y="386540"/>
                  </a:lnTo>
                  <a:lnTo>
                    <a:pt x="66288" y="432952"/>
                  </a:lnTo>
                  <a:lnTo>
                    <a:pt x="126380" y="475808"/>
                  </a:lnTo>
                  <a:lnTo>
                    <a:pt x="162752" y="495702"/>
                  </a:lnTo>
                  <a:lnTo>
                    <a:pt x="203052" y="514465"/>
                  </a:lnTo>
                  <a:lnTo>
                    <a:pt x="247064" y="532018"/>
                  </a:lnTo>
                  <a:lnTo>
                    <a:pt x="294569" y="548281"/>
                  </a:lnTo>
                  <a:lnTo>
                    <a:pt x="345352" y="563172"/>
                  </a:lnTo>
                  <a:lnTo>
                    <a:pt x="399194" y="576613"/>
                  </a:lnTo>
                  <a:lnTo>
                    <a:pt x="455880" y="588521"/>
                  </a:lnTo>
                  <a:lnTo>
                    <a:pt x="515191" y="598818"/>
                  </a:lnTo>
                  <a:lnTo>
                    <a:pt x="576910" y="607423"/>
                  </a:lnTo>
                  <a:lnTo>
                    <a:pt x="640821" y="614256"/>
                  </a:lnTo>
                  <a:lnTo>
                    <a:pt x="706707" y="619235"/>
                  </a:lnTo>
                  <a:lnTo>
                    <a:pt x="774350" y="622282"/>
                  </a:lnTo>
                  <a:lnTo>
                    <a:pt x="843534" y="623316"/>
                  </a:lnTo>
                  <a:lnTo>
                    <a:pt x="912712" y="622282"/>
                  </a:lnTo>
                  <a:lnTo>
                    <a:pt x="980351" y="619235"/>
                  </a:lnTo>
                  <a:lnTo>
                    <a:pt x="1046233" y="614256"/>
                  </a:lnTo>
                  <a:lnTo>
                    <a:pt x="1110142" y="607423"/>
                  </a:lnTo>
                  <a:lnTo>
                    <a:pt x="1171860" y="598818"/>
                  </a:lnTo>
                  <a:lnTo>
                    <a:pt x="1231171" y="588521"/>
                  </a:lnTo>
                  <a:lnTo>
                    <a:pt x="1287856" y="576613"/>
                  </a:lnTo>
                  <a:lnTo>
                    <a:pt x="1341699" y="563172"/>
                  </a:lnTo>
                  <a:lnTo>
                    <a:pt x="1392482" y="548281"/>
                  </a:lnTo>
                  <a:lnTo>
                    <a:pt x="1439989" y="532018"/>
                  </a:lnTo>
                  <a:lnTo>
                    <a:pt x="1484002" y="514465"/>
                  </a:lnTo>
                  <a:lnTo>
                    <a:pt x="1524304" y="495702"/>
                  </a:lnTo>
                  <a:lnTo>
                    <a:pt x="1560678" y="475808"/>
                  </a:lnTo>
                  <a:lnTo>
                    <a:pt x="1592907" y="454865"/>
                  </a:lnTo>
                  <a:lnTo>
                    <a:pt x="1644060" y="410151"/>
                  </a:lnTo>
                  <a:lnTo>
                    <a:pt x="1676026" y="362201"/>
                  </a:lnTo>
                  <a:lnTo>
                    <a:pt x="1687068" y="311658"/>
                  </a:lnTo>
                  <a:lnTo>
                    <a:pt x="1684271" y="286102"/>
                  </a:lnTo>
                  <a:lnTo>
                    <a:pt x="1662550" y="236775"/>
                  </a:lnTo>
                  <a:lnTo>
                    <a:pt x="1620774" y="190363"/>
                  </a:lnTo>
                  <a:lnTo>
                    <a:pt x="1560678" y="147507"/>
                  </a:lnTo>
                  <a:lnTo>
                    <a:pt x="1524304" y="127613"/>
                  </a:lnTo>
                  <a:lnTo>
                    <a:pt x="1484002" y="108850"/>
                  </a:lnTo>
                  <a:lnTo>
                    <a:pt x="1439989" y="91297"/>
                  </a:lnTo>
                  <a:lnTo>
                    <a:pt x="1392482" y="75034"/>
                  </a:lnTo>
                  <a:lnTo>
                    <a:pt x="1341699" y="60143"/>
                  </a:lnTo>
                  <a:lnTo>
                    <a:pt x="1287856" y="46702"/>
                  </a:lnTo>
                  <a:lnTo>
                    <a:pt x="1231171" y="34794"/>
                  </a:lnTo>
                  <a:lnTo>
                    <a:pt x="1171860" y="24497"/>
                  </a:lnTo>
                  <a:lnTo>
                    <a:pt x="1110142" y="15892"/>
                  </a:lnTo>
                  <a:lnTo>
                    <a:pt x="1046233" y="9059"/>
                  </a:lnTo>
                  <a:lnTo>
                    <a:pt x="980351" y="4080"/>
                  </a:lnTo>
                  <a:lnTo>
                    <a:pt x="912712" y="1033"/>
                  </a:lnTo>
                  <a:lnTo>
                    <a:pt x="843534" y="0"/>
                  </a:lnTo>
                  <a:close/>
                </a:path>
              </a:pathLst>
            </a:custGeom>
            <a:solidFill>
              <a:srgbClr val="CD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181" y="1096518"/>
              <a:ext cx="1687195" cy="623570"/>
            </a:xfrm>
            <a:custGeom>
              <a:avLst/>
              <a:gdLst/>
              <a:ahLst/>
              <a:cxnLst/>
              <a:rect l="l" t="t" r="r" b="b"/>
              <a:pathLst>
                <a:path w="1687195" h="623569">
                  <a:moveTo>
                    <a:pt x="0" y="311658"/>
                  </a:moveTo>
                  <a:lnTo>
                    <a:pt x="11040" y="261114"/>
                  </a:lnTo>
                  <a:lnTo>
                    <a:pt x="43003" y="213164"/>
                  </a:lnTo>
                  <a:lnTo>
                    <a:pt x="94153" y="168450"/>
                  </a:lnTo>
                  <a:lnTo>
                    <a:pt x="126380" y="147507"/>
                  </a:lnTo>
                  <a:lnTo>
                    <a:pt x="162752" y="127613"/>
                  </a:lnTo>
                  <a:lnTo>
                    <a:pt x="203052" y="108850"/>
                  </a:lnTo>
                  <a:lnTo>
                    <a:pt x="247064" y="91297"/>
                  </a:lnTo>
                  <a:lnTo>
                    <a:pt x="294569" y="75034"/>
                  </a:lnTo>
                  <a:lnTo>
                    <a:pt x="345352" y="60143"/>
                  </a:lnTo>
                  <a:lnTo>
                    <a:pt x="399194" y="46702"/>
                  </a:lnTo>
                  <a:lnTo>
                    <a:pt x="455880" y="34794"/>
                  </a:lnTo>
                  <a:lnTo>
                    <a:pt x="515191" y="24497"/>
                  </a:lnTo>
                  <a:lnTo>
                    <a:pt x="576910" y="15892"/>
                  </a:lnTo>
                  <a:lnTo>
                    <a:pt x="640821" y="9059"/>
                  </a:lnTo>
                  <a:lnTo>
                    <a:pt x="706707" y="4080"/>
                  </a:lnTo>
                  <a:lnTo>
                    <a:pt x="774350" y="1033"/>
                  </a:lnTo>
                  <a:lnTo>
                    <a:pt x="843534" y="0"/>
                  </a:lnTo>
                  <a:lnTo>
                    <a:pt x="912712" y="1033"/>
                  </a:lnTo>
                  <a:lnTo>
                    <a:pt x="980351" y="4080"/>
                  </a:lnTo>
                  <a:lnTo>
                    <a:pt x="1046233" y="9059"/>
                  </a:lnTo>
                  <a:lnTo>
                    <a:pt x="1110142" y="15892"/>
                  </a:lnTo>
                  <a:lnTo>
                    <a:pt x="1171860" y="24497"/>
                  </a:lnTo>
                  <a:lnTo>
                    <a:pt x="1231171" y="34794"/>
                  </a:lnTo>
                  <a:lnTo>
                    <a:pt x="1287856" y="46702"/>
                  </a:lnTo>
                  <a:lnTo>
                    <a:pt x="1341699" y="60143"/>
                  </a:lnTo>
                  <a:lnTo>
                    <a:pt x="1392482" y="75034"/>
                  </a:lnTo>
                  <a:lnTo>
                    <a:pt x="1439989" y="91297"/>
                  </a:lnTo>
                  <a:lnTo>
                    <a:pt x="1484002" y="108850"/>
                  </a:lnTo>
                  <a:lnTo>
                    <a:pt x="1524304" y="127613"/>
                  </a:lnTo>
                  <a:lnTo>
                    <a:pt x="1560678" y="147507"/>
                  </a:lnTo>
                  <a:lnTo>
                    <a:pt x="1592907" y="168450"/>
                  </a:lnTo>
                  <a:lnTo>
                    <a:pt x="1644060" y="213164"/>
                  </a:lnTo>
                  <a:lnTo>
                    <a:pt x="1676026" y="261114"/>
                  </a:lnTo>
                  <a:lnTo>
                    <a:pt x="1687068" y="311658"/>
                  </a:lnTo>
                  <a:lnTo>
                    <a:pt x="1684271" y="337213"/>
                  </a:lnTo>
                  <a:lnTo>
                    <a:pt x="1662550" y="386540"/>
                  </a:lnTo>
                  <a:lnTo>
                    <a:pt x="1620773" y="432952"/>
                  </a:lnTo>
                  <a:lnTo>
                    <a:pt x="1560678" y="475808"/>
                  </a:lnTo>
                  <a:lnTo>
                    <a:pt x="1524304" y="495702"/>
                  </a:lnTo>
                  <a:lnTo>
                    <a:pt x="1484002" y="514465"/>
                  </a:lnTo>
                  <a:lnTo>
                    <a:pt x="1439989" y="532018"/>
                  </a:lnTo>
                  <a:lnTo>
                    <a:pt x="1392482" y="548281"/>
                  </a:lnTo>
                  <a:lnTo>
                    <a:pt x="1341699" y="563172"/>
                  </a:lnTo>
                  <a:lnTo>
                    <a:pt x="1287856" y="576613"/>
                  </a:lnTo>
                  <a:lnTo>
                    <a:pt x="1231171" y="588521"/>
                  </a:lnTo>
                  <a:lnTo>
                    <a:pt x="1171860" y="598818"/>
                  </a:lnTo>
                  <a:lnTo>
                    <a:pt x="1110142" y="607423"/>
                  </a:lnTo>
                  <a:lnTo>
                    <a:pt x="1046233" y="614256"/>
                  </a:lnTo>
                  <a:lnTo>
                    <a:pt x="980351" y="619235"/>
                  </a:lnTo>
                  <a:lnTo>
                    <a:pt x="912712" y="622282"/>
                  </a:lnTo>
                  <a:lnTo>
                    <a:pt x="843534" y="623316"/>
                  </a:lnTo>
                  <a:lnTo>
                    <a:pt x="774350" y="622282"/>
                  </a:lnTo>
                  <a:lnTo>
                    <a:pt x="706707" y="619235"/>
                  </a:lnTo>
                  <a:lnTo>
                    <a:pt x="640821" y="614256"/>
                  </a:lnTo>
                  <a:lnTo>
                    <a:pt x="576910" y="607423"/>
                  </a:lnTo>
                  <a:lnTo>
                    <a:pt x="515191" y="598818"/>
                  </a:lnTo>
                  <a:lnTo>
                    <a:pt x="455880" y="588521"/>
                  </a:lnTo>
                  <a:lnTo>
                    <a:pt x="399194" y="576613"/>
                  </a:lnTo>
                  <a:lnTo>
                    <a:pt x="345352" y="563172"/>
                  </a:lnTo>
                  <a:lnTo>
                    <a:pt x="294569" y="548281"/>
                  </a:lnTo>
                  <a:lnTo>
                    <a:pt x="247064" y="532018"/>
                  </a:lnTo>
                  <a:lnTo>
                    <a:pt x="203052" y="514465"/>
                  </a:lnTo>
                  <a:lnTo>
                    <a:pt x="162752" y="495702"/>
                  </a:lnTo>
                  <a:lnTo>
                    <a:pt x="126380" y="475808"/>
                  </a:lnTo>
                  <a:lnTo>
                    <a:pt x="94153" y="454865"/>
                  </a:lnTo>
                  <a:lnTo>
                    <a:pt x="43003" y="410151"/>
                  </a:lnTo>
                  <a:lnTo>
                    <a:pt x="11040" y="362201"/>
                  </a:lnTo>
                  <a:lnTo>
                    <a:pt x="0" y="311658"/>
                  </a:lnTo>
                  <a:close/>
                </a:path>
              </a:pathLst>
            </a:custGeom>
            <a:ln w="25907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192785"/>
            <a:ext cx="4765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2.2 </a:t>
            </a:r>
            <a:r>
              <a:rPr sz="3000" spc="-5" dirty="0">
                <a:solidFill>
                  <a:srgbClr val="000000"/>
                </a:solidFill>
              </a:rPr>
              <a:t>Design(Flow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Modules)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84351" y="1252854"/>
            <a:ext cx="741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USER/CLOUD</a:t>
            </a:r>
            <a:endParaRPr sz="9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SERVER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99488" y="784796"/>
            <a:ext cx="1990725" cy="1186180"/>
            <a:chOff x="1999488" y="784796"/>
            <a:chExt cx="1990725" cy="1186180"/>
          </a:xfrm>
        </p:grpSpPr>
        <p:sp>
          <p:nvSpPr>
            <p:cNvPr id="8" name="object 8"/>
            <p:cNvSpPr/>
            <p:nvPr/>
          </p:nvSpPr>
          <p:spPr>
            <a:xfrm>
              <a:off x="1999488" y="1130807"/>
              <a:ext cx="669925" cy="76200"/>
            </a:xfrm>
            <a:custGeom>
              <a:avLst/>
              <a:gdLst/>
              <a:ahLst/>
              <a:cxnLst/>
              <a:rect l="l" t="t" r="r" b="b"/>
              <a:pathLst>
                <a:path w="669925" h="76200">
                  <a:moveTo>
                    <a:pt x="593598" y="0"/>
                  </a:moveTo>
                  <a:lnTo>
                    <a:pt x="593598" y="76200"/>
                  </a:lnTo>
                  <a:lnTo>
                    <a:pt x="657098" y="44450"/>
                  </a:lnTo>
                  <a:lnTo>
                    <a:pt x="606298" y="44450"/>
                  </a:lnTo>
                  <a:lnTo>
                    <a:pt x="606298" y="31750"/>
                  </a:lnTo>
                  <a:lnTo>
                    <a:pt x="657098" y="31750"/>
                  </a:lnTo>
                  <a:lnTo>
                    <a:pt x="593598" y="0"/>
                  </a:lnTo>
                  <a:close/>
                </a:path>
                <a:path w="669925" h="76200">
                  <a:moveTo>
                    <a:pt x="59359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3598" y="44450"/>
                  </a:lnTo>
                  <a:lnTo>
                    <a:pt x="593598" y="31750"/>
                  </a:lnTo>
                  <a:close/>
                </a:path>
                <a:path w="669925" h="76200">
                  <a:moveTo>
                    <a:pt x="657098" y="31750"/>
                  </a:moveTo>
                  <a:lnTo>
                    <a:pt x="606298" y="31750"/>
                  </a:lnTo>
                  <a:lnTo>
                    <a:pt x="606298" y="44450"/>
                  </a:lnTo>
                  <a:lnTo>
                    <a:pt x="657098" y="44450"/>
                  </a:lnTo>
                  <a:lnTo>
                    <a:pt x="669798" y="38100"/>
                  </a:lnTo>
                  <a:lnTo>
                    <a:pt x="65709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9286" y="797813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1307591" y="0"/>
                  </a:moveTo>
                  <a:lnTo>
                    <a:pt x="0" y="0"/>
                  </a:lnTo>
                  <a:lnTo>
                    <a:pt x="0" y="1159764"/>
                  </a:lnTo>
                  <a:lnTo>
                    <a:pt x="1307591" y="1159764"/>
                  </a:lnTo>
                  <a:lnTo>
                    <a:pt x="1307591" y="0"/>
                  </a:lnTo>
                  <a:close/>
                </a:path>
              </a:pathLst>
            </a:custGeom>
            <a:solidFill>
              <a:srgbClr val="CD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9286" y="797813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0" y="1159764"/>
                  </a:moveTo>
                  <a:lnTo>
                    <a:pt x="1307591" y="1159764"/>
                  </a:lnTo>
                  <a:lnTo>
                    <a:pt x="1307591" y="0"/>
                  </a:lnTo>
                  <a:lnTo>
                    <a:pt x="0" y="0"/>
                  </a:lnTo>
                  <a:lnTo>
                    <a:pt x="0" y="1159764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2239" y="810768"/>
            <a:ext cx="1282065" cy="454659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4318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340"/>
              </a:spcBef>
            </a:pPr>
            <a:r>
              <a:rPr sz="900" spc="-10" dirty="0">
                <a:latin typeface="Times New Roman"/>
                <a:cs typeface="Times New Roman"/>
              </a:rPr>
              <a:t>AUTHENTICATION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2239" y="1274063"/>
            <a:ext cx="1282065" cy="670560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78105" marR="65151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RE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5" dirty="0">
                <a:latin typeface="Times New Roman"/>
                <a:cs typeface="Times New Roman"/>
              </a:rPr>
              <a:t>IS</a:t>
            </a:r>
            <a:r>
              <a:rPr sz="900" spc="-10" dirty="0">
                <a:latin typeface="Times New Roman"/>
                <a:cs typeface="Times New Roman"/>
              </a:rPr>
              <a:t>T</a:t>
            </a:r>
            <a:r>
              <a:rPr sz="900" dirty="0">
                <a:latin typeface="Times New Roman"/>
                <a:cs typeface="Times New Roman"/>
              </a:rPr>
              <a:t>ER  </a:t>
            </a:r>
            <a:r>
              <a:rPr sz="900" spc="-10" dirty="0">
                <a:latin typeface="Times New Roman"/>
                <a:cs typeface="Times New Roman"/>
              </a:rPr>
              <a:t>LOGIN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56268" y="2285936"/>
            <a:ext cx="1334135" cy="1186180"/>
            <a:chOff x="2656268" y="2285936"/>
            <a:chExt cx="1334135" cy="1186180"/>
          </a:xfrm>
        </p:grpSpPr>
        <p:sp>
          <p:nvSpPr>
            <p:cNvPr id="14" name="object 14"/>
            <p:cNvSpPr/>
            <p:nvPr/>
          </p:nvSpPr>
          <p:spPr>
            <a:xfrm>
              <a:off x="2669285" y="2298953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1307591" y="0"/>
                  </a:moveTo>
                  <a:lnTo>
                    <a:pt x="0" y="0"/>
                  </a:lnTo>
                  <a:lnTo>
                    <a:pt x="0" y="1159764"/>
                  </a:lnTo>
                  <a:lnTo>
                    <a:pt x="1307591" y="1159764"/>
                  </a:lnTo>
                  <a:lnTo>
                    <a:pt x="1307591" y="0"/>
                  </a:lnTo>
                  <a:close/>
                </a:path>
              </a:pathLst>
            </a:custGeom>
            <a:solidFill>
              <a:srgbClr val="CD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9285" y="2298953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0" y="1159764"/>
                  </a:moveTo>
                  <a:lnTo>
                    <a:pt x="1307591" y="1159764"/>
                  </a:lnTo>
                  <a:lnTo>
                    <a:pt x="1307591" y="0"/>
                  </a:lnTo>
                  <a:lnTo>
                    <a:pt x="0" y="0"/>
                  </a:lnTo>
                  <a:lnTo>
                    <a:pt x="0" y="1159764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82239" y="2311907"/>
            <a:ext cx="1282065" cy="382905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885"/>
              </a:spcBef>
            </a:pPr>
            <a:r>
              <a:rPr sz="900" spc="-5" dirty="0">
                <a:latin typeface="Times New Roman"/>
                <a:cs typeface="Times New Roman"/>
              </a:rPr>
              <a:t>HOME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2239" y="2703576"/>
            <a:ext cx="1282065" cy="742315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040"/>
              </a:lnSpc>
            </a:pPr>
            <a:r>
              <a:rPr sz="900" spc="-5" dirty="0">
                <a:latin typeface="Times New Roman"/>
                <a:cs typeface="Times New Roman"/>
              </a:rPr>
              <a:t>BROWSE</a:t>
            </a:r>
            <a:endParaRPr sz="900">
              <a:latin typeface="Times New Roman"/>
              <a:cs typeface="Times New Roman"/>
            </a:endParaRPr>
          </a:p>
          <a:p>
            <a:pPr marL="78105" marR="52768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UPLOAD  D</a:t>
            </a:r>
            <a:r>
              <a:rPr sz="900" spc="-10" dirty="0">
                <a:latin typeface="Times New Roman"/>
                <a:cs typeface="Times New Roman"/>
              </a:rPr>
              <a:t>OW</a:t>
            </a:r>
            <a:r>
              <a:rPr sz="900" spc="-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L</a:t>
            </a:r>
            <a:r>
              <a:rPr sz="900" spc="-5" dirty="0">
                <a:latin typeface="Times New Roman"/>
                <a:cs typeface="Times New Roman"/>
              </a:rPr>
              <a:t>O</a:t>
            </a:r>
            <a:r>
              <a:rPr sz="900" spc="-25" dirty="0">
                <a:latin typeface="Times New Roman"/>
                <a:cs typeface="Times New Roman"/>
              </a:rPr>
              <a:t>A</a:t>
            </a:r>
            <a:r>
              <a:rPr sz="900" spc="-5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56268" y="3816032"/>
            <a:ext cx="1334135" cy="1186180"/>
            <a:chOff x="2656268" y="3816032"/>
            <a:chExt cx="1334135" cy="1186180"/>
          </a:xfrm>
        </p:grpSpPr>
        <p:sp>
          <p:nvSpPr>
            <p:cNvPr id="19" name="object 19"/>
            <p:cNvSpPr/>
            <p:nvPr/>
          </p:nvSpPr>
          <p:spPr>
            <a:xfrm>
              <a:off x="2669285" y="3829050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1307591" y="0"/>
                  </a:moveTo>
                  <a:lnTo>
                    <a:pt x="0" y="0"/>
                  </a:lnTo>
                  <a:lnTo>
                    <a:pt x="0" y="1159764"/>
                  </a:lnTo>
                  <a:lnTo>
                    <a:pt x="1307591" y="1159764"/>
                  </a:lnTo>
                  <a:lnTo>
                    <a:pt x="1307591" y="0"/>
                  </a:lnTo>
                  <a:close/>
                </a:path>
              </a:pathLst>
            </a:custGeom>
            <a:solidFill>
              <a:srgbClr val="CD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9285" y="3829050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0" y="1159764"/>
                  </a:moveTo>
                  <a:lnTo>
                    <a:pt x="1307591" y="1159764"/>
                  </a:lnTo>
                  <a:lnTo>
                    <a:pt x="1307591" y="0"/>
                  </a:lnTo>
                  <a:lnTo>
                    <a:pt x="0" y="0"/>
                  </a:lnTo>
                  <a:lnTo>
                    <a:pt x="0" y="1159764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82239" y="3842003"/>
            <a:ext cx="1282065" cy="452755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CLOUD</a:t>
            </a:r>
            <a:r>
              <a:rPr sz="900" dirty="0">
                <a:latin typeface="Times New Roman"/>
                <a:cs typeface="Times New Roman"/>
              </a:rPr>
              <a:t> SERVER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82239" y="4303776"/>
            <a:ext cx="1282065" cy="672465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  <a:spcBef>
                <a:spcPts val="725"/>
              </a:spcBef>
            </a:pPr>
            <a:r>
              <a:rPr sz="900" spc="-5" dirty="0">
                <a:latin typeface="Times New Roman"/>
                <a:cs typeface="Times New Roman"/>
              </a:rPr>
              <a:t>KEY</a:t>
            </a:r>
            <a:r>
              <a:rPr sz="900" spc="-10" dirty="0">
                <a:latin typeface="Times New Roman"/>
                <a:cs typeface="Times New Roman"/>
              </a:rPr>
              <a:t> GENERATE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68523" y="1264919"/>
            <a:ext cx="1988185" cy="3039110"/>
            <a:chOff x="2668523" y="1264919"/>
            <a:chExt cx="1988185" cy="3039110"/>
          </a:xfrm>
        </p:grpSpPr>
        <p:sp>
          <p:nvSpPr>
            <p:cNvPr id="24" name="object 24"/>
            <p:cNvSpPr/>
            <p:nvPr/>
          </p:nvSpPr>
          <p:spPr>
            <a:xfrm>
              <a:off x="2668523" y="4299203"/>
              <a:ext cx="1308100" cy="0"/>
            </a:xfrm>
            <a:custGeom>
              <a:avLst/>
              <a:gdLst/>
              <a:ahLst/>
              <a:cxnLst/>
              <a:rect l="l" t="t" r="r" b="b"/>
              <a:pathLst>
                <a:path w="1308100">
                  <a:moveTo>
                    <a:pt x="0" y="0"/>
                  </a:moveTo>
                  <a:lnTo>
                    <a:pt x="1307846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75175" y="4082796"/>
              <a:ext cx="581660" cy="76200"/>
            </a:xfrm>
            <a:custGeom>
              <a:avLst/>
              <a:gdLst/>
              <a:ahLst/>
              <a:cxnLst/>
              <a:rect l="l" t="t" r="r" b="b"/>
              <a:pathLst>
                <a:path w="58166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581660" h="76200">
                  <a:moveTo>
                    <a:pt x="504951" y="0"/>
                  </a:moveTo>
                  <a:lnTo>
                    <a:pt x="504951" y="76199"/>
                  </a:lnTo>
                  <a:lnTo>
                    <a:pt x="568451" y="44449"/>
                  </a:lnTo>
                  <a:lnTo>
                    <a:pt x="517651" y="44449"/>
                  </a:lnTo>
                  <a:lnTo>
                    <a:pt x="517651" y="31749"/>
                  </a:lnTo>
                  <a:lnTo>
                    <a:pt x="568451" y="31749"/>
                  </a:lnTo>
                  <a:lnTo>
                    <a:pt x="504951" y="0"/>
                  </a:lnTo>
                  <a:close/>
                </a:path>
                <a:path w="58166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581660" h="76200">
                  <a:moveTo>
                    <a:pt x="504951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504951" y="44449"/>
                  </a:lnTo>
                  <a:lnTo>
                    <a:pt x="504951" y="31749"/>
                  </a:lnTo>
                  <a:close/>
                </a:path>
                <a:path w="581660" h="76200">
                  <a:moveTo>
                    <a:pt x="568451" y="31749"/>
                  </a:moveTo>
                  <a:lnTo>
                    <a:pt x="517651" y="31749"/>
                  </a:lnTo>
                  <a:lnTo>
                    <a:pt x="517651" y="44449"/>
                  </a:lnTo>
                  <a:lnTo>
                    <a:pt x="568451" y="44449"/>
                  </a:lnTo>
                  <a:lnTo>
                    <a:pt x="581151" y="38099"/>
                  </a:lnTo>
                  <a:lnTo>
                    <a:pt x="568451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8523" y="2699003"/>
              <a:ext cx="1308100" cy="0"/>
            </a:xfrm>
            <a:custGeom>
              <a:avLst/>
              <a:gdLst/>
              <a:ahLst/>
              <a:cxnLst/>
              <a:rect l="l" t="t" r="r" b="b"/>
              <a:pathLst>
                <a:path w="1308100">
                  <a:moveTo>
                    <a:pt x="0" y="0"/>
                  </a:moveTo>
                  <a:lnTo>
                    <a:pt x="1307846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84219" y="345795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31750" y="295148"/>
                  </a:moveTo>
                  <a:lnTo>
                    <a:pt x="0" y="295148"/>
                  </a:lnTo>
                  <a:lnTo>
                    <a:pt x="38100" y="371348"/>
                  </a:lnTo>
                  <a:lnTo>
                    <a:pt x="69850" y="307848"/>
                  </a:lnTo>
                  <a:lnTo>
                    <a:pt x="31750" y="307848"/>
                  </a:lnTo>
                  <a:lnTo>
                    <a:pt x="31750" y="295148"/>
                  </a:lnTo>
                  <a:close/>
                </a:path>
                <a:path w="76200" h="371475">
                  <a:moveTo>
                    <a:pt x="44450" y="0"/>
                  </a:moveTo>
                  <a:lnTo>
                    <a:pt x="31750" y="0"/>
                  </a:lnTo>
                  <a:lnTo>
                    <a:pt x="31750" y="307848"/>
                  </a:lnTo>
                  <a:lnTo>
                    <a:pt x="44450" y="307848"/>
                  </a:lnTo>
                  <a:lnTo>
                    <a:pt x="44450" y="0"/>
                  </a:lnTo>
                  <a:close/>
                </a:path>
                <a:path w="76200" h="371475">
                  <a:moveTo>
                    <a:pt x="76200" y="295148"/>
                  </a:moveTo>
                  <a:lnTo>
                    <a:pt x="44450" y="295148"/>
                  </a:lnTo>
                  <a:lnTo>
                    <a:pt x="44450" y="307848"/>
                  </a:lnTo>
                  <a:lnTo>
                    <a:pt x="69850" y="307848"/>
                  </a:lnTo>
                  <a:lnTo>
                    <a:pt x="76200" y="295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8523" y="1269491"/>
              <a:ext cx="1212215" cy="0"/>
            </a:xfrm>
            <a:custGeom>
              <a:avLst/>
              <a:gdLst/>
              <a:ahLst/>
              <a:cxnLst/>
              <a:rect l="l" t="t" r="r" b="b"/>
              <a:pathLst>
                <a:path w="1212214">
                  <a:moveTo>
                    <a:pt x="0" y="0"/>
                  </a:moveTo>
                  <a:lnTo>
                    <a:pt x="1212088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4219" y="1956815"/>
              <a:ext cx="76200" cy="342265"/>
            </a:xfrm>
            <a:custGeom>
              <a:avLst/>
              <a:gdLst/>
              <a:ahLst/>
              <a:cxnLst/>
              <a:rect l="l" t="t" r="r" b="b"/>
              <a:pathLst>
                <a:path w="76200" h="342264">
                  <a:moveTo>
                    <a:pt x="31750" y="265810"/>
                  </a:moveTo>
                  <a:lnTo>
                    <a:pt x="0" y="265810"/>
                  </a:lnTo>
                  <a:lnTo>
                    <a:pt x="38100" y="342010"/>
                  </a:lnTo>
                  <a:lnTo>
                    <a:pt x="69850" y="278510"/>
                  </a:lnTo>
                  <a:lnTo>
                    <a:pt x="31750" y="278510"/>
                  </a:lnTo>
                  <a:lnTo>
                    <a:pt x="31750" y="265810"/>
                  </a:lnTo>
                  <a:close/>
                </a:path>
                <a:path w="76200" h="342264">
                  <a:moveTo>
                    <a:pt x="44450" y="0"/>
                  </a:moveTo>
                  <a:lnTo>
                    <a:pt x="31750" y="0"/>
                  </a:lnTo>
                  <a:lnTo>
                    <a:pt x="31750" y="278510"/>
                  </a:lnTo>
                  <a:lnTo>
                    <a:pt x="44450" y="278510"/>
                  </a:lnTo>
                  <a:lnTo>
                    <a:pt x="44450" y="0"/>
                  </a:lnTo>
                  <a:close/>
                </a:path>
                <a:path w="76200" h="342264">
                  <a:moveTo>
                    <a:pt x="76200" y="265810"/>
                  </a:moveTo>
                  <a:lnTo>
                    <a:pt x="44450" y="265810"/>
                  </a:lnTo>
                  <a:lnTo>
                    <a:pt x="44450" y="278510"/>
                  </a:lnTo>
                  <a:lnTo>
                    <a:pt x="69850" y="278510"/>
                  </a:lnTo>
                  <a:lnTo>
                    <a:pt x="76200" y="265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75453" y="872489"/>
            <a:ext cx="1445260" cy="585470"/>
          </a:xfrm>
          <a:prstGeom prst="rect">
            <a:avLst/>
          </a:prstGeom>
          <a:solidFill>
            <a:srgbClr val="CDF4EF"/>
          </a:solidFill>
          <a:ln w="25907">
            <a:solidFill>
              <a:srgbClr val="BBB8A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5453" y="2387345"/>
            <a:ext cx="1445260" cy="584200"/>
          </a:xfrm>
          <a:prstGeom prst="rect">
            <a:avLst/>
          </a:prstGeom>
          <a:solidFill>
            <a:srgbClr val="CDF4EF"/>
          </a:solidFill>
          <a:ln w="25907">
            <a:solidFill>
              <a:srgbClr val="BBB8A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5453" y="3829050"/>
            <a:ext cx="1445260" cy="585470"/>
          </a:xfrm>
          <a:prstGeom prst="rect">
            <a:avLst/>
          </a:prstGeom>
          <a:solidFill>
            <a:srgbClr val="CDF4EF"/>
          </a:solidFill>
          <a:ln w="25907">
            <a:solidFill>
              <a:srgbClr val="BBB8A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75176" y="1161288"/>
            <a:ext cx="669925" cy="76200"/>
          </a:xfrm>
          <a:custGeom>
            <a:avLst/>
            <a:gdLst/>
            <a:ahLst/>
            <a:cxnLst/>
            <a:rect l="l" t="t" r="r" b="b"/>
            <a:pathLst>
              <a:path w="6699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69925" h="76200">
                <a:moveTo>
                  <a:pt x="593598" y="0"/>
                </a:moveTo>
                <a:lnTo>
                  <a:pt x="593598" y="76200"/>
                </a:lnTo>
                <a:lnTo>
                  <a:pt x="657098" y="44450"/>
                </a:lnTo>
                <a:lnTo>
                  <a:pt x="606298" y="44450"/>
                </a:lnTo>
                <a:lnTo>
                  <a:pt x="606298" y="31750"/>
                </a:lnTo>
                <a:lnTo>
                  <a:pt x="657098" y="31750"/>
                </a:lnTo>
                <a:lnTo>
                  <a:pt x="593598" y="0"/>
                </a:lnTo>
                <a:close/>
              </a:path>
              <a:path w="6699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69925" h="76200">
                <a:moveTo>
                  <a:pt x="59359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93598" y="44450"/>
                </a:lnTo>
                <a:lnTo>
                  <a:pt x="593598" y="31750"/>
                </a:lnTo>
                <a:close/>
              </a:path>
              <a:path w="669925" h="76200">
                <a:moveTo>
                  <a:pt x="657098" y="31750"/>
                </a:moveTo>
                <a:lnTo>
                  <a:pt x="606298" y="31750"/>
                </a:lnTo>
                <a:lnTo>
                  <a:pt x="606298" y="44450"/>
                </a:lnTo>
                <a:lnTo>
                  <a:pt x="657098" y="44450"/>
                </a:lnTo>
                <a:lnTo>
                  <a:pt x="669798" y="38100"/>
                </a:lnTo>
                <a:lnTo>
                  <a:pt x="65709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5176" y="2534411"/>
            <a:ext cx="581660" cy="76200"/>
          </a:xfrm>
          <a:custGeom>
            <a:avLst/>
            <a:gdLst/>
            <a:ahLst/>
            <a:cxnLst/>
            <a:rect l="l" t="t" r="r" b="b"/>
            <a:pathLst>
              <a:path w="58166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81660" h="76200">
                <a:moveTo>
                  <a:pt x="504951" y="0"/>
                </a:moveTo>
                <a:lnTo>
                  <a:pt x="504951" y="76200"/>
                </a:lnTo>
                <a:lnTo>
                  <a:pt x="568451" y="44450"/>
                </a:lnTo>
                <a:lnTo>
                  <a:pt x="517651" y="44450"/>
                </a:lnTo>
                <a:lnTo>
                  <a:pt x="517651" y="31750"/>
                </a:lnTo>
                <a:lnTo>
                  <a:pt x="568451" y="31750"/>
                </a:lnTo>
                <a:lnTo>
                  <a:pt x="504951" y="0"/>
                </a:lnTo>
                <a:close/>
              </a:path>
              <a:path w="58166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81660" h="76200">
                <a:moveTo>
                  <a:pt x="50495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951" y="44450"/>
                </a:lnTo>
                <a:lnTo>
                  <a:pt x="504951" y="31750"/>
                </a:lnTo>
                <a:close/>
              </a:path>
              <a:path w="581660" h="76200">
                <a:moveTo>
                  <a:pt x="568451" y="31750"/>
                </a:moveTo>
                <a:lnTo>
                  <a:pt x="517651" y="31750"/>
                </a:lnTo>
                <a:lnTo>
                  <a:pt x="517651" y="44450"/>
                </a:lnTo>
                <a:lnTo>
                  <a:pt x="568451" y="44450"/>
                </a:lnTo>
                <a:lnTo>
                  <a:pt x="581151" y="38100"/>
                </a:lnTo>
                <a:lnTo>
                  <a:pt x="5684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21708"/>
            <a:ext cx="9144000" cy="622300"/>
            <a:chOff x="0" y="4521708"/>
            <a:chExt cx="9144000" cy="622300"/>
          </a:xfrm>
        </p:grpSpPr>
        <p:sp>
          <p:nvSpPr>
            <p:cNvPr id="3" name="object 3"/>
            <p:cNvSpPr/>
            <p:nvPr/>
          </p:nvSpPr>
          <p:spPr>
            <a:xfrm>
              <a:off x="3393185" y="4592574"/>
              <a:ext cx="1743710" cy="414655"/>
            </a:xfrm>
            <a:custGeom>
              <a:avLst/>
              <a:gdLst/>
              <a:ahLst/>
              <a:cxnLst/>
              <a:rect l="l" t="t" r="r" b="b"/>
              <a:pathLst>
                <a:path w="1743710" h="414654">
                  <a:moveTo>
                    <a:pt x="871727" y="0"/>
                  </a:moveTo>
                  <a:lnTo>
                    <a:pt x="800230" y="687"/>
                  </a:lnTo>
                  <a:lnTo>
                    <a:pt x="730325" y="2712"/>
                  </a:lnTo>
                  <a:lnTo>
                    <a:pt x="662236" y="6023"/>
                  </a:lnTo>
                  <a:lnTo>
                    <a:pt x="596188" y="10566"/>
                  </a:lnTo>
                  <a:lnTo>
                    <a:pt x="532405" y="16288"/>
                  </a:lnTo>
                  <a:lnTo>
                    <a:pt x="471112" y="23135"/>
                  </a:lnTo>
                  <a:lnTo>
                    <a:pt x="412532" y="31053"/>
                  </a:lnTo>
                  <a:lnTo>
                    <a:pt x="356890" y="39990"/>
                  </a:lnTo>
                  <a:lnTo>
                    <a:pt x="304410" y="49893"/>
                  </a:lnTo>
                  <a:lnTo>
                    <a:pt x="255317" y="60707"/>
                  </a:lnTo>
                  <a:lnTo>
                    <a:pt x="209835" y="72380"/>
                  </a:lnTo>
                  <a:lnTo>
                    <a:pt x="168188" y="84858"/>
                  </a:lnTo>
                  <a:lnTo>
                    <a:pt x="130601" y="98087"/>
                  </a:lnTo>
                  <a:lnTo>
                    <a:pt x="68502" y="126589"/>
                  </a:lnTo>
                  <a:lnTo>
                    <a:pt x="25333" y="157457"/>
                  </a:lnTo>
                  <a:lnTo>
                    <a:pt x="2889" y="190265"/>
                  </a:lnTo>
                  <a:lnTo>
                    <a:pt x="0" y="207263"/>
                  </a:lnTo>
                  <a:lnTo>
                    <a:pt x="2889" y="224262"/>
                  </a:lnTo>
                  <a:lnTo>
                    <a:pt x="25333" y="257070"/>
                  </a:lnTo>
                  <a:lnTo>
                    <a:pt x="68502" y="287938"/>
                  </a:lnTo>
                  <a:lnTo>
                    <a:pt x="130601" y="316440"/>
                  </a:lnTo>
                  <a:lnTo>
                    <a:pt x="168188" y="329669"/>
                  </a:lnTo>
                  <a:lnTo>
                    <a:pt x="209835" y="342147"/>
                  </a:lnTo>
                  <a:lnTo>
                    <a:pt x="255317" y="353820"/>
                  </a:lnTo>
                  <a:lnTo>
                    <a:pt x="304410" y="364634"/>
                  </a:lnTo>
                  <a:lnTo>
                    <a:pt x="356890" y="374537"/>
                  </a:lnTo>
                  <a:lnTo>
                    <a:pt x="412532" y="383474"/>
                  </a:lnTo>
                  <a:lnTo>
                    <a:pt x="471112" y="391392"/>
                  </a:lnTo>
                  <a:lnTo>
                    <a:pt x="532405" y="398239"/>
                  </a:lnTo>
                  <a:lnTo>
                    <a:pt x="596188" y="403961"/>
                  </a:lnTo>
                  <a:lnTo>
                    <a:pt x="662236" y="408504"/>
                  </a:lnTo>
                  <a:lnTo>
                    <a:pt x="730325" y="411815"/>
                  </a:lnTo>
                  <a:lnTo>
                    <a:pt x="800230" y="413840"/>
                  </a:lnTo>
                  <a:lnTo>
                    <a:pt x="871727" y="414527"/>
                  </a:lnTo>
                  <a:lnTo>
                    <a:pt x="943225" y="413840"/>
                  </a:lnTo>
                  <a:lnTo>
                    <a:pt x="1013130" y="411815"/>
                  </a:lnTo>
                  <a:lnTo>
                    <a:pt x="1081219" y="408504"/>
                  </a:lnTo>
                  <a:lnTo>
                    <a:pt x="1147267" y="403961"/>
                  </a:lnTo>
                  <a:lnTo>
                    <a:pt x="1211050" y="398239"/>
                  </a:lnTo>
                  <a:lnTo>
                    <a:pt x="1272343" y="391392"/>
                  </a:lnTo>
                  <a:lnTo>
                    <a:pt x="1330923" y="383474"/>
                  </a:lnTo>
                  <a:lnTo>
                    <a:pt x="1386565" y="374537"/>
                  </a:lnTo>
                  <a:lnTo>
                    <a:pt x="1439045" y="364634"/>
                  </a:lnTo>
                  <a:lnTo>
                    <a:pt x="1488138" y="353820"/>
                  </a:lnTo>
                  <a:lnTo>
                    <a:pt x="1533620" y="342147"/>
                  </a:lnTo>
                  <a:lnTo>
                    <a:pt x="1575267" y="329669"/>
                  </a:lnTo>
                  <a:lnTo>
                    <a:pt x="1612854" y="316440"/>
                  </a:lnTo>
                  <a:lnTo>
                    <a:pt x="1674953" y="287938"/>
                  </a:lnTo>
                  <a:lnTo>
                    <a:pt x="1718122" y="257070"/>
                  </a:lnTo>
                  <a:lnTo>
                    <a:pt x="1740566" y="224262"/>
                  </a:lnTo>
                  <a:lnTo>
                    <a:pt x="1743455" y="207263"/>
                  </a:lnTo>
                  <a:lnTo>
                    <a:pt x="1740566" y="190265"/>
                  </a:lnTo>
                  <a:lnTo>
                    <a:pt x="1718122" y="157457"/>
                  </a:lnTo>
                  <a:lnTo>
                    <a:pt x="1674953" y="126589"/>
                  </a:lnTo>
                  <a:lnTo>
                    <a:pt x="1612854" y="98087"/>
                  </a:lnTo>
                  <a:lnTo>
                    <a:pt x="1575267" y="84858"/>
                  </a:lnTo>
                  <a:lnTo>
                    <a:pt x="1533620" y="72380"/>
                  </a:lnTo>
                  <a:lnTo>
                    <a:pt x="1488138" y="60707"/>
                  </a:lnTo>
                  <a:lnTo>
                    <a:pt x="1439045" y="49893"/>
                  </a:lnTo>
                  <a:lnTo>
                    <a:pt x="1386565" y="39990"/>
                  </a:lnTo>
                  <a:lnTo>
                    <a:pt x="1330923" y="31053"/>
                  </a:lnTo>
                  <a:lnTo>
                    <a:pt x="1272343" y="23135"/>
                  </a:lnTo>
                  <a:lnTo>
                    <a:pt x="1211050" y="16288"/>
                  </a:lnTo>
                  <a:lnTo>
                    <a:pt x="1147267" y="10566"/>
                  </a:lnTo>
                  <a:lnTo>
                    <a:pt x="1081219" y="6023"/>
                  </a:lnTo>
                  <a:lnTo>
                    <a:pt x="1013130" y="2712"/>
                  </a:lnTo>
                  <a:lnTo>
                    <a:pt x="943225" y="687"/>
                  </a:lnTo>
                  <a:lnTo>
                    <a:pt x="871727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3185" y="4592574"/>
              <a:ext cx="1743710" cy="414655"/>
            </a:xfrm>
            <a:custGeom>
              <a:avLst/>
              <a:gdLst/>
              <a:ahLst/>
              <a:cxnLst/>
              <a:rect l="l" t="t" r="r" b="b"/>
              <a:pathLst>
                <a:path w="1743710" h="414654">
                  <a:moveTo>
                    <a:pt x="0" y="207263"/>
                  </a:moveTo>
                  <a:lnTo>
                    <a:pt x="25333" y="157457"/>
                  </a:lnTo>
                  <a:lnTo>
                    <a:pt x="68502" y="126589"/>
                  </a:lnTo>
                  <a:lnTo>
                    <a:pt x="130601" y="98087"/>
                  </a:lnTo>
                  <a:lnTo>
                    <a:pt x="168188" y="84858"/>
                  </a:lnTo>
                  <a:lnTo>
                    <a:pt x="209835" y="72380"/>
                  </a:lnTo>
                  <a:lnTo>
                    <a:pt x="255317" y="60707"/>
                  </a:lnTo>
                  <a:lnTo>
                    <a:pt x="304410" y="49893"/>
                  </a:lnTo>
                  <a:lnTo>
                    <a:pt x="356890" y="39990"/>
                  </a:lnTo>
                  <a:lnTo>
                    <a:pt x="412532" y="31053"/>
                  </a:lnTo>
                  <a:lnTo>
                    <a:pt x="471112" y="23135"/>
                  </a:lnTo>
                  <a:lnTo>
                    <a:pt x="532405" y="16288"/>
                  </a:lnTo>
                  <a:lnTo>
                    <a:pt x="596188" y="10566"/>
                  </a:lnTo>
                  <a:lnTo>
                    <a:pt x="662236" y="6023"/>
                  </a:lnTo>
                  <a:lnTo>
                    <a:pt x="730325" y="2712"/>
                  </a:lnTo>
                  <a:lnTo>
                    <a:pt x="800230" y="687"/>
                  </a:lnTo>
                  <a:lnTo>
                    <a:pt x="871727" y="0"/>
                  </a:lnTo>
                  <a:lnTo>
                    <a:pt x="943225" y="687"/>
                  </a:lnTo>
                  <a:lnTo>
                    <a:pt x="1013130" y="2712"/>
                  </a:lnTo>
                  <a:lnTo>
                    <a:pt x="1081219" y="6023"/>
                  </a:lnTo>
                  <a:lnTo>
                    <a:pt x="1147267" y="10566"/>
                  </a:lnTo>
                  <a:lnTo>
                    <a:pt x="1211050" y="16288"/>
                  </a:lnTo>
                  <a:lnTo>
                    <a:pt x="1272343" y="23135"/>
                  </a:lnTo>
                  <a:lnTo>
                    <a:pt x="1330923" y="31053"/>
                  </a:lnTo>
                  <a:lnTo>
                    <a:pt x="1386565" y="39990"/>
                  </a:lnTo>
                  <a:lnTo>
                    <a:pt x="1439045" y="49893"/>
                  </a:lnTo>
                  <a:lnTo>
                    <a:pt x="1488138" y="60707"/>
                  </a:lnTo>
                  <a:lnTo>
                    <a:pt x="1533620" y="72380"/>
                  </a:lnTo>
                  <a:lnTo>
                    <a:pt x="1575267" y="84858"/>
                  </a:lnTo>
                  <a:lnTo>
                    <a:pt x="1612854" y="98087"/>
                  </a:lnTo>
                  <a:lnTo>
                    <a:pt x="1674953" y="126589"/>
                  </a:lnTo>
                  <a:lnTo>
                    <a:pt x="1718122" y="157457"/>
                  </a:lnTo>
                  <a:lnTo>
                    <a:pt x="1740566" y="190265"/>
                  </a:lnTo>
                  <a:lnTo>
                    <a:pt x="1743455" y="207263"/>
                  </a:lnTo>
                  <a:lnTo>
                    <a:pt x="1740566" y="224262"/>
                  </a:lnTo>
                  <a:lnTo>
                    <a:pt x="1718122" y="257070"/>
                  </a:lnTo>
                  <a:lnTo>
                    <a:pt x="1674953" y="287938"/>
                  </a:lnTo>
                  <a:lnTo>
                    <a:pt x="1612854" y="316440"/>
                  </a:lnTo>
                  <a:lnTo>
                    <a:pt x="1575267" y="329669"/>
                  </a:lnTo>
                  <a:lnTo>
                    <a:pt x="1533620" y="342147"/>
                  </a:lnTo>
                  <a:lnTo>
                    <a:pt x="1488138" y="353820"/>
                  </a:lnTo>
                  <a:lnTo>
                    <a:pt x="1439045" y="364634"/>
                  </a:lnTo>
                  <a:lnTo>
                    <a:pt x="1386565" y="374537"/>
                  </a:lnTo>
                  <a:lnTo>
                    <a:pt x="1330923" y="383474"/>
                  </a:lnTo>
                  <a:lnTo>
                    <a:pt x="1272343" y="391392"/>
                  </a:lnTo>
                  <a:lnTo>
                    <a:pt x="1211050" y="398239"/>
                  </a:lnTo>
                  <a:lnTo>
                    <a:pt x="1147267" y="403961"/>
                  </a:lnTo>
                  <a:lnTo>
                    <a:pt x="1081219" y="408504"/>
                  </a:lnTo>
                  <a:lnTo>
                    <a:pt x="1013130" y="411815"/>
                  </a:lnTo>
                  <a:lnTo>
                    <a:pt x="943225" y="413840"/>
                  </a:lnTo>
                  <a:lnTo>
                    <a:pt x="871727" y="414527"/>
                  </a:lnTo>
                  <a:lnTo>
                    <a:pt x="800230" y="413840"/>
                  </a:lnTo>
                  <a:lnTo>
                    <a:pt x="730325" y="411815"/>
                  </a:lnTo>
                  <a:lnTo>
                    <a:pt x="662236" y="408504"/>
                  </a:lnTo>
                  <a:lnTo>
                    <a:pt x="596188" y="403961"/>
                  </a:lnTo>
                  <a:lnTo>
                    <a:pt x="532405" y="398239"/>
                  </a:lnTo>
                  <a:lnTo>
                    <a:pt x="471112" y="391392"/>
                  </a:lnTo>
                  <a:lnTo>
                    <a:pt x="412532" y="383474"/>
                  </a:lnTo>
                  <a:lnTo>
                    <a:pt x="356890" y="374537"/>
                  </a:lnTo>
                  <a:lnTo>
                    <a:pt x="304410" y="364634"/>
                  </a:lnTo>
                  <a:lnTo>
                    <a:pt x="255317" y="353820"/>
                  </a:lnTo>
                  <a:lnTo>
                    <a:pt x="209835" y="342147"/>
                  </a:lnTo>
                  <a:lnTo>
                    <a:pt x="168188" y="329669"/>
                  </a:lnTo>
                  <a:lnTo>
                    <a:pt x="130601" y="316440"/>
                  </a:lnTo>
                  <a:lnTo>
                    <a:pt x="68502" y="287938"/>
                  </a:lnTo>
                  <a:lnTo>
                    <a:pt x="25333" y="257070"/>
                  </a:lnTo>
                  <a:lnTo>
                    <a:pt x="2889" y="224262"/>
                  </a:lnTo>
                  <a:lnTo>
                    <a:pt x="0" y="207263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7411" y="4521708"/>
              <a:ext cx="1227582" cy="4015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0979" y="4735071"/>
              <a:ext cx="470141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273507"/>
            <a:ext cx="45675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2.3 </a:t>
            </a:r>
            <a:r>
              <a:rPr sz="3000" spc="-5" dirty="0">
                <a:solidFill>
                  <a:srgbClr val="000000"/>
                </a:solidFill>
              </a:rPr>
              <a:t>Description </a:t>
            </a:r>
            <a:r>
              <a:rPr sz="3000" dirty="0">
                <a:solidFill>
                  <a:srgbClr val="000000"/>
                </a:solidFill>
              </a:rPr>
              <a:t>Of Use</a:t>
            </a:r>
            <a:r>
              <a:rPr sz="3000" spc="-4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Case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561238" y="3330067"/>
            <a:ext cx="790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Times New Roman"/>
                <a:cs typeface="Times New Roman"/>
              </a:rPr>
              <a:t>DATA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OWNER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1812" y="2284476"/>
            <a:ext cx="393065" cy="909319"/>
            <a:chOff x="781812" y="2284476"/>
            <a:chExt cx="393065" cy="909319"/>
          </a:xfrm>
        </p:grpSpPr>
        <p:sp>
          <p:nvSpPr>
            <p:cNvPr id="10" name="object 10"/>
            <p:cNvSpPr/>
            <p:nvPr/>
          </p:nvSpPr>
          <p:spPr>
            <a:xfrm>
              <a:off x="819150" y="2297430"/>
              <a:ext cx="256540" cy="276225"/>
            </a:xfrm>
            <a:custGeom>
              <a:avLst/>
              <a:gdLst/>
              <a:ahLst/>
              <a:cxnLst/>
              <a:rect l="l" t="t" r="r" b="b"/>
              <a:pathLst>
                <a:path w="256540" h="276225">
                  <a:moveTo>
                    <a:pt x="128015" y="0"/>
                  </a:moveTo>
                  <a:lnTo>
                    <a:pt x="87553" y="7028"/>
                  </a:lnTo>
                  <a:lnTo>
                    <a:pt x="52411" y="26602"/>
                  </a:lnTo>
                  <a:lnTo>
                    <a:pt x="24699" y="56455"/>
                  </a:lnTo>
                  <a:lnTo>
                    <a:pt x="6526" y="94317"/>
                  </a:lnTo>
                  <a:lnTo>
                    <a:pt x="0" y="137921"/>
                  </a:lnTo>
                  <a:lnTo>
                    <a:pt x="6526" y="181526"/>
                  </a:lnTo>
                  <a:lnTo>
                    <a:pt x="24699" y="219388"/>
                  </a:lnTo>
                  <a:lnTo>
                    <a:pt x="52411" y="249241"/>
                  </a:lnTo>
                  <a:lnTo>
                    <a:pt x="87553" y="268815"/>
                  </a:lnTo>
                  <a:lnTo>
                    <a:pt x="128015" y="275844"/>
                  </a:lnTo>
                  <a:lnTo>
                    <a:pt x="168478" y="268815"/>
                  </a:lnTo>
                  <a:lnTo>
                    <a:pt x="203620" y="249241"/>
                  </a:lnTo>
                  <a:lnTo>
                    <a:pt x="231332" y="219388"/>
                  </a:lnTo>
                  <a:lnTo>
                    <a:pt x="249505" y="181526"/>
                  </a:lnTo>
                  <a:lnTo>
                    <a:pt x="256031" y="137921"/>
                  </a:lnTo>
                  <a:lnTo>
                    <a:pt x="249505" y="94317"/>
                  </a:lnTo>
                  <a:lnTo>
                    <a:pt x="231332" y="56455"/>
                  </a:lnTo>
                  <a:lnTo>
                    <a:pt x="203620" y="26602"/>
                  </a:lnTo>
                  <a:lnTo>
                    <a:pt x="168478" y="702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150" y="2297430"/>
              <a:ext cx="256540" cy="276225"/>
            </a:xfrm>
            <a:custGeom>
              <a:avLst/>
              <a:gdLst/>
              <a:ahLst/>
              <a:cxnLst/>
              <a:rect l="l" t="t" r="r" b="b"/>
              <a:pathLst>
                <a:path w="256540" h="276225">
                  <a:moveTo>
                    <a:pt x="0" y="137921"/>
                  </a:moveTo>
                  <a:lnTo>
                    <a:pt x="6526" y="94317"/>
                  </a:lnTo>
                  <a:lnTo>
                    <a:pt x="24699" y="56455"/>
                  </a:lnTo>
                  <a:lnTo>
                    <a:pt x="52411" y="26602"/>
                  </a:lnTo>
                  <a:lnTo>
                    <a:pt x="87553" y="7028"/>
                  </a:lnTo>
                  <a:lnTo>
                    <a:pt x="128015" y="0"/>
                  </a:lnTo>
                  <a:lnTo>
                    <a:pt x="168478" y="7028"/>
                  </a:lnTo>
                  <a:lnTo>
                    <a:pt x="203620" y="26602"/>
                  </a:lnTo>
                  <a:lnTo>
                    <a:pt x="231332" y="56455"/>
                  </a:lnTo>
                  <a:lnTo>
                    <a:pt x="249505" y="94317"/>
                  </a:lnTo>
                  <a:lnTo>
                    <a:pt x="256031" y="137921"/>
                  </a:lnTo>
                  <a:lnTo>
                    <a:pt x="249505" y="181526"/>
                  </a:lnTo>
                  <a:lnTo>
                    <a:pt x="231332" y="219388"/>
                  </a:lnTo>
                  <a:lnTo>
                    <a:pt x="203620" y="249241"/>
                  </a:lnTo>
                  <a:lnTo>
                    <a:pt x="168478" y="268815"/>
                  </a:lnTo>
                  <a:lnTo>
                    <a:pt x="128015" y="275844"/>
                  </a:lnTo>
                  <a:lnTo>
                    <a:pt x="87553" y="268815"/>
                  </a:lnTo>
                  <a:lnTo>
                    <a:pt x="52411" y="249241"/>
                  </a:lnTo>
                  <a:lnTo>
                    <a:pt x="24699" y="219388"/>
                  </a:lnTo>
                  <a:lnTo>
                    <a:pt x="6526" y="181526"/>
                  </a:lnTo>
                  <a:lnTo>
                    <a:pt x="0" y="137921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812" y="2572512"/>
              <a:ext cx="387985" cy="616585"/>
            </a:xfrm>
            <a:custGeom>
              <a:avLst/>
              <a:gdLst/>
              <a:ahLst/>
              <a:cxnLst/>
              <a:rect l="l" t="t" r="r" b="b"/>
              <a:pathLst>
                <a:path w="387984" h="616585">
                  <a:moveTo>
                    <a:pt x="164591" y="0"/>
                  </a:moveTo>
                  <a:lnTo>
                    <a:pt x="175221" y="341630"/>
                  </a:lnTo>
                </a:path>
                <a:path w="387984" h="616585">
                  <a:moveTo>
                    <a:pt x="174802" y="341375"/>
                  </a:moveTo>
                  <a:lnTo>
                    <a:pt x="36575" y="616457"/>
                  </a:lnTo>
                </a:path>
                <a:path w="387984" h="616585">
                  <a:moveTo>
                    <a:pt x="175259" y="341375"/>
                  </a:moveTo>
                  <a:lnTo>
                    <a:pt x="387908" y="616457"/>
                  </a:lnTo>
                </a:path>
                <a:path w="387984" h="616585">
                  <a:moveTo>
                    <a:pt x="0" y="128015"/>
                  </a:moveTo>
                  <a:lnTo>
                    <a:pt x="350875" y="1280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656332" y="1220724"/>
            <a:ext cx="1590040" cy="456565"/>
            <a:chOff x="2656332" y="1220724"/>
            <a:chExt cx="1590040" cy="456565"/>
          </a:xfrm>
        </p:grpSpPr>
        <p:sp>
          <p:nvSpPr>
            <p:cNvPr id="14" name="object 14"/>
            <p:cNvSpPr/>
            <p:nvPr/>
          </p:nvSpPr>
          <p:spPr>
            <a:xfrm>
              <a:off x="2669286" y="1233678"/>
              <a:ext cx="1564005" cy="425450"/>
            </a:xfrm>
            <a:custGeom>
              <a:avLst/>
              <a:gdLst/>
              <a:ahLst/>
              <a:cxnLst/>
              <a:rect l="l" t="t" r="r" b="b"/>
              <a:pathLst>
                <a:path w="1564004" h="425450">
                  <a:moveTo>
                    <a:pt x="781812" y="0"/>
                  </a:moveTo>
                  <a:lnTo>
                    <a:pt x="710648" y="868"/>
                  </a:lnTo>
                  <a:lnTo>
                    <a:pt x="641275" y="3423"/>
                  </a:lnTo>
                  <a:lnTo>
                    <a:pt x="573969" y="7590"/>
                  </a:lnTo>
                  <a:lnTo>
                    <a:pt x="509005" y="13293"/>
                  </a:lnTo>
                  <a:lnTo>
                    <a:pt x="446660" y="20459"/>
                  </a:lnTo>
                  <a:lnTo>
                    <a:pt x="387208" y="29012"/>
                  </a:lnTo>
                  <a:lnTo>
                    <a:pt x="330928" y="38877"/>
                  </a:lnTo>
                  <a:lnTo>
                    <a:pt x="278093" y="49980"/>
                  </a:lnTo>
                  <a:lnTo>
                    <a:pt x="228981" y="62245"/>
                  </a:lnTo>
                  <a:lnTo>
                    <a:pt x="183866" y="75598"/>
                  </a:lnTo>
                  <a:lnTo>
                    <a:pt x="143026" y="89964"/>
                  </a:lnTo>
                  <a:lnTo>
                    <a:pt x="106736" y="105268"/>
                  </a:lnTo>
                  <a:lnTo>
                    <a:pt x="48910" y="138391"/>
                  </a:lnTo>
                  <a:lnTo>
                    <a:pt x="12595" y="174367"/>
                  </a:lnTo>
                  <a:lnTo>
                    <a:pt x="0" y="212598"/>
                  </a:lnTo>
                  <a:lnTo>
                    <a:pt x="3194" y="231957"/>
                  </a:lnTo>
                  <a:lnTo>
                    <a:pt x="27925" y="269135"/>
                  </a:lnTo>
                  <a:lnTo>
                    <a:pt x="75272" y="303760"/>
                  </a:lnTo>
                  <a:lnTo>
                    <a:pt x="143026" y="335231"/>
                  </a:lnTo>
                  <a:lnTo>
                    <a:pt x="183866" y="349597"/>
                  </a:lnTo>
                  <a:lnTo>
                    <a:pt x="228980" y="362950"/>
                  </a:lnTo>
                  <a:lnTo>
                    <a:pt x="278093" y="375215"/>
                  </a:lnTo>
                  <a:lnTo>
                    <a:pt x="330928" y="386318"/>
                  </a:lnTo>
                  <a:lnTo>
                    <a:pt x="387208" y="396183"/>
                  </a:lnTo>
                  <a:lnTo>
                    <a:pt x="446660" y="404736"/>
                  </a:lnTo>
                  <a:lnTo>
                    <a:pt x="509005" y="411902"/>
                  </a:lnTo>
                  <a:lnTo>
                    <a:pt x="573969" y="417605"/>
                  </a:lnTo>
                  <a:lnTo>
                    <a:pt x="641275" y="421772"/>
                  </a:lnTo>
                  <a:lnTo>
                    <a:pt x="710648" y="424327"/>
                  </a:lnTo>
                  <a:lnTo>
                    <a:pt x="781812" y="425196"/>
                  </a:lnTo>
                  <a:lnTo>
                    <a:pt x="852975" y="424327"/>
                  </a:lnTo>
                  <a:lnTo>
                    <a:pt x="922348" y="421772"/>
                  </a:lnTo>
                  <a:lnTo>
                    <a:pt x="989654" y="417605"/>
                  </a:lnTo>
                  <a:lnTo>
                    <a:pt x="1054618" y="411902"/>
                  </a:lnTo>
                  <a:lnTo>
                    <a:pt x="1116963" y="404736"/>
                  </a:lnTo>
                  <a:lnTo>
                    <a:pt x="1176415" y="396183"/>
                  </a:lnTo>
                  <a:lnTo>
                    <a:pt x="1232695" y="386318"/>
                  </a:lnTo>
                  <a:lnTo>
                    <a:pt x="1285530" y="375215"/>
                  </a:lnTo>
                  <a:lnTo>
                    <a:pt x="1334643" y="362950"/>
                  </a:lnTo>
                  <a:lnTo>
                    <a:pt x="1379757" y="349597"/>
                  </a:lnTo>
                  <a:lnTo>
                    <a:pt x="1420597" y="335231"/>
                  </a:lnTo>
                  <a:lnTo>
                    <a:pt x="1456887" y="319927"/>
                  </a:lnTo>
                  <a:lnTo>
                    <a:pt x="1514713" y="286804"/>
                  </a:lnTo>
                  <a:lnTo>
                    <a:pt x="1551028" y="250828"/>
                  </a:lnTo>
                  <a:lnTo>
                    <a:pt x="1563624" y="212598"/>
                  </a:lnTo>
                  <a:lnTo>
                    <a:pt x="1560429" y="193238"/>
                  </a:lnTo>
                  <a:lnTo>
                    <a:pt x="1535698" y="156060"/>
                  </a:lnTo>
                  <a:lnTo>
                    <a:pt x="1488351" y="121435"/>
                  </a:lnTo>
                  <a:lnTo>
                    <a:pt x="1420597" y="89964"/>
                  </a:lnTo>
                  <a:lnTo>
                    <a:pt x="1379757" y="75598"/>
                  </a:lnTo>
                  <a:lnTo>
                    <a:pt x="1334643" y="62245"/>
                  </a:lnTo>
                  <a:lnTo>
                    <a:pt x="1285530" y="49980"/>
                  </a:lnTo>
                  <a:lnTo>
                    <a:pt x="1232695" y="38877"/>
                  </a:lnTo>
                  <a:lnTo>
                    <a:pt x="1176415" y="29012"/>
                  </a:lnTo>
                  <a:lnTo>
                    <a:pt x="1116963" y="20459"/>
                  </a:lnTo>
                  <a:lnTo>
                    <a:pt x="1054618" y="13293"/>
                  </a:lnTo>
                  <a:lnTo>
                    <a:pt x="989654" y="7590"/>
                  </a:lnTo>
                  <a:lnTo>
                    <a:pt x="922348" y="3423"/>
                  </a:lnTo>
                  <a:lnTo>
                    <a:pt x="852975" y="868"/>
                  </a:lnTo>
                  <a:lnTo>
                    <a:pt x="781812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9286" y="1233678"/>
              <a:ext cx="1564005" cy="425450"/>
            </a:xfrm>
            <a:custGeom>
              <a:avLst/>
              <a:gdLst/>
              <a:ahLst/>
              <a:cxnLst/>
              <a:rect l="l" t="t" r="r" b="b"/>
              <a:pathLst>
                <a:path w="1564004" h="425450">
                  <a:moveTo>
                    <a:pt x="0" y="212598"/>
                  </a:moveTo>
                  <a:lnTo>
                    <a:pt x="12595" y="174367"/>
                  </a:lnTo>
                  <a:lnTo>
                    <a:pt x="48910" y="138391"/>
                  </a:lnTo>
                  <a:lnTo>
                    <a:pt x="106736" y="105268"/>
                  </a:lnTo>
                  <a:lnTo>
                    <a:pt x="143026" y="89964"/>
                  </a:lnTo>
                  <a:lnTo>
                    <a:pt x="183866" y="75598"/>
                  </a:lnTo>
                  <a:lnTo>
                    <a:pt x="228981" y="62245"/>
                  </a:lnTo>
                  <a:lnTo>
                    <a:pt x="278093" y="49980"/>
                  </a:lnTo>
                  <a:lnTo>
                    <a:pt x="330928" y="38877"/>
                  </a:lnTo>
                  <a:lnTo>
                    <a:pt x="387208" y="29012"/>
                  </a:lnTo>
                  <a:lnTo>
                    <a:pt x="446660" y="20459"/>
                  </a:lnTo>
                  <a:lnTo>
                    <a:pt x="509005" y="13293"/>
                  </a:lnTo>
                  <a:lnTo>
                    <a:pt x="573969" y="7590"/>
                  </a:lnTo>
                  <a:lnTo>
                    <a:pt x="641275" y="3423"/>
                  </a:lnTo>
                  <a:lnTo>
                    <a:pt x="710648" y="868"/>
                  </a:lnTo>
                  <a:lnTo>
                    <a:pt x="781812" y="0"/>
                  </a:lnTo>
                  <a:lnTo>
                    <a:pt x="852975" y="868"/>
                  </a:lnTo>
                  <a:lnTo>
                    <a:pt x="922348" y="3423"/>
                  </a:lnTo>
                  <a:lnTo>
                    <a:pt x="989654" y="7590"/>
                  </a:lnTo>
                  <a:lnTo>
                    <a:pt x="1054618" y="13293"/>
                  </a:lnTo>
                  <a:lnTo>
                    <a:pt x="1116963" y="20459"/>
                  </a:lnTo>
                  <a:lnTo>
                    <a:pt x="1176415" y="29012"/>
                  </a:lnTo>
                  <a:lnTo>
                    <a:pt x="1232695" y="38877"/>
                  </a:lnTo>
                  <a:lnTo>
                    <a:pt x="1285530" y="49980"/>
                  </a:lnTo>
                  <a:lnTo>
                    <a:pt x="1334643" y="62245"/>
                  </a:lnTo>
                  <a:lnTo>
                    <a:pt x="1379757" y="75598"/>
                  </a:lnTo>
                  <a:lnTo>
                    <a:pt x="1420597" y="89964"/>
                  </a:lnTo>
                  <a:lnTo>
                    <a:pt x="1456887" y="105268"/>
                  </a:lnTo>
                  <a:lnTo>
                    <a:pt x="1514713" y="138391"/>
                  </a:lnTo>
                  <a:lnTo>
                    <a:pt x="1551028" y="174367"/>
                  </a:lnTo>
                  <a:lnTo>
                    <a:pt x="1563624" y="212598"/>
                  </a:lnTo>
                  <a:lnTo>
                    <a:pt x="1560429" y="231957"/>
                  </a:lnTo>
                  <a:lnTo>
                    <a:pt x="1535698" y="269135"/>
                  </a:lnTo>
                  <a:lnTo>
                    <a:pt x="1488351" y="303760"/>
                  </a:lnTo>
                  <a:lnTo>
                    <a:pt x="1420597" y="335231"/>
                  </a:lnTo>
                  <a:lnTo>
                    <a:pt x="1379757" y="349597"/>
                  </a:lnTo>
                  <a:lnTo>
                    <a:pt x="1334643" y="362950"/>
                  </a:lnTo>
                  <a:lnTo>
                    <a:pt x="1285530" y="375215"/>
                  </a:lnTo>
                  <a:lnTo>
                    <a:pt x="1232695" y="386318"/>
                  </a:lnTo>
                  <a:lnTo>
                    <a:pt x="1176415" y="396183"/>
                  </a:lnTo>
                  <a:lnTo>
                    <a:pt x="1116963" y="404736"/>
                  </a:lnTo>
                  <a:lnTo>
                    <a:pt x="1054618" y="411902"/>
                  </a:lnTo>
                  <a:lnTo>
                    <a:pt x="989654" y="417605"/>
                  </a:lnTo>
                  <a:lnTo>
                    <a:pt x="922348" y="421772"/>
                  </a:lnTo>
                  <a:lnTo>
                    <a:pt x="852975" y="424327"/>
                  </a:lnTo>
                  <a:lnTo>
                    <a:pt x="781812" y="425196"/>
                  </a:lnTo>
                  <a:lnTo>
                    <a:pt x="710648" y="424327"/>
                  </a:lnTo>
                  <a:lnTo>
                    <a:pt x="641275" y="421772"/>
                  </a:lnTo>
                  <a:lnTo>
                    <a:pt x="573969" y="417605"/>
                  </a:lnTo>
                  <a:lnTo>
                    <a:pt x="509005" y="411902"/>
                  </a:lnTo>
                  <a:lnTo>
                    <a:pt x="446660" y="404736"/>
                  </a:lnTo>
                  <a:lnTo>
                    <a:pt x="387208" y="396183"/>
                  </a:lnTo>
                  <a:lnTo>
                    <a:pt x="330928" y="386318"/>
                  </a:lnTo>
                  <a:lnTo>
                    <a:pt x="278093" y="375215"/>
                  </a:lnTo>
                  <a:lnTo>
                    <a:pt x="228980" y="362950"/>
                  </a:lnTo>
                  <a:lnTo>
                    <a:pt x="183866" y="349597"/>
                  </a:lnTo>
                  <a:lnTo>
                    <a:pt x="143026" y="335231"/>
                  </a:lnTo>
                  <a:lnTo>
                    <a:pt x="106736" y="319927"/>
                  </a:lnTo>
                  <a:lnTo>
                    <a:pt x="48910" y="286804"/>
                  </a:lnTo>
                  <a:lnTo>
                    <a:pt x="12595" y="250828"/>
                  </a:lnTo>
                  <a:lnTo>
                    <a:pt x="0" y="212598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2552" y="1275600"/>
              <a:ext cx="1122426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656332" y="1869948"/>
            <a:ext cx="1590040" cy="440055"/>
            <a:chOff x="2656332" y="1869948"/>
            <a:chExt cx="1590040" cy="440055"/>
          </a:xfrm>
        </p:grpSpPr>
        <p:sp>
          <p:nvSpPr>
            <p:cNvPr id="18" name="object 18"/>
            <p:cNvSpPr/>
            <p:nvPr/>
          </p:nvSpPr>
          <p:spPr>
            <a:xfrm>
              <a:off x="2669286" y="1882902"/>
              <a:ext cx="1564005" cy="393700"/>
            </a:xfrm>
            <a:custGeom>
              <a:avLst/>
              <a:gdLst/>
              <a:ahLst/>
              <a:cxnLst/>
              <a:rect l="l" t="t" r="r" b="b"/>
              <a:pathLst>
                <a:path w="1564004" h="393700">
                  <a:moveTo>
                    <a:pt x="781812" y="0"/>
                  </a:moveTo>
                  <a:lnTo>
                    <a:pt x="710648" y="803"/>
                  </a:lnTo>
                  <a:lnTo>
                    <a:pt x="641275" y="3167"/>
                  </a:lnTo>
                  <a:lnTo>
                    <a:pt x="573969" y="7022"/>
                  </a:lnTo>
                  <a:lnTo>
                    <a:pt x="509005" y="12298"/>
                  </a:lnTo>
                  <a:lnTo>
                    <a:pt x="446660" y="18927"/>
                  </a:lnTo>
                  <a:lnTo>
                    <a:pt x="387208" y="26839"/>
                  </a:lnTo>
                  <a:lnTo>
                    <a:pt x="330928" y="35964"/>
                  </a:lnTo>
                  <a:lnTo>
                    <a:pt x="278093" y="46234"/>
                  </a:lnTo>
                  <a:lnTo>
                    <a:pt x="228981" y="57578"/>
                  </a:lnTo>
                  <a:lnTo>
                    <a:pt x="183866" y="69928"/>
                  </a:lnTo>
                  <a:lnTo>
                    <a:pt x="143026" y="83214"/>
                  </a:lnTo>
                  <a:lnTo>
                    <a:pt x="106736" y="97366"/>
                  </a:lnTo>
                  <a:lnTo>
                    <a:pt x="48910" y="127994"/>
                  </a:lnTo>
                  <a:lnTo>
                    <a:pt x="12595" y="161255"/>
                  </a:lnTo>
                  <a:lnTo>
                    <a:pt x="0" y="196596"/>
                  </a:lnTo>
                  <a:lnTo>
                    <a:pt x="3194" y="214491"/>
                  </a:lnTo>
                  <a:lnTo>
                    <a:pt x="27925" y="248861"/>
                  </a:lnTo>
                  <a:lnTo>
                    <a:pt x="75272" y="280875"/>
                  </a:lnTo>
                  <a:lnTo>
                    <a:pt x="143026" y="309977"/>
                  </a:lnTo>
                  <a:lnTo>
                    <a:pt x="183866" y="323263"/>
                  </a:lnTo>
                  <a:lnTo>
                    <a:pt x="228980" y="335613"/>
                  </a:lnTo>
                  <a:lnTo>
                    <a:pt x="278093" y="346957"/>
                  </a:lnTo>
                  <a:lnTo>
                    <a:pt x="330928" y="357227"/>
                  </a:lnTo>
                  <a:lnTo>
                    <a:pt x="387208" y="366352"/>
                  </a:lnTo>
                  <a:lnTo>
                    <a:pt x="446660" y="374264"/>
                  </a:lnTo>
                  <a:lnTo>
                    <a:pt x="509005" y="380893"/>
                  </a:lnTo>
                  <a:lnTo>
                    <a:pt x="573969" y="386169"/>
                  </a:lnTo>
                  <a:lnTo>
                    <a:pt x="641275" y="390024"/>
                  </a:lnTo>
                  <a:lnTo>
                    <a:pt x="710648" y="392388"/>
                  </a:lnTo>
                  <a:lnTo>
                    <a:pt x="781812" y="393192"/>
                  </a:lnTo>
                  <a:lnTo>
                    <a:pt x="852975" y="392388"/>
                  </a:lnTo>
                  <a:lnTo>
                    <a:pt x="922348" y="390024"/>
                  </a:lnTo>
                  <a:lnTo>
                    <a:pt x="989654" y="386169"/>
                  </a:lnTo>
                  <a:lnTo>
                    <a:pt x="1054618" y="380893"/>
                  </a:lnTo>
                  <a:lnTo>
                    <a:pt x="1116963" y="374264"/>
                  </a:lnTo>
                  <a:lnTo>
                    <a:pt x="1176415" y="366352"/>
                  </a:lnTo>
                  <a:lnTo>
                    <a:pt x="1232695" y="357227"/>
                  </a:lnTo>
                  <a:lnTo>
                    <a:pt x="1285530" y="346957"/>
                  </a:lnTo>
                  <a:lnTo>
                    <a:pt x="1334643" y="335613"/>
                  </a:lnTo>
                  <a:lnTo>
                    <a:pt x="1379757" y="323263"/>
                  </a:lnTo>
                  <a:lnTo>
                    <a:pt x="1420597" y="309977"/>
                  </a:lnTo>
                  <a:lnTo>
                    <a:pt x="1456887" y="295825"/>
                  </a:lnTo>
                  <a:lnTo>
                    <a:pt x="1514713" y="265197"/>
                  </a:lnTo>
                  <a:lnTo>
                    <a:pt x="1551028" y="231936"/>
                  </a:lnTo>
                  <a:lnTo>
                    <a:pt x="1563624" y="196596"/>
                  </a:lnTo>
                  <a:lnTo>
                    <a:pt x="1560429" y="178700"/>
                  </a:lnTo>
                  <a:lnTo>
                    <a:pt x="1535698" y="144330"/>
                  </a:lnTo>
                  <a:lnTo>
                    <a:pt x="1488351" y="112316"/>
                  </a:lnTo>
                  <a:lnTo>
                    <a:pt x="1420597" y="83214"/>
                  </a:lnTo>
                  <a:lnTo>
                    <a:pt x="1379757" y="69928"/>
                  </a:lnTo>
                  <a:lnTo>
                    <a:pt x="1334643" y="57578"/>
                  </a:lnTo>
                  <a:lnTo>
                    <a:pt x="1285530" y="46234"/>
                  </a:lnTo>
                  <a:lnTo>
                    <a:pt x="1232695" y="35964"/>
                  </a:lnTo>
                  <a:lnTo>
                    <a:pt x="1176415" y="26839"/>
                  </a:lnTo>
                  <a:lnTo>
                    <a:pt x="1116963" y="18927"/>
                  </a:lnTo>
                  <a:lnTo>
                    <a:pt x="1054618" y="12298"/>
                  </a:lnTo>
                  <a:lnTo>
                    <a:pt x="989654" y="7022"/>
                  </a:lnTo>
                  <a:lnTo>
                    <a:pt x="922348" y="3167"/>
                  </a:lnTo>
                  <a:lnTo>
                    <a:pt x="852975" y="803"/>
                  </a:lnTo>
                  <a:lnTo>
                    <a:pt x="781812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9286" y="1882902"/>
              <a:ext cx="1564005" cy="393700"/>
            </a:xfrm>
            <a:custGeom>
              <a:avLst/>
              <a:gdLst/>
              <a:ahLst/>
              <a:cxnLst/>
              <a:rect l="l" t="t" r="r" b="b"/>
              <a:pathLst>
                <a:path w="1564004" h="393700">
                  <a:moveTo>
                    <a:pt x="0" y="196596"/>
                  </a:moveTo>
                  <a:lnTo>
                    <a:pt x="27925" y="144330"/>
                  </a:lnTo>
                  <a:lnTo>
                    <a:pt x="75272" y="112316"/>
                  </a:lnTo>
                  <a:lnTo>
                    <a:pt x="143026" y="83214"/>
                  </a:lnTo>
                  <a:lnTo>
                    <a:pt x="183866" y="69928"/>
                  </a:lnTo>
                  <a:lnTo>
                    <a:pt x="228981" y="57578"/>
                  </a:lnTo>
                  <a:lnTo>
                    <a:pt x="278093" y="46234"/>
                  </a:lnTo>
                  <a:lnTo>
                    <a:pt x="330928" y="35964"/>
                  </a:lnTo>
                  <a:lnTo>
                    <a:pt x="387208" y="26839"/>
                  </a:lnTo>
                  <a:lnTo>
                    <a:pt x="446660" y="18927"/>
                  </a:lnTo>
                  <a:lnTo>
                    <a:pt x="509005" y="12298"/>
                  </a:lnTo>
                  <a:lnTo>
                    <a:pt x="573969" y="7022"/>
                  </a:lnTo>
                  <a:lnTo>
                    <a:pt x="641275" y="3167"/>
                  </a:lnTo>
                  <a:lnTo>
                    <a:pt x="710648" y="803"/>
                  </a:lnTo>
                  <a:lnTo>
                    <a:pt x="781812" y="0"/>
                  </a:lnTo>
                  <a:lnTo>
                    <a:pt x="852975" y="803"/>
                  </a:lnTo>
                  <a:lnTo>
                    <a:pt x="922348" y="3167"/>
                  </a:lnTo>
                  <a:lnTo>
                    <a:pt x="989654" y="7022"/>
                  </a:lnTo>
                  <a:lnTo>
                    <a:pt x="1054618" y="12298"/>
                  </a:lnTo>
                  <a:lnTo>
                    <a:pt x="1116963" y="18927"/>
                  </a:lnTo>
                  <a:lnTo>
                    <a:pt x="1176415" y="26839"/>
                  </a:lnTo>
                  <a:lnTo>
                    <a:pt x="1232695" y="35964"/>
                  </a:lnTo>
                  <a:lnTo>
                    <a:pt x="1285530" y="46234"/>
                  </a:lnTo>
                  <a:lnTo>
                    <a:pt x="1334643" y="57578"/>
                  </a:lnTo>
                  <a:lnTo>
                    <a:pt x="1379757" y="69928"/>
                  </a:lnTo>
                  <a:lnTo>
                    <a:pt x="1420597" y="83214"/>
                  </a:lnTo>
                  <a:lnTo>
                    <a:pt x="1456887" y="97366"/>
                  </a:lnTo>
                  <a:lnTo>
                    <a:pt x="1514713" y="127994"/>
                  </a:lnTo>
                  <a:lnTo>
                    <a:pt x="1551028" y="161255"/>
                  </a:lnTo>
                  <a:lnTo>
                    <a:pt x="1563624" y="196596"/>
                  </a:lnTo>
                  <a:lnTo>
                    <a:pt x="1560429" y="214491"/>
                  </a:lnTo>
                  <a:lnTo>
                    <a:pt x="1535698" y="248861"/>
                  </a:lnTo>
                  <a:lnTo>
                    <a:pt x="1488351" y="280875"/>
                  </a:lnTo>
                  <a:lnTo>
                    <a:pt x="1420597" y="309977"/>
                  </a:lnTo>
                  <a:lnTo>
                    <a:pt x="1379757" y="323263"/>
                  </a:lnTo>
                  <a:lnTo>
                    <a:pt x="1334643" y="335613"/>
                  </a:lnTo>
                  <a:lnTo>
                    <a:pt x="1285530" y="346957"/>
                  </a:lnTo>
                  <a:lnTo>
                    <a:pt x="1232695" y="357227"/>
                  </a:lnTo>
                  <a:lnTo>
                    <a:pt x="1176415" y="366352"/>
                  </a:lnTo>
                  <a:lnTo>
                    <a:pt x="1116963" y="374264"/>
                  </a:lnTo>
                  <a:lnTo>
                    <a:pt x="1054618" y="380893"/>
                  </a:lnTo>
                  <a:lnTo>
                    <a:pt x="989654" y="386169"/>
                  </a:lnTo>
                  <a:lnTo>
                    <a:pt x="922348" y="390024"/>
                  </a:lnTo>
                  <a:lnTo>
                    <a:pt x="852975" y="392388"/>
                  </a:lnTo>
                  <a:lnTo>
                    <a:pt x="781812" y="393192"/>
                  </a:lnTo>
                  <a:lnTo>
                    <a:pt x="710648" y="392388"/>
                  </a:lnTo>
                  <a:lnTo>
                    <a:pt x="641275" y="390024"/>
                  </a:lnTo>
                  <a:lnTo>
                    <a:pt x="573969" y="386169"/>
                  </a:lnTo>
                  <a:lnTo>
                    <a:pt x="509005" y="380893"/>
                  </a:lnTo>
                  <a:lnTo>
                    <a:pt x="446660" y="374264"/>
                  </a:lnTo>
                  <a:lnTo>
                    <a:pt x="387208" y="366352"/>
                  </a:lnTo>
                  <a:lnTo>
                    <a:pt x="330928" y="357227"/>
                  </a:lnTo>
                  <a:lnTo>
                    <a:pt x="278093" y="346957"/>
                  </a:lnTo>
                  <a:lnTo>
                    <a:pt x="228980" y="335613"/>
                  </a:lnTo>
                  <a:lnTo>
                    <a:pt x="183866" y="323263"/>
                  </a:lnTo>
                  <a:lnTo>
                    <a:pt x="143026" y="309977"/>
                  </a:lnTo>
                  <a:lnTo>
                    <a:pt x="106736" y="295825"/>
                  </a:lnTo>
                  <a:lnTo>
                    <a:pt x="48910" y="265197"/>
                  </a:lnTo>
                  <a:lnTo>
                    <a:pt x="12595" y="231936"/>
                  </a:lnTo>
                  <a:lnTo>
                    <a:pt x="0" y="196596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4012" y="1908060"/>
              <a:ext cx="617982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484120" y="2474988"/>
            <a:ext cx="2665730" cy="615315"/>
            <a:chOff x="2484120" y="2474988"/>
            <a:chExt cx="2665730" cy="615315"/>
          </a:xfrm>
        </p:grpSpPr>
        <p:sp>
          <p:nvSpPr>
            <p:cNvPr id="22" name="object 22"/>
            <p:cNvSpPr/>
            <p:nvPr/>
          </p:nvSpPr>
          <p:spPr>
            <a:xfrm>
              <a:off x="2497074" y="2497073"/>
              <a:ext cx="2639695" cy="512445"/>
            </a:xfrm>
            <a:custGeom>
              <a:avLst/>
              <a:gdLst/>
              <a:ahLst/>
              <a:cxnLst/>
              <a:rect l="l" t="t" r="r" b="b"/>
              <a:pathLst>
                <a:path w="2639695" h="512444">
                  <a:moveTo>
                    <a:pt x="1319784" y="0"/>
                  </a:moveTo>
                  <a:lnTo>
                    <a:pt x="1244895" y="405"/>
                  </a:lnTo>
                  <a:lnTo>
                    <a:pt x="1171103" y="1607"/>
                  </a:lnTo>
                  <a:lnTo>
                    <a:pt x="1098517" y="3584"/>
                  </a:lnTo>
                  <a:lnTo>
                    <a:pt x="1027250" y="6314"/>
                  </a:lnTo>
                  <a:lnTo>
                    <a:pt x="957412" y="9776"/>
                  </a:lnTo>
                  <a:lnTo>
                    <a:pt x="889116" y="13947"/>
                  </a:lnTo>
                  <a:lnTo>
                    <a:pt x="822472" y="18807"/>
                  </a:lnTo>
                  <a:lnTo>
                    <a:pt x="757592" y="24334"/>
                  </a:lnTo>
                  <a:lnTo>
                    <a:pt x="694588" y="30505"/>
                  </a:lnTo>
                  <a:lnTo>
                    <a:pt x="633571" y="37300"/>
                  </a:lnTo>
                  <a:lnTo>
                    <a:pt x="574653" y="44696"/>
                  </a:lnTo>
                  <a:lnTo>
                    <a:pt x="517944" y="52672"/>
                  </a:lnTo>
                  <a:lnTo>
                    <a:pt x="463556" y="61207"/>
                  </a:lnTo>
                  <a:lnTo>
                    <a:pt x="411602" y="70279"/>
                  </a:lnTo>
                  <a:lnTo>
                    <a:pt x="362191" y="79865"/>
                  </a:lnTo>
                  <a:lnTo>
                    <a:pt x="315437" y="89945"/>
                  </a:lnTo>
                  <a:lnTo>
                    <a:pt x="271449" y="100497"/>
                  </a:lnTo>
                  <a:lnTo>
                    <a:pt x="230340" y="111498"/>
                  </a:lnTo>
                  <a:lnTo>
                    <a:pt x="192221" y="122929"/>
                  </a:lnTo>
                  <a:lnTo>
                    <a:pt x="125399" y="146988"/>
                  </a:lnTo>
                  <a:lnTo>
                    <a:pt x="71874" y="172501"/>
                  </a:lnTo>
                  <a:lnTo>
                    <a:pt x="32538" y="199295"/>
                  </a:lnTo>
                  <a:lnTo>
                    <a:pt x="2089" y="241508"/>
                  </a:lnTo>
                  <a:lnTo>
                    <a:pt x="0" y="256031"/>
                  </a:lnTo>
                  <a:lnTo>
                    <a:pt x="2089" y="270555"/>
                  </a:lnTo>
                  <a:lnTo>
                    <a:pt x="32538" y="312768"/>
                  </a:lnTo>
                  <a:lnTo>
                    <a:pt x="71874" y="339562"/>
                  </a:lnTo>
                  <a:lnTo>
                    <a:pt x="125399" y="365075"/>
                  </a:lnTo>
                  <a:lnTo>
                    <a:pt x="192221" y="389134"/>
                  </a:lnTo>
                  <a:lnTo>
                    <a:pt x="230340" y="400565"/>
                  </a:lnTo>
                  <a:lnTo>
                    <a:pt x="271449" y="411566"/>
                  </a:lnTo>
                  <a:lnTo>
                    <a:pt x="315437" y="422118"/>
                  </a:lnTo>
                  <a:lnTo>
                    <a:pt x="362191" y="432198"/>
                  </a:lnTo>
                  <a:lnTo>
                    <a:pt x="411602" y="441784"/>
                  </a:lnTo>
                  <a:lnTo>
                    <a:pt x="463556" y="450856"/>
                  </a:lnTo>
                  <a:lnTo>
                    <a:pt x="517944" y="459391"/>
                  </a:lnTo>
                  <a:lnTo>
                    <a:pt x="574653" y="467367"/>
                  </a:lnTo>
                  <a:lnTo>
                    <a:pt x="633571" y="474763"/>
                  </a:lnTo>
                  <a:lnTo>
                    <a:pt x="694588" y="481558"/>
                  </a:lnTo>
                  <a:lnTo>
                    <a:pt x="757592" y="487729"/>
                  </a:lnTo>
                  <a:lnTo>
                    <a:pt x="822472" y="493256"/>
                  </a:lnTo>
                  <a:lnTo>
                    <a:pt x="889116" y="498116"/>
                  </a:lnTo>
                  <a:lnTo>
                    <a:pt x="957412" y="502287"/>
                  </a:lnTo>
                  <a:lnTo>
                    <a:pt x="1027250" y="505749"/>
                  </a:lnTo>
                  <a:lnTo>
                    <a:pt x="1098517" y="508479"/>
                  </a:lnTo>
                  <a:lnTo>
                    <a:pt x="1171103" y="510456"/>
                  </a:lnTo>
                  <a:lnTo>
                    <a:pt x="1244895" y="511658"/>
                  </a:lnTo>
                  <a:lnTo>
                    <a:pt x="1319784" y="512063"/>
                  </a:lnTo>
                  <a:lnTo>
                    <a:pt x="1394672" y="511658"/>
                  </a:lnTo>
                  <a:lnTo>
                    <a:pt x="1468464" y="510456"/>
                  </a:lnTo>
                  <a:lnTo>
                    <a:pt x="1541050" y="508479"/>
                  </a:lnTo>
                  <a:lnTo>
                    <a:pt x="1612317" y="505749"/>
                  </a:lnTo>
                  <a:lnTo>
                    <a:pt x="1682155" y="502287"/>
                  </a:lnTo>
                  <a:lnTo>
                    <a:pt x="1750451" y="498116"/>
                  </a:lnTo>
                  <a:lnTo>
                    <a:pt x="1817095" y="493256"/>
                  </a:lnTo>
                  <a:lnTo>
                    <a:pt x="1881975" y="487729"/>
                  </a:lnTo>
                  <a:lnTo>
                    <a:pt x="1944979" y="481558"/>
                  </a:lnTo>
                  <a:lnTo>
                    <a:pt x="2005996" y="474763"/>
                  </a:lnTo>
                  <a:lnTo>
                    <a:pt x="2064914" y="467367"/>
                  </a:lnTo>
                  <a:lnTo>
                    <a:pt x="2121623" y="459391"/>
                  </a:lnTo>
                  <a:lnTo>
                    <a:pt x="2176011" y="450856"/>
                  </a:lnTo>
                  <a:lnTo>
                    <a:pt x="2227965" y="441784"/>
                  </a:lnTo>
                  <a:lnTo>
                    <a:pt x="2277376" y="432198"/>
                  </a:lnTo>
                  <a:lnTo>
                    <a:pt x="2324130" y="422118"/>
                  </a:lnTo>
                  <a:lnTo>
                    <a:pt x="2368118" y="411566"/>
                  </a:lnTo>
                  <a:lnTo>
                    <a:pt x="2409227" y="400565"/>
                  </a:lnTo>
                  <a:lnTo>
                    <a:pt x="2447346" y="389134"/>
                  </a:lnTo>
                  <a:lnTo>
                    <a:pt x="2514168" y="365075"/>
                  </a:lnTo>
                  <a:lnTo>
                    <a:pt x="2567693" y="339562"/>
                  </a:lnTo>
                  <a:lnTo>
                    <a:pt x="2607029" y="312768"/>
                  </a:lnTo>
                  <a:lnTo>
                    <a:pt x="2637478" y="270555"/>
                  </a:lnTo>
                  <a:lnTo>
                    <a:pt x="2639567" y="256031"/>
                  </a:lnTo>
                  <a:lnTo>
                    <a:pt x="2637478" y="241508"/>
                  </a:lnTo>
                  <a:lnTo>
                    <a:pt x="2607029" y="199295"/>
                  </a:lnTo>
                  <a:lnTo>
                    <a:pt x="2567693" y="172501"/>
                  </a:lnTo>
                  <a:lnTo>
                    <a:pt x="2514168" y="146988"/>
                  </a:lnTo>
                  <a:lnTo>
                    <a:pt x="2447346" y="122929"/>
                  </a:lnTo>
                  <a:lnTo>
                    <a:pt x="2409227" y="111498"/>
                  </a:lnTo>
                  <a:lnTo>
                    <a:pt x="2368118" y="100497"/>
                  </a:lnTo>
                  <a:lnTo>
                    <a:pt x="2324130" y="89945"/>
                  </a:lnTo>
                  <a:lnTo>
                    <a:pt x="2277376" y="79865"/>
                  </a:lnTo>
                  <a:lnTo>
                    <a:pt x="2227965" y="70279"/>
                  </a:lnTo>
                  <a:lnTo>
                    <a:pt x="2176011" y="61207"/>
                  </a:lnTo>
                  <a:lnTo>
                    <a:pt x="2121623" y="52672"/>
                  </a:lnTo>
                  <a:lnTo>
                    <a:pt x="2064914" y="44696"/>
                  </a:lnTo>
                  <a:lnTo>
                    <a:pt x="2005996" y="37300"/>
                  </a:lnTo>
                  <a:lnTo>
                    <a:pt x="1944979" y="30505"/>
                  </a:lnTo>
                  <a:lnTo>
                    <a:pt x="1881975" y="24334"/>
                  </a:lnTo>
                  <a:lnTo>
                    <a:pt x="1817095" y="18807"/>
                  </a:lnTo>
                  <a:lnTo>
                    <a:pt x="1750451" y="13947"/>
                  </a:lnTo>
                  <a:lnTo>
                    <a:pt x="1682155" y="9776"/>
                  </a:lnTo>
                  <a:lnTo>
                    <a:pt x="1612317" y="6314"/>
                  </a:lnTo>
                  <a:lnTo>
                    <a:pt x="1541050" y="3584"/>
                  </a:lnTo>
                  <a:lnTo>
                    <a:pt x="1468464" y="1607"/>
                  </a:lnTo>
                  <a:lnTo>
                    <a:pt x="1394672" y="405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7074" y="2497073"/>
              <a:ext cx="2639695" cy="512445"/>
            </a:xfrm>
            <a:custGeom>
              <a:avLst/>
              <a:gdLst/>
              <a:ahLst/>
              <a:cxnLst/>
              <a:rect l="l" t="t" r="r" b="b"/>
              <a:pathLst>
                <a:path w="2639695" h="512444">
                  <a:moveTo>
                    <a:pt x="0" y="256031"/>
                  </a:moveTo>
                  <a:lnTo>
                    <a:pt x="18470" y="213118"/>
                  </a:lnTo>
                  <a:lnTo>
                    <a:pt x="50377" y="185748"/>
                  </a:lnTo>
                  <a:lnTo>
                    <a:pt x="96918" y="159573"/>
                  </a:lnTo>
                  <a:lnTo>
                    <a:pt x="157203" y="134766"/>
                  </a:lnTo>
                  <a:lnTo>
                    <a:pt x="230340" y="111498"/>
                  </a:lnTo>
                  <a:lnTo>
                    <a:pt x="271449" y="100497"/>
                  </a:lnTo>
                  <a:lnTo>
                    <a:pt x="315437" y="89945"/>
                  </a:lnTo>
                  <a:lnTo>
                    <a:pt x="362191" y="79865"/>
                  </a:lnTo>
                  <a:lnTo>
                    <a:pt x="411602" y="70279"/>
                  </a:lnTo>
                  <a:lnTo>
                    <a:pt x="463556" y="61207"/>
                  </a:lnTo>
                  <a:lnTo>
                    <a:pt x="517944" y="52672"/>
                  </a:lnTo>
                  <a:lnTo>
                    <a:pt x="574653" y="44696"/>
                  </a:lnTo>
                  <a:lnTo>
                    <a:pt x="633571" y="37300"/>
                  </a:lnTo>
                  <a:lnTo>
                    <a:pt x="694588" y="30505"/>
                  </a:lnTo>
                  <a:lnTo>
                    <a:pt x="757592" y="24334"/>
                  </a:lnTo>
                  <a:lnTo>
                    <a:pt x="822472" y="18807"/>
                  </a:lnTo>
                  <a:lnTo>
                    <a:pt x="889116" y="13947"/>
                  </a:lnTo>
                  <a:lnTo>
                    <a:pt x="957412" y="9776"/>
                  </a:lnTo>
                  <a:lnTo>
                    <a:pt x="1027250" y="6314"/>
                  </a:lnTo>
                  <a:lnTo>
                    <a:pt x="1098517" y="3584"/>
                  </a:lnTo>
                  <a:lnTo>
                    <a:pt x="1171103" y="1607"/>
                  </a:lnTo>
                  <a:lnTo>
                    <a:pt x="1244895" y="405"/>
                  </a:lnTo>
                  <a:lnTo>
                    <a:pt x="1319784" y="0"/>
                  </a:lnTo>
                  <a:lnTo>
                    <a:pt x="1394672" y="405"/>
                  </a:lnTo>
                  <a:lnTo>
                    <a:pt x="1468464" y="1607"/>
                  </a:lnTo>
                  <a:lnTo>
                    <a:pt x="1541050" y="3584"/>
                  </a:lnTo>
                  <a:lnTo>
                    <a:pt x="1612317" y="6314"/>
                  </a:lnTo>
                  <a:lnTo>
                    <a:pt x="1682155" y="9776"/>
                  </a:lnTo>
                  <a:lnTo>
                    <a:pt x="1750451" y="13947"/>
                  </a:lnTo>
                  <a:lnTo>
                    <a:pt x="1817095" y="18807"/>
                  </a:lnTo>
                  <a:lnTo>
                    <a:pt x="1881975" y="24334"/>
                  </a:lnTo>
                  <a:lnTo>
                    <a:pt x="1944979" y="30505"/>
                  </a:lnTo>
                  <a:lnTo>
                    <a:pt x="2005996" y="37300"/>
                  </a:lnTo>
                  <a:lnTo>
                    <a:pt x="2064914" y="44696"/>
                  </a:lnTo>
                  <a:lnTo>
                    <a:pt x="2121623" y="52672"/>
                  </a:lnTo>
                  <a:lnTo>
                    <a:pt x="2176011" y="61207"/>
                  </a:lnTo>
                  <a:lnTo>
                    <a:pt x="2227965" y="70279"/>
                  </a:lnTo>
                  <a:lnTo>
                    <a:pt x="2277376" y="79865"/>
                  </a:lnTo>
                  <a:lnTo>
                    <a:pt x="2324130" y="89945"/>
                  </a:lnTo>
                  <a:lnTo>
                    <a:pt x="2368118" y="100497"/>
                  </a:lnTo>
                  <a:lnTo>
                    <a:pt x="2409227" y="111498"/>
                  </a:lnTo>
                  <a:lnTo>
                    <a:pt x="2447346" y="122929"/>
                  </a:lnTo>
                  <a:lnTo>
                    <a:pt x="2514168" y="146988"/>
                  </a:lnTo>
                  <a:lnTo>
                    <a:pt x="2567693" y="172501"/>
                  </a:lnTo>
                  <a:lnTo>
                    <a:pt x="2607029" y="199295"/>
                  </a:lnTo>
                  <a:lnTo>
                    <a:pt x="2637478" y="241508"/>
                  </a:lnTo>
                  <a:lnTo>
                    <a:pt x="2639567" y="256031"/>
                  </a:lnTo>
                  <a:lnTo>
                    <a:pt x="2637478" y="270555"/>
                  </a:lnTo>
                  <a:lnTo>
                    <a:pt x="2607029" y="312768"/>
                  </a:lnTo>
                  <a:lnTo>
                    <a:pt x="2567693" y="339562"/>
                  </a:lnTo>
                  <a:lnTo>
                    <a:pt x="2514168" y="365075"/>
                  </a:lnTo>
                  <a:lnTo>
                    <a:pt x="2447346" y="389134"/>
                  </a:lnTo>
                  <a:lnTo>
                    <a:pt x="2409227" y="400565"/>
                  </a:lnTo>
                  <a:lnTo>
                    <a:pt x="2368118" y="411566"/>
                  </a:lnTo>
                  <a:lnTo>
                    <a:pt x="2324130" y="422118"/>
                  </a:lnTo>
                  <a:lnTo>
                    <a:pt x="2277376" y="432198"/>
                  </a:lnTo>
                  <a:lnTo>
                    <a:pt x="2227965" y="441784"/>
                  </a:lnTo>
                  <a:lnTo>
                    <a:pt x="2176011" y="450856"/>
                  </a:lnTo>
                  <a:lnTo>
                    <a:pt x="2121623" y="459391"/>
                  </a:lnTo>
                  <a:lnTo>
                    <a:pt x="2064914" y="467367"/>
                  </a:lnTo>
                  <a:lnTo>
                    <a:pt x="2005996" y="474763"/>
                  </a:lnTo>
                  <a:lnTo>
                    <a:pt x="1944979" y="481558"/>
                  </a:lnTo>
                  <a:lnTo>
                    <a:pt x="1881975" y="487729"/>
                  </a:lnTo>
                  <a:lnTo>
                    <a:pt x="1817095" y="493256"/>
                  </a:lnTo>
                  <a:lnTo>
                    <a:pt x="1750451" y="498116"/>
                  </a:lnTo>
                  <a:lnTo>
                    <a:pt x="1682155" y="502287"/>
                  </a:lnTo>
                  <a:lnTo>
                    <a:pt x="1612317" y="505749"/>
                  </a:lnTo>
                  <a:lnTo>
                    <a:pt x="1541050" y="508479"/>
                  </a:lnTo>
                  <a:lnTo>
                    <a:pt x="1468464" y="510456"/>
                  </a:lnTo>
                  <a:lnTo>
                    <a:pt x="1394672" y="511658"/>
                  </a:lnTo>
                  <a:lnTo>
                    <a:pt x="1319784" y="512063"/>
                  </a:lnTo>
                  <a:lnTo>
                    <a:pt x="1244895" y="511658"/>
                  </a:lnTo>
                  <a:lnTo>
                    <a:pt x="1171103" y="510456"/>
                  </a:lnTo>
                  <a:lnTo>
                    <a:pt x="1098517" y="508479"/>
                  </a:lnTo>
                  <a:lnTo>
                    <a:pt x="1027250" y="505749"/>
                  </a:lnTo>
                  <a:lnTo>
                    <a:pt x="957412" y="502287"/>
                  </a:lnTo>
                  <a:lnTo>
                    <a:pt x="889116" y="498116"/>
                  </a:lnTo>
                  <a:lnTo>
                    <a:pt x="822472" y="493256"/>
                  </a:lnTo>
                  <a:lnTo>
                    <a:pt x="757592" y="487729"/>
                  </a:lnTo>
                  <a:lnTo>
                    <a:pt x="694588" y="481558"/>
                  </a:lnTo>
                  <a:lnTo>
                    <a:pt x="633571" y="474763"/>
                  </a:lnTo>
                  <a:lnTo>
                    <a:pt x="574653" y="467367"/>
                  </a:lnTo>
                  <a:lnTo>
                    <a:pt x="517944" y="459391"/>
                  </a:lnTo>
                  <a:lnTo>
                    <a:pt x="463556" y="450856"/>
                  </a:lnTo>
                  <a:lnTo>
                    <a:pt x="411602" y="441784"/>
                  </a:lnTo>
                  <a:lnTo>
                    <a:pt x="362191" y="432198"/>
                  </a:lnTo>
                  <a:lnTo>
                    <a:pt x="315437" y="422118"/>
                  </a:lnTo>
                  <a:lnTo>
                    <a:pt x="271449" y="411566"/>
                  </a:lnTo>
                  <a:lnTo>
                    <a:pt x="230340" y="400565"/>
                  </a:lnTo>
                  <a:lnTo>
                    <a:pt x="192221" y="389134"/>
                  </a:lnTo>
                  <a:lnTo>
                    <a:pt x="125399" y="365075"/>
                  </a:lnTo>
                  <a:lnTo>
                    <a:pt x="71874" y="339562"/>
                  </a:lnTo>
                  <a:lnTo>
                    <a:pt x="32538" y="312768"/>
                  </a:lnTo>
                  <a:lnTo>
                    <a:pt x="2089" y="270555"/>
                  </a:lnTo>
                  <a:lnTo>
                    <a:pt x="0" y="256031"/>
                  </a:lnTo>
                  <a:close/>
                </a:path>
              </a:pathLst>
            </a:custGeom>
            <a:ln w="25907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24556" y="2474988"/>
              <a:ext cx="1837182" cy="4015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0064" y="2688348"/>
              <a:ext cx="517410" cy="4015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97454" y="1321053"/>
            <a:ext cx="1607820" cy="1653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3420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registration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R="69405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679450" marR="5080" indent="-635635">
              <a:lnSpc>
                <a:spcPct val="100000"/>
              </a:lnSpc>
              <a:spcBef>
                <a:spcPts val="1065"/>
              </a:spcBef>
            </a:pPr>
            <a:r>
              <a:rPr sz="1400" dirty="0">
                <a:latin typeface="Arial"/>
                <a:cs typeface="Arial"/>
              </a:rPr>
              <a:t>Generate a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security  key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85516" y="3247656"/>
            <a:ext cx="2025650" cy="615315"/>
            <a:chOff x="2985516" y="3247656"/>
            <a:chExt cx="2025650" cy="615315"/>
          </a:xfrm>
        </p:grpSpPr>
        <p:sp>
          <p:nvSpPr>
            <p:cNvPr id="28" name="object 28"/>
            <p:cNvSpPr/>
            <p:nvPr/>
          </p:nvSpPr>
          <p:spPr>
            <a:xfrm>
              <a:off x="2998470" y="3318509"/>
              <a:ext cx="1999614" cy="414655"/>
            </a:xfrm>
            <a:custGeom>
              <a:avLst/>
              <a:gdLst/>
              <a:ahLst/>
              <a:cxnLst/>
              <a:rect l="l" t="t" r="r" b="b"/>
              <a:pathLst>
                <a:path w="1999614" h="414654">
                  <a:moveTo>
                    <a:pt x="999744" y="0"/>
                  </a:moveTo>
                  <a:lnTo>
                    <a:pt x="925125" y="568"/>
                  </a:lnTo>
                  <a:lnTo>
                    <a:pt x="851997" y="2248"/>
                  </a:lnTo>
                  <a:lnTo>
                    <a:pt x="780552" y="4998"/>
                  </a:lnTo>
                  <a:lnTo>
                    <a:pt x="710985" y="8778"/>
                  </a:lnTo>
                  <a:lnTo>
                    <a:pt x="643488" y="13549"/>
                  </a:lnTo>
                  <a:lnTo>
                    <a:pt x="578254" y="19270"/>
                  </a:lnTo>
                  <a:lnTo>
                    <a:pt x="515477" y="25901"/>
                  </a:lnTo>
                  <a:lnTo>
                    <a:pt x="455349" y="33402"/>
                  </a:lnTo>
                  <a:lnTo>
                    <a:pt x="398065" y="41732"/>
                  </a:lnTo>
                  <a:lnTo>
                    <a:pt x="343817" y="50852"/>
                  </a:lnTo>
                  <a:lnTo>
                    <a:pt x="292798" y="60721"/>
                  </a:lnTo>
                  <a:lnTo>
                    <a:pt x="245202" y="71300"/>
                  </a:lnTo>
                  <a:lnTo>
                    <a:pt x="201222" y="82548"/>
                  </a:lnTo>
                  <a:lnTo>
                    <a:pt x="161051" y="94425"/>
                  </a:lnTo>
                  <a:lnTo>
                    <a:pt x="124883" y="106890"/>
                  </a:lnTo>
                  <a:lnTo>
                    <a:pt x="65326" y="133427"/>
                  </a:lnTo>
                  <a:lnTo>
                    <a:pt x="24097" y="161838"/>
                  </a:lnTo>
                  <a:lnTo>
                    <a:pt x="0" y="207263"/>
                  </a:lnTo>
                  <a:lnTo>
                    <a:pt x="2741" y="222727"/>
                  </a:lnTo>
                  <a:lnTo>
                    <a:pt x="42323" y="267109"/>
                  </a:lnTo>
                  <a:lnTo>
                    <a:pt x="92910" y="294623"/>
                  </a:lnTo>
                  <a:lnTo>
                    <a:pt x="161051" y="320102"/>
                  </a:lnTo>
                  <a:lnTo>
                    <a:pt x="201222" y="331979"/>
                  </a:lnTo>
                  <a:lnTo>
                    <a:pt x="245202" y="343227"/>
                  </a:lnTo>
                  <a:lnTo>
                    <a:pt x="292798" y="353806"/>
                  </a:lnTo>
                  <a:lnTo>
                    <a:pt x="343817" y="363675"/>
                  </a:lnTo>
                  <a:lnTo>
                    <a:pt x="398065" y="372795"/>
                  </a:lnTo>
                  <a:lnTo>
                    <a:pt x="455349" y="381125"/>
                  </a:lnTo>
                  <a:lnTo>
                    <a:pt x="515477" y="388626"/>
                  </a:lnTo>
                  <a:lnTo>
                    <a:pt x="578254" y="395257"/>
                  </a:lnTo>
                  <a:lnTo>
                    <a:pt x="643488" y="400978"/>
                  </a:lnTo>
                  <a:lnTo>
                    <a:pt x="710985" y="405749"/>
                  </a:lnTo>
                  <a:lnTo>
                    <a:pt x="780552" y="409529"/>
                  </a:lnTo>
                  <a:lnTo>
                    <a:pt x="851997" y="412279"/>
                  </a:lnTo>
                  <a:lnTo>
                    <a:pt x="925125" y="413959"/>
                  </a:lnTo>
                  <a:lnTo>
                    <a:pt x="999744" y="414527"/>
                  </a:lnTo>
                  <a:lnTo>
                    <a:pt x="1074362" y="413959"/>
                  </a:lnTo>
                  <a:lnTo>
                    <a:pt x="1147490" y="412279"/>
                  </a:lnTo>
                  <a:lnTo>
                    <a:pt x="1218935" y="409529"/>
                  </a:lnTo>
                  <a:lnTo>
                    <a:pt x="1288502" y="405749"/>
                  </a:lnTo>
                  <a:lnTo>
                    <a:pt x="1355999" y="400978"/>
                  </a:lnTo>
                  <a:lnTo>
                    <a:pt x="1421233" y="395257"/>
                  </a:lnTo>
                  <a:lnTo>
                    <a:pt x="1484010" y="388626"/>
                  </a:lnTo>
                  <a:lnTo>
                    <a:pt x="1544138" y="381125"/>
                  </a:lnTo>
                  <a:lnTo>
                    <a:pt x="1601422" y="372795"/>
                  </a:lnTo>
                  <a:lnTo>
                    <a:pt x="1655670" y="363675"/>
                  </a:lnTo>
                  <a:lnTo>
                    <a:pt x="1706689" y="353806"/>
                  </a:lnTo>
                  <a:lnTo>
                    <a:pt x="1754285" y="343227"/>
                  </a:lnTo>
                  <a:lnTo>
                    <a:pt x="1798265" y="331979"/>
                  </a:lnTo>
                  <a:lnTo>
                    <a:pt x="1838436" y="320102"/>
                  </a:lnTo>
                  <a:lnTo>
                    <a:pt x="1874604" y="307637"/>
                  </a:lnTo>
                  <a:lnTo>
                    <a:pt x="1934161" y="281100"/>
                  </a:lnTo>
                  <a:lnTo>
                    <a:pt x="1975390" y="252689"/>
                  </a:lnTo>
                  <a:lnTo>
                    <a:pt x="1999488" y="207263"/>
                  </a:lnTo>
                  <a:lnTo>
                    <a:pt x="1996746" y="191800"/>
                  </a:lnTo>
                  <a:lnTo>
                    <a:pt x="1957164" y="147418"/>
                  </a:lnTo>
                  <a:lnTo>
                    <a:pt x="1906577" y="119904"/>
                  </a:lnTo>
                  <a:lnTo>
                    <a:pt x="1838436" y="94425"/>
                  </a:lnTo>
                  <a:lnTo>
                    <a:pt x="1798265" y="82548"/>
                  </a:lnTo>
                  <a:lnTo>
                    <a:pt x="1754285" y="71300"/>
                  </a:lnTo>
                  <a:lnTo>
                    <a:pt x="1706689" y="60721"/>
                  </a:lnTo>
                  <a:lnTo>
                    <a:pt x="1655670" y="50852"/>
                  </a:lnTo>
                  <a:lnTo>
                    <a:pt x="1601422" y="41732"/>
                  </a:lnTo>
                  <a:lnTo>
                    <a:pt x="1544138" y="33402"/>
                  </a:lnTo>
                  <a:lnTo>
                    <a:pt x="1484010" y="25901"/>
                  </a:lnTo>
                  <a:lnTo>
                    <a:pt x="1421233" y="19270"/>
                  </a:lnTo>
                  <a:lnTo>
                    <a:pt x="1355999" y="13549"/>
                  </a:lnTo>
                  <a:lnTo>
                    <a:pt x="1288502" y="8778"/>
                  </a:lnTo>
                  <a:lnTo>
                    <a:pt x="1218935" y="4998"/>
                  </a:lnTo>
                  <a:lnTo>
                    <a:pt x="1147490" y="2248"/>
                  </a:lnTo>
                  <a:lnTo>
                    <a:pt x="1074362" y="568"/>
                  </a:lnTo>
                  <a:lnTo>
                    <a:pt x="999744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8470" y="3318509"/>
              <a:ext cx="1999614" cy="414655"/>
            </a:xfrm>
            <a:custGeom>
              <a:avLst/>
              <a:gdLst/>
              <a:ahLst/>
              <a:cxnLst/>
              <a:rect l="l" t="t" r="r" b="b"/>
              <a:pathLst>
                <a:path w="1999614" h="414654">
                  <a:moveTo>
                    <a:pt x="0" y="207263"/>
                  </a:moveTo>
                  <a:lnTo>
                    <a:pt x="24097" y="161838"/>
                  </a:lnTo>
                  <a:lnTo>
                    <a:pt x="65326" y="133427"/>
                  </a:lnTo>
                  <a:lnTo>
                    <a:pt x="124883" y="106890"/>
                  </a:lnTo>
                  <a:lnTo>
                    <a:pt x="161051" y="94425"/>
                  </a:lnTo>
                  <a:lnTo>
                    <a:pt x="201222" y="82548"/>
                  </a:lnTo>
                  <a:lnTo>
                    <a:pt x="245202" y="71300"/>
                  </a:lnTo>
                  <a:lnTo>
                    <a:pt x="292798" y="60721"/>
                  </a:lnTo>
                  <a:lnTo>
                    <a:pt x="343817" y="50852"/>
                  </a:lnTo>
                  <a:lnTo>
                    <a:pt x="398065" y="41732"/>
                  </a:lnTo>
                  <a:lnTo>
                    <a:pt x="455349" y="33402"/>
                  </a:lnTo>
                  <a:lnTo>
                    <a:pt x="515477" y="25901"/>
                  </a:lnTo>
                  <a:lnTo>
                    <a:pt x="578254" y="19270"/>
                  </a:lnTo>
                  <a:lnTo>
                    <a:pt x="643488" y="13549"/>
                  </a:lnTo>
                  <a:lnTo>
                    <a:pt x="710985" y="8778"/>
                  </a:lnTo>
                  <a:lnTo>
                    <a:pt x="780552" y="4998"/>
                  </a:lnTo>
                  <a:lnTo>
                    <a:pt x="851997" y="2248"/>
                  </a:lnTo>
                  <a:lnTo>
                    <a:pt x="925125" y="568"/>
                  </a:lnTo>
                  <a:lnTo>
                    <a:pt x="999744" y="0"/>
                  </a:lnTo>
                  <a:lnTo>
                    <a:pt x="1074362" y="568"/>
                  </a:lnTo>
                  <a:lnTo>
                    <a:pt x="1147490" y="2248"/>
                  </a:lnTo>
                  <a:lnTo>
                    <a:pt x="1218935" y="4998"/>
                  </a:lnTo>
                  <a:lnTo>
                    <a:pt x="1288502" y="8778"/>
                  </a:lnTo>
                  <a:lnTo>
                    <a:pt x="1355999" y="13549"/>
                  </a:lnTo>
                  <a:lnTo>
                    <a:pt x="1421233" y="19270"/>
                  </a:lnTo>
                  <a:lnTo>
                    <a:pt x="1484010" y="25901"/>
                  </a:lnTo>
                  <a:lnTo>
                    <a:pt x="1544138" y="33402"/>
                  </a:lnTo>
                  <a:lnTo>
                    <a:pt x="1601422" y="41732"/>
                  </a:lnTo>
                  <a:lnTo>
                    <a:pt x="1655670" y="50852"/>
                  </a:lnTo>
                  <a:lnTo>
                    <a:pt x="1706689" y="60721"/>
                  </a:lnTo>
                  <a:lnTo>
                    <a:pt x="1754285" y="71300"/>
                  </a:lnTo>
                  <a:lnTo>
                    <a:pt x="1798265" y="82548"/>
                  </a:lnTo>
                  <a:lnTo>
                    <a:pt x="1838436" y="94425"/>
                  </a:lnTo>
                  <a:lnTo>
                    <a:pt x="1874604" y="106890"/>
                  </a:lnTo>
                  <a:lnTo>
                    <a:pt x="1934161" y="133427"/>
                  </a:lnTo>
                  <a:lnTo>
                    <a:pt x="1975390" y="161838"/>
                  </a:lnTo>
                  <a:lnTo>
                    <a:pt x="1999488" y="207263"/>
                  </a:lnTo>
                  <a:lnTo>
                    <a:pt x="1996746" y="222727"/>
                  </a:lnTo>
                  <a:lnTo>
                    <a:pt x="1957164" y="267109"/>
                  </a:lnTo>
                  <a:lnTo>
                    <a:pt x="1906577" y="294623"/>
                  </a:lnTo>
                  <a:lnTo>
                    <a:pt x="1838436" y="320102"/>
                  </a:lnTo>
                  <a:lnTo>
                    <a:pt x="1798265" y="331979"/>
                  </a:lnTo>
                  <a:lnTo>
                    <a:pt x="1754285" y="343227"/>
                  </a:lnTo>
                  <a:lnTo>
                    <a:pt x="1706689" y="353806"/>
                  </a:lnTo>
                  <a:lnTo>
                    <a:pt x="1655670" y="363675"/>
                  </a:lnTo>
                  <a:lnTo>
                    <a:pt x="1601422" y="372795"/>
                  </a:lnTo>
                  <a:lnTo>
                    <a:pt x="1544138" y="381125"/>
                  </a:lnTo>
                  <a:lnTo>
                    <a:pt x="1484010" y="388626"/>
                  </a:lnTo>
                  <a:lnTo>
                    <a:pt x="1421233" y="395257"/>
                  </a:lnTo>
                  <a:lnTo>
                    <a:pt x="1355999" y="400978"/>
                  </a:lnTo>
                  <a:lnTo>
                    <a:pt x="1288502" y="405749"/>
                  </a:lnTo>
                  <a:lnTo>
                    <a:pt x="1218935" y="409529"/>
                  </a:lnTo>
                  <a:lnTo>
                    <a:pt x="1147490" y="412279"/>
                  </a:lnTo>
                  <a:lnTo>
                    <a:pt x="1074362" y="413959"/>
                  </a:lnTo>
                  <a:lnTo>
                    <a:pt x="999744" y="414527"/>
                  </a:lnTo>
                  <a:lnTo>
                    <a:pt x="925125" y="413959"/>
                  </a:lnTo>
                  <a:lnTo>
                    <a:pt x="851997" y="412279"/>
                  </a:lnTo>
                  <a:lnTo>
                    <a:pt x="780552" y="409529"/>
                  </a:lnTo>
                  <a:lnTo>
                    <a:pt x="710985" y="405749"/>
                  </a:lnTo>
                  <a:lnTo>
                    <a:pt x="643488" y="400978"/>
                  </a:lnTo>
                  <a:lnTo>
                    <a:pt x="578254" y="395257"/>
                  </a:lnTo>
                  <a:lnTo>
                    <a:pt x="515477" y="388626"/>
                  </a:lnTo>
                  <a:lnTo>
                    <a:pt x="455349" y="381125"/>
                  </a:lnTo>
                  <a:lnTo>
                    <a:pt x="398065" y="372795"/>
                  </a:lnTo>
                  <a:lnTo>
                    <a:pt x="343817" y="363675"/>
                  </a:lnTo>
                  <a:lnTo>
                    <a:pt x="292798" y="353806"/>
                  </a:lnTo>
                  <a:lnTo>
                    <a:pt x="245202" y="343227"/>
                  </a:lnTo>
                  <a:lnTo>
                    <a:pt x="201222" y="331979"/>
                  </a:lnTo>
                  <a:lnTo>
                    <a:pt x="161051" y="320102"/>
                  </a:lnTo>
                  <a:lnTo>
                    <a:pt x="124883" y="307637"/>
                  </a:lnTo>
                  <a:lnTo>
                    <a:pt x="65326" y="281100"/>
                  </a:lnTo>
                  <a:lnTo>
                    <a:pt x="24097" y="252689"/>
                  </a:lnTo>
                  <a:lnTo>
                    <a:pt x="0" y="207263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7560" y="3247656"/>
              <a:ext cx="1375410" cy="4015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42944" y="3461016"/>
              <a:ext cx="517410" cy="4015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42208" y="3293490"/>
            <a:ext cx="111379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Enter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key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37688" y="3959352"/>
            <a:ext cx="1823085" cy="426084"/>
            <a:chOff x="2837688" y="3959352"/>
            <a:chExt cx="1823085" cy="426084"/>
          </a:xfrm>
        </p:grpSpPr>
        <p:sp>
          <p:nvSpPr>
            <p:cNvPr id="34" name="object 34"/>
            <p:cNvSpPr/>
            <p:nvPr/>
          </p:nvSpPr>
          <p:spPr>
            <a:xfrm>
              <a:off x="2850642" y="3972306"/>
              <a:ext cx="1797050" cy="367665"/>
            </a:xfrm>
            <a:custGeom>
              <a:avLst/>
              <a:gdLst/>
              <a:ahLst/>
              <a:cxnLst/>
              <a:rect l="l" t="t" r="r" b="b"/>
              <a:pathLst>
                <a:path w="1797050" h="367664">
                  <a:moveTo>
                    <a:pt x="898397" y="0"/>
                  </a:moveTo>
                  <a:lnTo>
                    <a:pt x="824713" y="608"/>
                  </a:lnTo>
                  <a:lnTo>
                    <a:pt x="752668" y="2403"/>
                  </a:lnTo>
                  <a:lnTo>
                    <a:pt x="682496" y="5337"/>
                  </a:lnTo>
                  <a:lnTo>
                    <a:pt x="614428" y="9362"/>
                  </a:lnTo>
                  <a:lnTo>
                    <a:pt x="548693" y="14431"/>
                  </a:lnTo>
                  <a:lnTo>
                    <a:pt x="485524" y="20497"/>
                  </a:lnTo>
                  <a:lnTo>
                    <a:pt x="425152" y="27513"/>
                  </a:lnTo>
                  <a:lnTo>
                    <a:pt x="367808" y="35432"/>
                  </a:lnTo>
                  <a:lnTo>
                    <a:pt x="313723" y="44206"/>
                  </a:lnTo>
                  <a:lnTo>
                    <a:pt x="263128" y="53787"/>
                  </a:lnTo>
                  <a:lnTo>
                    <a:pt x="216254" y="64129"/>
                  </a:lnTo>
                  <a:lnTo>
                    <a:pt x="173333" y="75185"/>
                  </a:lnTo>
                  <a:lnTo>
                    <a:pt x="134596" y="86907"/>
                  </a:lnTo>
                  <a:lnTo>
                    <a:pt x="70598" y="112160"/>
                  </a:lnTo>
                  <a:lnTo>
                    <a:pt x="26108" y="139510"/>
                  </a:lnTo>
                  <a:lnTo>
                    <a:pt x="0" y="183642"/>
                  </a:lnTo>
                  <a:lnTo>
                    <a:pt x="2978" y="198703"/>
                  </a:lnTo>
                  <a:lnTo>
                    <a:pt x="45799" y="241686"/>
                  </a:lnTo>
                  <a:lnTo>
                    <a:pt x="100274" y="268035"/>
                  </a:lnTo>
                  <a:lnTo>
                    <a:pt x="173333" y="292098"/>
                  </a:lnTo>
                  <a:lnTo>
                    <a:pt x="216254" y="303154"/>
                  </a:lnTo>
                  <a:lnTo>
                    <a:pt x="263128" y="313496"/>
                  </a:lnTo>
                  <a:lnTo>
                    <a:pt x="313723" y="323077"/>
                  </a:lnTo>
                  <a:lnTo>
                    <a:pt x="367808" y="331851"/>
                  </a:lnTo>
                  <a:lnTo>
                    <a:pt x="425152" y="339770"/>
                  </a:lnTo>
                  <a:lnTo>
                    <a:pt x="485524" y="346786"/>
                  </a:lnTo>
                  <a:lnTo>
                    <a:pt x="548693" y="352852"/>
                  </a:lnTo>
                  <a:lnTo>
                    <a:pt x="614428" y="357921"/>
                  </a:lnTo>
                  <a:lnTo>
                    <a:pt x="682496" y="361946"/>
                  </a:lnTo>
                  <a:lnTo>
                    <a:pt x="752668" y="364880"/>
                  </a:lnTo>
                  <a:lnTo>
                    <a:pt x="824713" y="366675"/>
                  </a:lnTo>
                  <a:lnTo>
                    <a:pt x="898397" y="367284"/>
                  </a:lnTo>
                  <a:lnTo>
                    <a:pt x="972082" y="366675"/>
                  </a:lnTo>
                  <a:lnTo>
                    <a:pt x="1044127" y="364880"/>
                  </a:lnTo>
                  <a:lnTo>
                    <a:pt x="1114299" y="361946"/>
                  </a:lnTo>
                  <a:lnTo>
                    <a:pt x="1182367" y="357921"/>
                  </a:lnTo>
                  <a:lnTo>
                    <a:pt x="1248102" y="352852"/>
                  </a:lnTo>
                  <a:lnTo>
                    <a:pt x="1311271" y="346786"/>
                  </a:lnTo>
                  <a:lnTo>
                    <a:pt x="1371643" y="339770"/>
                  </a:lnTo>
                  <a:lnTo>
                    <a:pt x="1428987" y="331851"/>
                  </a:lnTo>
                  <a:lnTo>
                    <a:pt x="1483072" y="323077"/>
                  </a:lnTo>
                  <a:lnTo>
                    <a:pt x="1533667" y="313496"/>
                  </a:lnTo>
                  <a:lnTo>
                    <a:pt x="1580541" y="303154"/>
                  </a:lnTo>
                  <a:lnTo>
                    <a:pt x="1623462" y="292098"/>
                  </a:lnTo>
                  <a:lnTo>
                    <a:pt x="1662199" y="280376"/>
                  </a:lnTo>
                  <a:lnTo>
                    <a:pt x="1726197" y="255123"/>
                  </a:lnTo>
                  <a:lnTo>
                    <a:pt x="1770687" y="227773"/>
                  </a:lnTo>
                  <a:lnTo>
                    <a:pt x="1796795" y="183642"/>
                  </a:lnTo>
                  <a:lnTo>
                    <a:pt x="1793817" y="168580"/>
                  </a:lnTo>
                  <a:lnTo>
                    <a:pt x="1750996" y="125597"/>
                  </a:lnTo>
                  <a:lnTo>
                    <a:pt x="1696521" y="99248"/>
                  </a:lnTo>
                  <a:lnTo>
                    <a:pt x="1623462" y="75185"/>
                  </a:lnTo>
                  <a:lnTo>
                    <a:pt x="1580541" y="64129"/>
                  </a:lnTo>
                  <a:lnTo>
                    <a:pt x="1533667" y="53787"/>
                  </a:lnTo>
                  <a:lnTo>
                    <a:pt x="1483072" y="44206"/>
                  </a:lnTo>
                  <a:lnTo>
                    <a:pt x="1428987" y="35432"/>
                  </a:lnTo>
                  <a:lnTo>
                    <a:pt x="1371643" y="27513"/>
                  </a:lnTo>
                  <a:lnTo>
                    <a:pt x="1311271" y="20497"/>
                  </a:lnTo>
                  <a:lnTo>
                    <a:pt x="1248102" y="14431"/>
                  </a:lnTo>
                  <a:lnTo>
                    <a:pt x="1182367" y="9362"/>
                  </a:lnTo>
                  <a:lnTo>
                    <a:pt x="1114299" y="5337"/>
                  </a:lnTo>
                  <a:lnTo>
                    <a:pt x="1044127" y="2403"/>
                  </a:lnTo>
                  <a:lnTo>
                    <a:pt x="972082" y="608"/>
                  </a:lnTo>
                  <a:lnTo>
                    <a:pt x="898397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0642" y="3972306"/>
              <a:ext cx="1797050" cy="367665"/>
            </a:xfrm>
            <a:custGeom>
              <a:avLst/>
              <a:gdLst/>
              <a:ahLst/>
              <a:cxnLst/>
              <a:rect l="l" t="t" r="r" b="b"/>
              <a:pathLst>
                <a:path w="1797050" h="367664">
                  <a:moveTo>
                    <a:pt x="0" y="183642"/>
                  </a:moveTo>
                  <a:lnTo>
                    <a:pt x="26108" y="139510"/>
                  </a:lnTo>
                  <a:lnTo>
                    <a:pt x="70598" y="112160"/>
                  </a:lnTo>
                  <a:lnTo>
                    <a:pt x="134596" y="86907"/>
                  </a:lnTo>
                  <a:lnTo>
                    <a:pt x="173333" y="75185"/>
                  </a:lnTo>
                  <a:lnTo>
                    <a:pt x="216254" y="64129"/>
                  </a:lnTo>
                  <a:lnTo>
                    <a:pt x="263128" y="53787"/>
                  </a:lnTo>
                  <a:lnTo>
                    <a:pt x="313723" y="44206"/>
                  </a:lnTo>
                  <a:lnTo>
                    <a:pt x="367808" y="35432"/>
                  </a:lnTo>
                  <a:lnTo>
                    <a:pt x="425152" y="27513"/>
                  </a:lnTo>
                  <a:lnTo>
                    <a:pt x="485524" y="20497"/>
                  </a:lnTo>
                  <a:lnTo>
                    <a:pt x="548693" y="14431"/>
                  </a:lnTo>
                  <a:lnTo>
                    <a:pt x="614428" y="9362"/>
                  </a:lnTo>
                  <a:lnTo>
                    <a:pt x="682496" y="5337"/>
                  </a:lnTo>
                  <a:lnTo>
                    <a:pt x="752668" y="2403"/>
                  </a:lnTo>
                  <a:lnTo>
                    <a:pt x="824713" y="608"/>
                  </a:lnTo>
                  <a:lnTo>
                    <a:pt x="898397" y="0"/>
                  </a:lnTo>
                  <a:lnTo>
                    <a:pt x="972082" y="608"/>
                  </a:lnTo>
                  <a:lnTo>
                    <a:pt x="1044127" y="2403"/>
                  </a:lnTo>
                  <a:lnTo>
                    <a:pt x="1114299" y="5337"/>
                  </a:lnTo>
                  <a:lnTo>
                    <a:pt x="1182367" y="9362"/>
                  </a:lnTo>
                  <a:lnTo>
                    <a:pt x="1248102" y="14431"/>
                  </a:lnTo>
                  <a:lnTo>
                    <a:pt x="1311271" y="20497"/>
                  </a:lnTo>
                  <a:lnTo>
                    <a:pt x="1371643" y="27513"/>
                  </a:lnTo>
                  <a:lnTo>
                    <a:pt x="1428987" y="35432"/>
                  </a:lnTo>
                  <a:lnTo>
                    <a:pt x="1483072" y="44206"/>
                  </a:lnTo>
                  <a:lnTo>
                    <a:pt x="1533667" y="53787"/>
                  </a:lnTo>
                  <a:lnTo>
                    <a:pt x="1580541" y="64129"/>
                  </a:lnTo>
                  <a:lnTo>
                    <a:pt x="1623462" y="75185"/>
                  </a:lnTo>
                  <a:lnTo>
                    <a:pt x="1662199" y="86907"/>
                  </a:lnTo>
                  <a:lnTo>
                    <a:pt x="1726197" y="112160"/>
                  </a:lnTo>
                  <a:lnTo>
                    <a:pt x="1770687" y="139510"/>
                  </a:lnTo>
                  <a:lnTo>
                    <a:pt x="1796795" y="183642"/>
                  </a:lnTo>
                  <a:lnTo>
                    <a:pt x="1793817" y="198703"/>
                  </a:lnTo>
                  <a:lnTo>
                    <a:pt x="1750996" y="241686"/>
                  </a:lnTo>
                  <a:lnTo>
                    <a:pt x="1696521" y="268035"/>
                  </a:lnTo>
                  <a:lnTo>
                    <a:pt x="1623462" y="292098"/>
                  </a:lnTo>
                  <a:lnTo>
                    <a:pt x="1580541" y="303154"/>
                  </a:lnTo>
                  <a:lnTo>
                    <a:pt x="1533667" y="313496"/>
                  </a:lnTo>
                  <a:lnTo>
                    <a:pt x="1483072" y="323077"/>
                  </a:lnTo>
                  <a:lnTo>
                    <a:pt x="1428987" y="331851"/>
                  </a:lnTo>
                  <a:lnTo>
                    <a:pt x="1371643" y="339770"/>
                  </a:lnTo>
                  <a:lnTo>
                    <a:pt x="1311271" y="346786"/>
                  </a:lnTo>
                  <a:lnTo>
                    <a:pt x="1248102" y="352852"/>
                  </a:lnTo>
                  <a:lnTo>
                    <a:pt x="1182367" y="357921"/>
                  </a:lnTo>
                  <a:lnTo>
                    <a:pt x="1114299" y="361946"/>
                  </a:lnTo>
                  <a:lnTo>
                    <a:pt x="1044127" y="364880"/>
                  </a:lnTo>
                  <a:lnTo>
                    <a:pt x="972082" y="366675"/>
                  </a:lnTo>
                  <a:lnTo>
                    <a:pt x="898397" y="367284"/>
                  </a:lnTo>
                  <a:lnTo>
                    <a:pt x="824713" y="366675"/>
                  </a:lnTo>
                  <a:lnTo>
                    <a:pt x="752668" y="364880"/>
                  </a:lnTo>
                  <a:lnTo>
                    <a:pt x="682496" y="361946"/>
                  </a:lnTo>
                  <a:lnTo>
                    <a:pt x="614428" y="357921"/>
                  </a:lnTo>
                  <a:lnTo>
                    <a:pt x="548693" y="352852"/>
                  </a:lnTo>
                  <a:lnTo>
                    <a:pt x="485524" y="346786"/>
                  </a:lnTo>
                  <a:lnTo>
                    <a:pt x="425152" y="339770"/>
                  </a:lnTo>
                  <a:lnTo>
                    <a:pt x="367808" y="331851"/>
                  </a:lnTo>
                  <a:lnTo>
                    <a:pt x="313723" y="323077"/>
                  </a:lnTo>
                  <a:lnTo>
                    <a:pt x="263128" y="313496"/>
                  </a:lnTo>
                  <a:lnTo>
                    <a:pt x="216254" y="303154"/>
                  </a:lnTo>
                  <a:lnTo>
                    <a:pt x="173333" y="292098"/>
                  </a:lnTo>
                  <a:lnTo>
                    <a:pt x="134596" y="280376"/>
                  </a:lnTo>
                  <a:lnTo>
                    <a:pt x="70598" y="255123"/>
                  </a:lnTo>
                  <a:lnTo>
                    <a:pt x="26108" y="227773"/>
                  </a:lnTo>
                  <a:lnTo>
                    <a:pt x="0" y="183642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36392" y="3983736"/>
              <a:ext cx="1229106" cy="4015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242310" y="4030776"/>
            <a:ext cx="1504315" cy="98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Upload 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"/>
              <a:cs typeface="Arial"/>
            </a:endParaRPr>
          </a:p>
          <a:p>
            <a:pPr marL="906780" marR="5080" indent="-35369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Download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file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73952" y="2263139"/>
            <a:ext cx="482600" cy="1058545"/>
            <a:chOff x="6473952" y="2263139"/>
            <a:chExt cx="482600" cy="1058545"/>
          </a:xfrm>
        </p:grpSpPr>
        <p:sp>
          <p:nvSpPr>
            <p:cNvPr id="39" name="object 39"/>
            <p:cNvSpPr/>
            <p:nvPr/>
          </p:nvSpPr>
          <p:spPr>
            <a:xfrm>
              <a:off x="6566154" y="2276093"/>
              <a:ext cx="299085" cy="295910"/>
            </a:xfrm>
            <a:custGeom>
              <a:avLst/>
              <a:gdLst/>
              <a:ahLst/>
              <a:cxnLst/>
              <a:rect l="l" t="t" r="r" b="b"/>
              <a:pathLst>
                <a:path w="299084" h="295910">
                  <a:moveTo>
                    <a:pt x="149351" y="0"/>
                  </a:moveTo>
                  <a:lnTo>
                    <a:pt x="102168" y="7534"/>
                  </a:lnTo>
                  <a:lnTo>
                    <a:pt x="61173" y="28517"/>
                  </a:lnTo>
                  <a:lnTo>
                    <a:pt x="28834" y="60514"/>
                  </a:lnTo>
                  <a:lnTo>
                    <a:pt x="7620" y="101096"/>
                  </a:lnTo>
                  <a:lnTo>
                    <a:pt x="0" y="147828"/>
                  </a:lnTo>
                  <a:lnTo>
                    <a:pt x="7620" y="194559"/>
                  </a:lnTo>
                  <a:lnTo>
                    <a:pt x="28834" y="235141"/>
                  </a:lnTo>
                  <a:lnTo>
                    <a:pt x="61173" y="267138"/>
                  </a:lnTo>
                  <a:lnTo>
                    <a:pt x="102168" y="288121"/>
                  </a:lnTo>
                  <a:lnTo>
                    <a:pt x="149351" y="295656"/>
                  </a:lnTo>
                  <a:lnTo>
                    <a:pt x="196535" y="288121"/>
                  </a:lnTo>
                  <a:lnTo>
                    <a:pt x="237530" y="267138"/>
                  </a:lnTo>
                  <a:lnTo>
                    <a:pt x="269869" y="235141"/>
                  </a:lnTo>
                  <a:lnTo>
                    <a:pt x="291083" y="194559"/>
                  </a:lnTo>
                  <a:lnTo>
                    <a:pt x="298703" y="147828"/>
                  </a:lnTo>
                  <a:lnTo>
                    <a:pt x="291083" y="101096"/>
                  </a:lnTo>
                  <a:lnTo>
                    <a:pt x="269869" y="60514"/>
                  </a:lnTo>
                  <a:lnTo>
                    <a:pt x="237530" y="28517"/>
                  </a:lnTo>
                  <a:lnTo>
                    <a:pt x="196535" y="7534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66154" y="2276093"/>
              <a:ext cx="299085" cy="295910"/>
            </a:xfrm>
            <a:custGeom>
              <a:avLst/>
              <a:gdLst/>
              <a:ahLst/>
              <a:cxnLst/>
              <a:rect l="l" t="t" r="r" b="b"/>
              <a:pathLst>
                <a:path w="299084" h="295910">
                  <a:moveTo>
                    <a:pt x="0" y="147828"/>
                  </a:moveTo>
                  <a:lnTo>
                    <a:pt x="7620" y="101096"/>
                  </a:lnTo>
                  <a:lnTo>
                    <a:pt x="28834" y="60514"/>
                  </a:lnTo>
                  <a:lnTo>
                    <a:pt x="61173" y="28517"/>
                  </a:lnTo>
                  <a:lnTo>
                    <a:pt x="102168" y="7534"/>
                  </a:lnTo>
                  <a:lnTo>
                    <a:pt x="149351" y="0"/>
                  </a:lnTo>
                  <a:lnTo>
                    <a:pt x="196535" y="7534"/>
                  </a:lnTo>
                  <a:lnTo>
                    <a:pt x="237530" y="28517"/>
                  </a:lnTo>
                  <a:lnTo>
                    <a:pt x="269869" y="60514"/>
                  </a:lnTo>
                  <a:lnTo>
                    <a:pt x="291083" y="101096"/>
                  </a:lnTo>
                  <a:lnTo>
                    <a:pt x="298703" y="147828"/>
                  </a:lnTo>
                  <a:lnTo>
                    <a:pt x="291083" y="194559"/>
                  </a:lnTo>
                  <a:lnTo>
                    <a:pt x="269869" y="235141"/>
                  </a:lnTo>
                  <a:lnTo>
                    <a:pt x="237530" y="267138"/>
                  </a:lnTo>
                  <a:lnTo>
                    <a:pt x="196535" y="288121"/>
                  </a:lnTo>
                  <a:lnTo>
                    <a:pt x="149351" y="295656"/>
                  </a:lnTo>
                  <a:lnTo>
                    <a:pt x="102168" y="288121"/>
                  </a:lnTo>
                  <a:lnTo>
                    <a:pt x="61173" y="267138"/>
                  </a:lnTo>
                  <a:lnTo>
                    <a:pt x="28834" y="235141"/>
                  </a:lnTo>
                  <a:lnTo>
                    <a:pt x="7620" y="194559"/>
                  </a:lnTo>
                  <a:lnTo>
                    <a:pt x="0" y="147828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8524" y="2570987"/>
              <a:ext cx="473709" cy="746125"/>
            </a:xfrm>
            <a:custGeom>
              <a:avLst/>
              <a:gdLst/>
              <a:ahLst/>
              <a:cxnLst/>
              <a:rect l="l" t="t" r="r" b="b"/>
              <a:pathLst>
                <a:path w="473709" h="746125">
                  <a:moveTo>
                    <a:pt x="236220" y="0"/>
                  </a:moveTo>
                  <a:lnTo>
                    <a:pt x="236220" y="437261"/>
                  </a:lnTo>
                </a:path>
                <a:path w="473709" h="746125">
                  <a:moveTo>
                    <a:pt x="237235" y="437388"/>
                  </a:moveTo>
                  <a:lnTo>
                    <a:pt x="0" y="745744"/>
                  </a:lnTo>
                </a:path>
                <a:path w="473709" h="746125">
                  <a:moveTo>
                    <a:pt x="236220" y="437388"/>
                  </a:moveTo>
                  <a:lnTo>
                    <a:pt x="473455" y="733551"/>
                  </a:lnTo>
                </a:path>
                <a:path w="473709" h="746125">
                  <a:moveTo>
                    <a:pt x="44196" y="217931"/>
                  </a:moveTo>
                  <a:lnTo>
                    <a:pt x="430656" y="2179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1278636" y="2078735"/>
            <a:ext cx="1628139" cy="1986914"/>
          </a:xfrm>
          <a:custGeom>
            <a:avLst/>
            <a:gdLst/>
            <a:ahLst/>
            <a:cxnLst/>
            <a:rect l="l" t="t" r="r" b="b"/>
            <a:pathLst>
              <a:path w="1628139" h="1986914">
                <a:moveTo>
                  <a:pt x="0" y="709802"/>
                </a:moveTo>
                <a:lnTo>
                  <a:pt x="1390777" y="0"/>
                </a:lnTo>
              </a:path>
              <a:path w="1628139" h="1986914">
                <a:moveTo>
                  <a:pt x="0" y="709421"/>
                </a:moveTo>
                <a:lnTo>
                  <a:pt x="1217802" y="673607"/>
                </a:lnTo>
              </a:path>
              <a:path w="1628139" h="1986914">
                <a:moveTo>
                  <a:pt x="0" y="710183"/>
                </a:moveTo>
                <a:lnTo>
                  <a:pt x="1627632" y="198659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2147" y="1446275"/>
            <a:ext cx="2097405" cy="3236595"/>
          </a:xfrm>
          <a:custGeom>
            <a:avLst/>
            <a:gdLst/>
            <a:ahLst/>
            <a:cxnLst/>
            <a:rect l="l" t="t" r="r" b="b"/>
            <a:pathLst>
              <a:path w="2097404" h="3236595">
                <a:moveTo>
                  <a:pt x="2080387" y="1467612"/>
                </a:moveTo>
                <a:lnTo>
                  <a:pt x="765048" y="3236455"/>
                </a:lnTo>
              </a:path>
              <a:path w="2097404" h="3236595">
                <a:moveTo>
                  <a:pt x="2080387" y="1467612"/>
                </a:moveTo>
                <a:lnTo>
                  <a:pt x="765048" y="2078989"/>
                </a:lnTo>
              </a:path>
              <a:path w="2097404" h="3236595">
                <a:moveTo>
                  <a:pt x="2097024" y="1438656"/>
                </a:moveTo>
                <a:lnTo>
                  <a:pt x="0" y="632460"/>
                </a:lnTo>
              </a:path>
              <a:path w="2097404" h="3236595">
                <a:moveTo>
                  <a:pt x="2091943" y="146291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4719"/>
            <a:ext cx="33585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2.4 </a:t>
            </a:r>
            <a:r>
              <a:rPr sz="3000" spc="-5" dirty="0">
                <a:solidFill>
                  <a:srgbClr val="000000"/>
                </a:solidFill>
              </a:rPr>
              <a:t>Activity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119564" y="572960"/>
            <a:ext cx="1838325" cy="3808729"/>
            <a:chOff x="3119564" y="572960"/>
            <a:chExt cx="1838325" cy="3808729"/>
          </a:xfrm>
        </p:grpSpPr>
        <p:sp>
          <p:nvSpPr>
            <p:cNvPr id="4" name="object 4"/>
            <p:cNvSpPr/>
            <p:nvPr/>
          </p:nvSpPr>
          <p:spPr>
            <a:xfrm>
              <a:off x="3882389" y="585978"/>
              <a:ext cx="297180" cy="287020"/>
            </a:xfrm>
            <a:custGeom>
              <a:avLst/>
              <a:gdLst/>
              <a:ahLst/>
              <a:cxnLst/>
              <a:rect l="l" t="t" r="r" b="b"/>
              <a:pathLst>
                <a:path w="297179" h="287019">
                  <a:moveTo>
                    <a:pt x="148589" y="0"/>
                  </a:moveTo>
                  <a:lnTo>
                    <a:pt x="101632" y="7303"/>
                  </a:lnTo>
                  <a:lnTo>
                    <a:pt x="60844" y="27639"/>
                  </a:lnTo>
                  <a:lnTo>
                    <a:pt x="28675" y="58649"/>
                  </a:lnTo>
                  <a:lnTo>
                    <a:pt x="7577" y="97974"/>
                  </a:lnTo>
                  <a:lnTo>
                    <a:pt x="0" y="143256"/>
                  </a:lnTo>
                  <a:lnTo>
                    <a:pt x="7577" y="188537"/>
                  </a:lnTo>
                  <a:lnTo>
                    <a:pt x="28675" y="227862"/>
                  </a:lnTo>
                  <a:lnTo>
                    <a:pt x="60844" y="258872"/>
                  </a:lnTo>
                  <a:lnTo>
                    <a:pt x="101632" y="279208"/>
                  </a:lnTo>
                  <a:lnTo>
                    <a:pt x="148589" y="286512"/>
                  </a:lnTo>
                  <a:lnTo>
                    <a:pt x="195547" y="279208"/>
                  </a:lnTo>
                  <a:lnTo>
                    <a:pt x="236335" y="258872"/>
                  </a:lnTo>
                  <a:lnTo>
                    <a:pt x="268504" y="227862"/>
                  </a:lnTo>
                  <a:lnTo>
                    <a:pt x="289602" y="188537"/>
                  </a:lnTo>
                  <a:lnTo>
                    <a:pt x="297180" y="143256"/>
                  </a:lnTo>
                  <a:lnTo>
                    <a:pt x="289602" y="97974"/>
                  </a:lnTo>
                  <a:lnTo>
                    <a:pt x="268504" y="58649"/>
                  </a:lnTo>
                  <a:lnTo>
                    <a:pt x="236335" y="27639"/>
                  </a:lnTo>
                  <a:lnTo>
                    <a:pt x="195547" y="7303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AE4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2389" y="585978"/>
              <a:ext cx="297180" cy="287020"/>
            </a:xfrm>
            <a:custGeom>
              <a:avLst/>
              <a:gdLst/>
              <a:ahLst/>
              <a:cxnLst/>
              <a:rect l="l" t="t" r="r" b="b"/>
              <a:pathLst>
                <a:path w="297179" h="287019">
                  <a:moveTo>
                    <a:pt x="0" y="143256"/>
                  </a:moveTo>
                  <a:lnTo>
                    <a:pt x="7577" y="97974"/>
                  </a:lnTo>
                  <a:lnTo>
                    <a:pt x="28675" y="58649"/>
                  </a:lnTo>
                  <a:lnTo>
                    <a:pt x="60844" y="27639"/>
                  </a:lnTo>
                  <a:lnTo>
                    <a:pt x="101632" y="7303"/>
                  </a:lnTo>
                  <a:lnTo>
                    <a:pt x="148589" y="0"/>
                  </a:lnTo>
                  <a:lnTo>
                    <a:pt x="195547" y="7303"/>
                  </a:lnTo>
                  <a:lnTo>
                    <a:pt x="236335" y="27639"/>
                  </a:lnTo>
                  <a:lnTo>
                    <a:pt x="268504" y="58649"/>
                  </a:lnTo>
                  <a:lnTo>
                    <a:pt x="289602" y="97974"/>
                  </a:lnTo>
                  <a:lnTo>
                    <a:pt x="297180" y="143256"/>
                  </a:lnTo>
                  <a:lnTo>
                    <a:pt x="289602" y="188537"/>
                  </a:lnTo>
                  <a:lnTo>
                    <a:pt x="268504" y="227862"/>
                  </a:lnTo>
                  <a:lnTo>
                    <a:pt x="236335" y="258872"/>
                  </a:lnTo>
                  <a:lnTo>
                    <a:pt x="195547" y="279208"/>
                  </a:lnTo>
                  <a:lnTo>
                    <a:pt x="148589" y="286512"/>
                  </a:lnTo>
                  <a:lnTo>
                    <a:pt x="101632" y="279208"/>
                  </a:lnTo>
                  <a:lnTo>
                    <a:pt x="60844" y="258872"/>
                  </a:lnTo>
                  <a:lnTo>
                    <a:pt x="28675" y="227862"/>
                  </a:lnTo>
                  <a:lnTo>
                    <a:pt x="7577" y="188537"/>
                  </a:lnTo>
                  <a:lnTo>
                    <a:pt x="0" y="143256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7821" y="1171194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1727707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7"/>
                  </a:lnTo>
                  <a:lnTo>
                    <a:pt x="1727707" y="414527"/>
                  </a:lnTo>
                  <a:lnTo>
                    <a:pt x="1754576" y="409090"/>
                  </a:lnTo>
                  <a:lnTo>
                    <a:pt x="1776539" y="394271"/>
                  </a:lnTo>
                  <a:lnTo>
                    <a:pt x="1791358" y="372308"/>
                  </a:lnTo>
                  <a:lnTo>
                    <a:pt x="1796795" y="345439"/>
                  </a:lnTo>
                  <a:lnTo>
                    <a:pt x="1796795" y="69087"/>
                  </a:lnTo>
                  <a:lnTo>
                    <a:pt x="1791358" y="42219"/>
                  </a:lnTo>
                  <a:lnTo>
                    <a:pt x="1776539" y="20256"/>
                  </a:lnTo>
                  <a:lnTo>
                    <a:pt x="1754576" y="5437"/>
                  </a:lnTo>
                  <a:lnTo>
                    <a:pt x="1727707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7821" y="1171194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1727707" y="0"/>
                  </a:lnTo>
                  <a:lnTo>
                    <a:pt x="1754576" y="5437"/>
                  </a:lnTo>
                  <a:lnTo>
                    <a:pt x="1776539" y="20256"/>
                  </a:lnTo>
                  <a:lnTo>
                    <a:pt x="1791358" y="42219"/>
                  </a:lnTo>
                  <a:lnTo>
                    <a:pt x="1796795" y="69087"/>
                  </a:lnTo>
                  <a:lnTo>
                    <a:pt x="1796795" y="345439"/>
                  </a:lnTo>
                  <a:lnTo>
                    <a:pt x="1791358" y="372308"/>
                  </a:lnTo>
                  <a:lnTo>
                    <a:pt x="1776539" y="394271"/>
                  </a:lnTo>
                  <a:lnTo>
                    <a:pt x="1754576" y="409090"/>
                  </a:lnTo>
                  <a:lnTo>
                    <a:pt x="1727707" y="414527"/>
                  </a:lnTo>
                  <a:lnTo>
                    <a:pt x="69087" y="414527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39"/>
                  </a:lnTo>
                  <a:lnTo>
                    <a:pt x="0" y="69087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2463" y="1207020"/>
              <a:ext cx="669798" cy="4015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7821" y="1882901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1727707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40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8"/>
                  </a:lnTo>
                  <a:lnTo>
                    <a:pt x="1727707" y="414528"/>
                  </a:lnTo>
                  <a:lnTo>
                    <a:pt x="1754576" y="409090"/>
                  </a:lnTo>
                  <a:lnTo>
                    <a:pt x="1776539" y="394271"/>
                  </a:lnTo>
                  <a:lnTo>
                    <a:pt x="1791358" y="372308"/>
                  </a:lnTo>
                  <a:lnTo>
                    <a:pt x="1796795" y="345440"/>
                  </a:lnTo>
                  <a:lnTo>
                    <a:pt x="1796795" y="69087"/>
                  </a:lnTo>
                  <a:lnTo>
                    <a:pt x="1791358" y="42219"/>
                  </a:lnTo>
                  <a:lnTo>
                    <a:pt x="1776539" y="20256"/>
                  </a:lnTo>
                  <a:lnTo>
                    <a:pt x="1754576" y="5437"/>
                  </a:lnTo>
                  <a:lnTo>
                    <a:pt x="1727707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7821" y="1882901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1727707" y="0"/>
                  </a:lnTo>
                  <a:lnTo>
                    <a:pt x="1754576" y="5437"/>
                  </a:lnTo>
                  <a:lnTo>
                    <a:pt x="1776539" y="20256"/>
                  </a:lnTo>
                  <a:lnTo>
                    <a:pt x="1791358" y="42219"/>
                  </a:lnTo>
                  <a:lnTo>
                    <a:pt x="1796795" y="69087"/>
                  </a:lnTo>
                  <a:lnTo>
                    <a:pt x="1796795" y="345440"/>
                  </a:lnTo>
                  <a:lnTo>
                    <a:pt x="1791358" y="372308"/>
                  </a:lnTo>
                  <a:lnTo>
                    <a:pt x="1776539" y="394271"/>
                  </a:lnTo>
                  <a:lnTo>
                    <a:pt x="1754576" y="409090"/>
                  </a:lnTo>
                  <a:lnTo>
                    <a:pt x="1727707" y="414528"/>
                  </a:lnTo>
                  <a:lnTo>
                    <a:pt x="69087" y="414528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40"/>
                  </a:lnTo>
                  <a:lnTo>
                    <a:pt x="0" y="69087"/>
                  </a:lnTo>
                  <a:close/>
                </a:path>
              </a:pathLst>
            </a:custGeom>
            <a:ln w="25907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4551" y="1918728"/>
              <a:ext cx="787146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7821" y="2541270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1727707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40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8"/>
                  </a:lnTo>
                  <a:lnTo>
                    <a:pt x="1727707" y="414528"/>
                  </a:lnTo>
                  <a:lnTo>
                    <a:pt x="1754576" y="409090"/>
                  </a:lnTo>
                  <a:lnTo>
                    <a:pt x="1776539" y="394271"/>
                  </a:lnTo>
                  <a:lnTo>
                    <a:pt x="1791358" y="372308"/>
                  </a:lnTo>
                  <a:lnTo>
                    <a:pt x="1796795" y="345440"/>
                  </a:lnTo>
                  <a:lnTo>
                    <a:pt x="1796795" y="69087"/>
                  </a:lnTo>
                  <a:lnTo>
                    <a:pt x="1791358" y="42219"/>
                  </a:lnTo>
                  <a:lnTo>
                    <a:pt x="1776539" y="20256"/>
                  </a:lnTo>
                  <a:lnTo>
                    <a:pt x="1754576" y="5437"/>
                  </a:lnTo>
                  <a:lnTo>
                    <a:pt x="1727707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47821" y="2541270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1727707" y="0"/>
                  </a:lnTo>
                  <a:lnTo>
                    <a:pt x="1754576" y="5437"/>
                  </a:lnTo>
                  <a:lnTo>
                    <a:pt x="1776539" y="20256"/>
                  </a:lnTo>
                  <a:lnTo>
                    <a:pt x="1791358" y="42219"/>
                  </a:lnTo>
                  <a:lnTo>
                    <a:pt x="1796795" y="69087"/>
                  </a:lnTo>
                  <a:lnTo>
                    <a:pt x="1796795" y="345440"/>
                  </a:lnTo>
                  <a:lnTo>
                    <a:pt x="1791358" y="372308"/>
                  </a:lnTo>
                  <a:lnTo>
                    <a:pt x="1776539" y="394271"/>
                  </a:lnTo>
                  <a:lnTo>
                    <a:pt x="1754576" y="409090"/>
                  </a:lnTo>
                  <a:lnTo>
                    <a:pt x="1727707" y="414528"/>
                  </a:lnTo>
                  <a:lnTo>
                    <a:pt x="69087" y="414528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40"/>
                  </a:lnTo>
                  <a:lnTo>
                    <a:pt x="0" y="69087"/>
                  </a:lnTo>
                  <a:close/>
                </a:path>
              </a:pathLst>
            </a:custGeom>
            <a:ln w="25907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3487" y="2577096"/>
              <a:ext cx="1049274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7821" y="3269742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4">
                  <a:moveTo>
                    <a:pt x="1727707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7"/>
                  </a:lnTo>
                  <a:lnTo>
                    <a:pt x="1727707" y="414527"/>
                  </a:lnTo>
                  <a:lnTo>
                    <a:pt x="1754576" y="409090"/>
                  </a:lnTo>
                  <a:lnTo>
                    <a:pt x="1776539" y="394271"/>
                  </a:lnTo>
                  <a:lnTo>
                    <a:pt x="1791358" y="372308"/>
                  </a:lnTo>
                  <a:lnTo>
                    <a:pt x="1796795" y="345439"/>
                  </a:lnTo>
                  <a:lnTo>
                    <a:pt x="1796795" y="69087"/>
                  </a:lnTo>
                  <a:lnTo>
                    <a:pt x="1791358" y="42219"/>
                  </a:lnTo>
                  <a:lnTo>
                    <a:pt x="1776539" y="20256"/>
                  </a:lnTo>
                  <a:lnTo>
                    <a:pt x="1754576" y="5437"/>
                  </a:lnTo>
                  <a:lnTo>
                    <a:pt x="1727707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47821" y="3269742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4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1727707" y="0"/>
                  </a:lnTo>
                  <a:lnTo>
                    <a:pt x="1754576" y="5437"/>
                  </a:lnTo>
                  <a:lnTo>
                    <a:pt x="1776539" y="20256"/>
                  </a:lnTo>
                  <a:lnTo>
                    <a:pt x="1791358" y="42219"/>
                  </a:lnTo>
                  <a:lnTo>
                    <a:pt x="1796795" y="69087"/>
                  </a:lnTo>
                  <a:lnTo>
                    <a:pt x="1796795" y="345439"/>
                  </a:lnTo>
                  <a:lnTo>
                    <a:pt x="1791358" y="372308"/>
                  </a:lnTo>
                  <a:lnTo>
                    <a:pt x="1776539" y="394271"/>
                  </a:lnTo>
                  <a:lnTo>
                    <a:pt x="1754576" y="409090"/>
                  </a:lnTo>
                  <a:lnTo>
                    <a:pt x="1727707" y="414527"/>
                  </a:lnTo>
                  <a:lnTo>
                    <a:pt x="69087" y="414527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39"/>
                  </a:lnTo>
                  <a:lnTo>
                    <a:pt x="0" y="69087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8415" y="3198888"/>
              <a:ext cx="1482089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9459" y="3412248"/>
              <a:ext cx="1495806" cy="4015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2581" y="3989069"/>
              <a:ext cx="1797050" cy="379730"/>
            </a:xfrm>
            <a:custGeom>
              <a:avLst/>
              <a:gdLst/>
              <a:ahLst/>
              <a:cxnLst/>
              <a:rect l="l" t="t" r="r" b="b"/>
              <a:pathLst>
                <a:path w="1797050" h="379729">
                  <a:moveTo>
                    <a:pt x="1733550" y="0"/>
                  </a:moveTo>
                  <a:lnTo>
                    <a:pt x="63245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5"/>
                  </a:lnTo>
                  <a:lnTo>
                    <a:pt x="0" y="316229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5" y="379475"/>
                  </a:lnTo>
                  <a:lnTo>
                    <a:pt x="1733550" y="379475"/>
                  </a:lnTo>
                  <a:lnTo>
                    <a:pt x="1758166" y="374505"/>
                  </a:lnTo>
                  <a:lnTo>
                    <a:pt x="1778269" y="360949"/>
                  </a:lnTo>
                  <a:lnTo>
                    <a:pt x="1791825" y="340846"/>
                  </a:lnTo>
                  <a:lnTo>
                    <a:pt x="1796795" y="316229"/>
                  </a:lnTo>
                  <a:lnTo>
                    <a:pt x="1796795" y="63245"/>
                  </a:lnTo>
                  <a:lnTo>
                    <a:pt x="1791825" y="38629"/>
                  </a:lnTo>
                  <a:lnTo>
                    <a:pt x="1778269" y="18526"/>
                  </a:lnTo>
                  <a:lnTo>
                    <a:pt x="1758166" y="4970"/>
                  </a:lnTo>
                  <a:lnTo>
                    <a:pt x="1733550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2581" y="3989069"/>
              <a:ext cx="1797050" cy="379730"/>
            </a:xfrm>
            <a:custGeom>
              <a:avLst/>
              <a:gdLst/>
              <a:ahLst/>
              <a:cxnLst/>
              <a:rect l="l" t="t" r="r" b="b"/>
              <a:pathLst>
                <a:path w="1797050" h="379729">
                  <a:moveTo>
                    <a:pt x="0" y="63245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5" y="0"/>
                  </a:lnTo>
                  <a:lnTo>
                    <a:pt x="1733550" y="0"/>
                  </a:lnTo>
                  <a:lnTo>
                    <a:pt x="1758166" y="4970"/>
                  </a:lnTo>
                  <a:lnTo>
                    <a:pt x="1778269" y="18526"/>
                  </a:lnTo>
                  <a:lnTo>
                    <a:pt x="1791825" y="38629"/>
                  </a:lnTo>
                  <a:lnTo>
                    <a:pt x="1796795" y="63245"/>
                  </a:lnTo>
                  <a:lnTo>
                    <a:pt x="1796795" y="316229"/>
                  </a:lnTo>
                  <a:lnTo>
                    <a:pt x="1791825" y="340846"/>
                  </a:lnTo>
                  <a:lnTo>
                    <a:pt x="1778269" y="360949"/>
                  </a:lnTo>
                  <a:lnTo>
                    <a:pt x="1758166" y="374505"/>
                  </a:lnTo>
                  <a:lnTo>
                    <a:pt x="1733550" y="379475"/>
                  </a:lnTo>
                  <a:lnTo>
                    <a:pt x="63245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29"/>
                  </a:lnTo>
                  <a:lnTo>
                    <a:pt x="0" y="63245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05378" y="1252474"/>
            <a:ext cx="1278890" cy="3041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Login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Browse</a:t>
            </a:r>
            <a:endParaRPr sz="1400">
              <a:latin typeface="Times New Roman"/>
              <a:cs typeface="Times New Roman"/>
            </a:endParaRPr>
          </a:p>
          <a:p>
            <a:pPr marL="41275" marR="31750" indent="194945">
              <a:lnSpc>
                <a:spcPct val="291700"/>
              </a:lnSpc>
              <a:spcBef>
                <a:spcPts val="285"/>
              </a:spcBef>
            </a:pPr>
            <a:r>
              <a:rPr sz="1400" dirty="0">
                <a:latin typeface="Times New Roman"/>
                <a:cs typeface="Times New Roman"/>
              </a:rPr>
              <a:t>Upload file  </a:t>
            </a:r>
            <a:r>
              <a:rPr sz="1400" spc="-5" dirty="0">
                <a:latin typeface="Times New Roman"/>
                <a:cs typeface="Times New Roman"/>
              </a:rPr>
              <a:t>Key </a:t>
            </a:r>
            <a:r>
              <a:rPr sz="1400" dirty="0">
                <a:latin typeface="Times New Roman"/>
                <a:cs typeface="Times New Roman"/>
              </a:rPr>
              <a:t>generate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Downloading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21590" algn="ctr">
              <a:lnSpc>
                <a:spcPct val="100000"/>
              </a:lnSpc>
              <a:spcBef>
                <a:spcPts val="1280"/>
              </a:spcBef>
            </a:pPr>
            <a:r>
              <a:rPr sz="1400" b="1" spc="-5" dirty="0">
                <a:latin typeface="Times New Roman"/>
                <a:cs typeface="Times New Roman"/>
              </a:rPr>
              <a:t>View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78579" y="871347"/>
            <a:ext cx="325120" cy="4076065"/>
            <a:chOff x="3878579" y="871347"/>
            <a:chExt cx="325120" cy="4076065"/>
          </a:xfrm>
        </p:grpSpPr>
        <p:sp>
          <p:nvSpPr>
            <p:cNvPr id="23" name="object 23"/>
            <p:cNvSpPr/>
            <p:nvPr/>
          </p:nvSpPr>
          <p:spPr>
            <a:xfrm>
              <a:off x="3995420" y="871346"/>
              <a:ext cx="93980" cy="3116580"/>
            </a:xfrm>
            <a:custGeom>
              <a:avLst/>
              <a:gdLst/>
              <a:ahLst/>
              <a:cxnLst/>
              <a:rect l="l" t="t" r="r" b="b"/>
              <a:pathLst>
                <a:path w="93979" h="3116579">
                  <a:moveTo>
                    <a:pt x="76073" y="3042145"/>
                  </a:moveTo>
                  <a:lnTo>
                    <a:pt x="44348" y="3040494"/>
                  </a:lnTo>
                  <a:lnTo>
                    <a:pt x="56388" y="2812542"/>
                  </a:lnTo>
                  <a:lnTo>
                    <a:pt x="43688" y="2811780"/>
                  </a:lnTo>
                  <a:lnTo>
                    <a:pt x="31648" y="3039821"/>
                  </a:lnTo>
                  <a:lnTo>
                    <a:pt x="0" y="3038157"/>
                  </a:lnTo>
                  <a:lnTo>
                    <a:pt x="34036" y="3116249"/>
                  </a:lnTo>
                  <a:lnTo>
                    <a:pt x="69811" y="3053169"/>
                  </a:lnTo>
                  <a:lnTo>
                    <a:pt x="76073" y="3042145"/>
                  </a:lnTo>
                  <a:close/>
                </a:path>
                <a:path w="93979" h="3116579">
                  <a:moveTo>
                    <a:pt x="83947" y="219964"/>
                  </a:moveTo>
                  <a:lnTo>
                    <a:pt x="52273" y="221665"/>
                  </a:lnTo>
                  <a:lnTo>
                    <a:pt x="40386" y="0"/>
                  </a:lnTo>
                  <a:lnTo>
                    <a:pt x="27686" y="762"/>
                  </a:lnTo>
                  <a:lnTo>
                    <a:pt x="39573" y="222338"/>
                  </a:lnTo>
                  <a:lnTo>
                    <a:pt x="7874" y="224028"/>
                  </a:lnTo>
                  <a:lnTo>
                    <a:pt x="50038" y="298069"/>
                  </a:lnTo>
                  <a:lnTo>
                    <a:pt x="77381" y="235077"/>
                  </a:lnTo>
                  <a:lnTo>
                    <a:pt x="83947" y="219964"/>
                  </a:lnTo>
                  <a:close/>
                </a:path>
                <a:path w="93979" h="3116579">
                  <a:moveTo>
                    <a:pt x="88900" y="2321941"/>
                  </a:moveTo>
                  <a:lnTo>
                    <a:pt x="57150" y="2321941"/>
                  </a:lnTo>
                  <a:lnTo>
                    <a:pt x="57150" y="2083689"/>
                  </a:lnTo>
                  <a:lnTo>
                    <a:pt x="44450" y="2083689"/>
                  </a:lnTo>
                  <a:lnTo>
                    <a:pt x="44450" y="2321941"/>
                  </a:lnTo>
                  <a:lnTo>
                    <a:pt x="12700" y="2321941"/>
                  </a:lnTo>
                  <a:lnTo>
                    <a:pt x="50800" y="2398141"/>
                  </a:lnTo>
                  <a:lnTo>
                    <a:pt x="82550" y="2334641"/>
                  </a:lnTo>
                  <a:lnTo>
                    <a:pt x="88900" y="2321941"/>
                  </a:lnTo>
                  <a:close/>
                </a:path>
                <a:path w="93979" h="3116579">
                  <a:moveTo>
                    <a:pt x="88900" y="935101"/>
                  </a:moveTo>
                  <a:lnTo>
                    <a:pt x="57150" y="935101"/>
                  </a:lnTo>
                  <a:lnTo>
                    <a:pt x="57150" y="713613"/>
                  </a:lnTo>
                  <a:lnTo>
                    <a:pt x="44450" y="713613"/>
                  </a:lnTo>
                  <a:lnTo>
                    <a:pt x="44450" y="935101"/>
                  </a:lnTo>
                  <a:lnTo>
                    <a:pt x="12700" y="935101"/>
                  </a:lnTo>
                  <a:lnTo>
                    <a:pt x="50800" y="1011301"/>
                  </a:lnTo>
                  <a:lnTo>
                    <a:pt x="82550" y="947801"/>
                  </a:lnTo>
                  <a:lnTo>
                    <a:pt x="88900" y="935101"/>
                  </a:lnTo>
                  <a:close/>
                </a:path>
                <a:path w="93979" h="3116579">
                  <a:moveTo>
                    <a:pt x="93472" y="1594866"/>
                  </a:moveTo>
                  <a:lnTo>
                    <a:pt x="61734" y="1592961"/>
                  </a:lnTo>
                  <a:lnTo>
                    <a:pt x="73152" y="1405890"/>
                  </a:lnTo>
                  <a:lnTo>
                    <a:pt x="60452" y="1405128"/>
                  </a:lnTo>
                  <a:lnTo>
                    <a:pt x="49034" y="1592199"/>
                  </a:lnTo>
                  <a:lnTo>
                    <a:pt x="17399" y="1590294"/>
                  </a:lnTo>
                  <a:lnTo>
                    <a:pt x="50800" y="1668653"/>
                  </a:lnTo>
                  <a:lnTo>
                    <a:pt x="87223" y="1605661"/>
                  </a:lnTo>
                  <a:lnTo>
                    <a:pt x="93472" y="1594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91533" y="4636769"/>
              <a:ext cx="299085" cy="297180"/>
            </a:xfrm>
            <a:custGeom>
              <a:avLst/>
              <a:gdLst/>
              <a:ahLst/>
              <a:cxnLst/>
              <a:rect l="l" t="t" r="r" b="b"/>
              <a:pathLst>
                <a:path w="299085" h="297179">
                  <a:moveTo>
                    <a:pt x="149351" y="0"/>
                  </a:moveTo>
                  <a:lnTo>
                    <a:pt x="102168" y="7574"/>
                  </a:lnTo>
                  <a:lnTo>
                    <a:pt x="61173" y="28668"/>
                  </a:lnTo>
                  <a:lnTo>
                    <a:pt x="28834" y="60833"/>
                  </a:lnTo>
                  <a:lnTo>
                    <a:pt x="7620" y="101622"/>
                  </a:lnTo>
                  <a:lnTo>
                    <a:pt x="0" y="148589"/>
                  </a:lnTo>
                  <a:lnTo>
                    <a:pt x="7620" y="195557"/>
                  </a:lnTo>
                  <a:lnTo>
                    <a:pt x="28834" y="236346"/>
                  </a:lnTo>
                  <a:lnTo>
                    <a:pt x="61173" y="268511"/>
                  </a:lnTo>
                  <a:lnTo>
                    <a:pt x="102168" y="289605"/>
                  </a:lnTo>
                  <a:lnTo>
                    <a:pt x="149351" y="297179"/>
                  </a:lnTo>
                  <a:lnTo>
                    <a:pt x="196535" y="289605"/>
                  </a:lnTo>
                  <a:lnTo>
                    <a:pt x="237530" y="268511"/>
                  </a:lnTo>
                  <a:lnTo>
                    <a:pt x="269869" y="236346"/>
                  </a:lnTo>
                  <a:lnTo>
                    <a:pt x="291083" y="195557"/>
                  </a:lnTo>
                  <a:lnTo>
                    <a:pt x="298703" y="148589"/>
                  </a:lnTo>
                  <a:lnTo>
                    <a:pt x="291083" y="101622"/>
                  </a:lnTo>
                  <a:lnTo>
                    <a:pt x="269869" y="60833"/>
                  </a:lnTo>
                  <a:lnTo>
                    <a:pt x="237530" y="28668"/>
                  </a:lnTo>
                  <a:lnTo>
                    <a:pt x="196535" y="7574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AE4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91533" y="4636769"/>
              <a:ext cx="299085" cy="297180"/>
            </a:xfrm>
            <a:custGeom>
              <a:avLst/>
              <a:gdLst/>
              <a:ahLst/>
              <a:cxnLst/>
              <a:rect l="l" t="t" r="r" b="b"/>
              <a:pathLst>
                <a:path w="299085" h="297179">
                  <a:moveTo>
                    <a:pt x="0" y="148589"/>
                  </a:moveTo>
                  <a:lnTo>
                    <a:pt x="7620" y="101622"/>
                  </a:lnTo>
                  <a:lnTo>
                    <a:pt x="28834" y="60833"/>
                  </a:lnTo>
                  <a:lnTo>
                    <a:pt x="61173" y="28668"/>
                  </a:lnTo>
                  <a:lnTo>
                    <a:pt x="102168" y="7574"/>
                  </a:lnTo>
                  <a:lnTo>
                    <a:pt x="149351" y="0"/>
                  </a:lnTo>
                  <a:lnTo>
                    <a:pt x="196535" y="7574"/>
                  </a:lnTo>
                  <a:lnTo>
                    <a:pt x="237530" y="28668"/>
                  </a:lnTo>
                  <a:lnTo>
                    <a:pt x="269869" y="60833"/>
                  </a:lnTo>
                  <a:lnTo>
                    <a:pt x="291083" y="101622"/>
                  </a:lnTo>
                  <a:lnTo>
                    <a:pt x="298703" y="148589"/>
                  </a:lnTo>
                  <a:lnTo>
                    <a:pt x="291083" y="195557"/>
                  </a:lnTo>
                  <a:lnTo>
                    <a:pt x="269869" y="236346"/>
                  </a:lnTo>
                  <a:lnTo>
                    <a:pt x="237530" y="268511"/>
                  </a:lnTo>
                  <a:lnTo>
                    <a:pt x="196535" y="289605"/>
                  </a:lnTo>
                  <a:lnTo>
                    <a:pt x="149351" y="297179"/>
                  </a:lnTo>
                  <a:lnTo>
                    <a:pt x="102168" y="289605"/>
                  </a:lnTo>
                  <a:lnTo>
                    <a:pt x="61173" y="268511"/>
                  </a:lnTo>
                  <a:lnTo>
                    <a:pt x="28834" y="236346"/>
                  </a:lnTo>
                  <a:lnTo>
                    <a:pt x="7620" y="195557"/>
                  </a:lnTo>
                  <a:lnTo>
                    <a:pt x="0" y="148589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98975" y="4367530"/>
              <a:ext cx="76200" cy="268605"/>
            </a:xfrm>
            <a:custGeom>
              <a:avLst/>
              <a:gdLst/>
              <a:ahLst/>
              <a:cxnLst/>
              <a:rect l="l" t="t" r="r" b="b"/>
              <a:pathLst>
                <a:path w="76200" h="268604">
                  <a:moveTo>
                    <a:pt x="31754" y="192585"/>
                  </a:moveTo>
                  <a:lnTo>
                    <a:pt x="0" y="193840"/>
                  </a:lnTo>
                  <a:lnTo>
                    <a:pt x="41148" y="268478"/>
                  </a:lnTo>
                  <a:lnTo>
                    <a:pt x="69675" y="205282"/>
                  </a:lnTo>
                  <a:lnTo>
                    <a:pt x="32258" y="205282"/>
                  </a:lnTo>
                  <a:lnTo>
                    <a:pt x="31754" y="192585"/>
                  </a:lnTo>
                  <a:close/>
                </a:path>
                <a:path w="76200" h="268604">
                  <a:moveTo>
                    <a:pt x="44454" y="192084"/>
                  </a:moveTo>
                  <a:lnTo>
                    <a:pt x="31754" y="192585"/>
                  </a:lnTo>
                  <a:lnTo>
                    <a:pt x="32258" y="205282"/>
                  </a:lnTo>
                  <a:lnTo>
                    <a:pt x="44958" y="204774"/>
                  </a:lnTo>
                  <a:lnTo>
                    <a:pt x="44454" y="192084"/>
                  </a:lnTo>
                  <a:close/>
                </a:path>
                <a:path w="76200" h="268604">
                  <a:moveTo>
                    <a:pt x="76200" y="190830"/>
                  </a:moveTo>
                  <a:lnTo>
                    <a:pt x="44454" y="192084"/>
                  </a:lnTo>
                  <a:lnTo>
                    <a:pt x="44958" y="204774"/>
                  </a:lnTo>
                  <a:lnTo>
                    <a:pt x="32258" y="205282"/>
                  </a:lnTo>
                  <a:lnTo>
                    <a:pt x="69675" y="205282"/>
                  </a:lnTo>
                  <a:lnTo>
                    <a:pt x="76200" y="190830"/>
                  </a:lnTo>
                  <a:close/>
                </a:path>
                <a:path w="76200" h="268604">
                  <a:moveTo>
                    <a:pt x="36829" y="0"/>
                  </a:moveTo>
                  <a:lnTo>
                    <a:pt x="24129" y="508"/>
                  </a:lnTo>
                  <a:lnTo>
                    <a:pt x="31754" y="192585"/>
                  </a:lnTo>
                  <a:lnTo>
                    <a:pt x="44454" y="192084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50367"/>
            <a:ext cx="36563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2.5 </a:t>
            </a:r>
            <a:r>
              <a:rPr sz="3000" spc="-5" dirty="0">
                <a:solidFill>
                  <a:srgbClr val="000000"/>
                </a:solidFill>
              </a:rPr>
              <a:t>Sequence</a:t>
            </a:r>
            <a:r>
              <a:rPr sz="3000" spc="-5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Diagram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190500" y="803135"/>
            <a:ext cx="602742" cy="28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065" y="755141"/>
            <a:ext cx="687705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710"/>
              </a:spcBef>
            </a:pPr>
            <a:r>
              <a:rPr sz="1000" spc="-10" dirty="0">
                <a:latin typeface="Times New Roman"/>
                <a:cs typeface="Times New Roman"/>
              </a:rPr>
              <a:t>ADMIN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2080" y="803135"/>
            <a:ext cx="497573" cy="288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1777" y="755141"/>
            <a:ext cx="756285" cy="344805"/>
          </a:xfrm>
          <a:prstGeom prst="rect">
            <a:avLst/>
          </a:prstGeom>
          <a:ln w="25908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710"/>
              </a:spcBef>
            </a:pPr>
            <a:r>
              <a:rPr sz="1000" spc="-5" dirty="0">
                <a:latin typeface="Times New Roman"/>
                <a:cs typeface="Times New Roman"/>
              </a:rPr>
              <a:t>USER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9735" y="803135"/>
            <a:ext cx="781050" cy="288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9350" y="755141"/>
            <a:ext cx="859790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710"/>
              </a:spcBef>
            </a:pPr>
            <a:r>
              <a:rPr sz="1000" spc="-5" dirty="0">
                <a:latin typeface="Times New Roman"/>
                <a:cs typeface="Times New Roman"/>
              </a:rPr>
              <a:t>REGISTER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0876" y="807707"/>
            <a:ext cx="567689" cy="288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41241" y="759713"/>
            <a:ext cx="803275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710"/>
              </a:spcBef>
            </a:pPr>
            <a:r>
              <a:rPr sz="1000" spc="-5" dirty="0">
                <a:latin typeface="Times New Roman"/>
                <a:cs typeface="Times New Roman"/>
              </a:rPr>
              <a:t>LOGIN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53228" y="737603"/>
            <a:ext cx="721995" cy="441325"/>
            <a:chOff x="5253228" y="737603"/>
            <a:chExt cx="721995" cy="441325"/>
          </a:xfrm>
        </p:grpSpPr>
        <p:sp>
          <p:nvSpPr>
            <p:cNvPr id="12" name="object 12"/>
            <p:cNvSpPr/>
            <p:nvPr/>
          </p:nvSpPr>
          <p:spPr>
            <a:xfrm>
              <a:off x="5253228" y="737603"/>
              <a:ext cx="721613" cy="2888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6672" y="890003"/>
              <a:ext cx="441198" cy="2888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18938" y="765809"/>
            <a:ext cx="754380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243840" marR="114300" indent="-123825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D  FILE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83096" y="737603"/>
            <a:ext cx="758190" cy="441325"/>
            <a:chOff x="6483096" y="737603"/>
            <a:chExt cx="758190" cy="441325"/>
          </a:xfrm>
        </p:grpSpPr>
        <p:sp>
          <p:nvSpPr>
            <p:cNvPr id="16" name="object 16"/>
            <p:cNvSpPr/>
            <p:nvPr/>
          </p:nvSpPr>
          <p:spPr>
            <a:xfrm>
              <a:off x="6557772" y="737603"/>
              <a:ext cx="643890" cy="28881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83096" y="890003"/>
              <a:ext cx="758190" cy="2888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30517" y="765809"/>
            <a:ext cx="859790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37795" marR="130175" indent="74295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Times New Roman"/>
                <a:cs typeface="Times New Roman"/>
              </a:rPr>
              <a:t>CLOUD  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61731" y="813803"/>
            <a:ext cx="848105" cy="2888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15250" y="765809"/>
            <a:ext cx="940435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710"/>
              </a:spcBef>
            </a:pPr>
            <a:r>
              <a:rPr sz="1000" spc="-10" dirty="0">
                <a:latin typeface="Times New Roman"/>
                <a:cs typeface="Times New Roman"/>
              </a:rPr>
              <a:t>DATABASE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3105" y="1071181"/>
            <a:ext cx="7727315" cy="3686175"/>
            <a:chOff x="463105" y="1071181"/>
            <a:chExt cx="7727315" cy="3686175"/>
          </a:xfrm>
        </p:grpSpPr>
        <p:sp>
          <p:nvSpPr>
            <p:cNvPr id="22" name="object 22"/>
            <p:cNvSpPr/>
            <p:nvPr/>
          </p:nvSpPr>
          <p:spPr>
            <a:xfrm>
              <a:off x="467868" y="1075944"/>
              <a:ext cx="2381885" cy="3666490"/>
            </a:xfrm>
            <a:custGeom>
              <a:avLst/>
              <a:gdLst/>
              <a:ahLst/>
              <a:cxnLst/>
              <a:rect l="l" t="t" r="r" b="b"/>
              <a:pathLst>
                <a:path w="2381885" h="3666490">
                  <a:moveTo>
                    <a:pt x="0" y="22859"/>
                  </a:moveTo>
                  <a:lnTo>
                    <a:pt x="0" y="3665981"/>
                  </a:lnTo>
                </a:path>
                <a:path w="2381885" h="3666490">
                  <a:moveTo>
                    <a:pt x="1180211" y="0"/>
                  </a:moveTo>
                  <a:lnTo>
                    <a:pt x="1179576" y="3621849"/>
                  </a:lnTo>
                </a:path>
                <a:path w="2381885" h="3666490">
                  <a:moveTo>
                    <a:pt x="2380488" y="22859"/>
                  </a:moveTo>
                  <a:lnTo>
                    <a:pt x="2381758" y="366598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7443" y="1376172"/>
              <a:ext cx="1200150" cy="76200"/>
            </a:xfrm>
            <a:custGeom>
              <a:avLst/>
              <a:gdLst/>
              <a:ahLst/>
              <a:cxnLst/>
              <a:rect l="l" t="t" r="r" b="b"/>
              <a:pathLst>
                <a:path w="1200150" h="76200">
                  <a:moveTo>
                    <a:pt x="1123950" y="0"/>
                  </a:moveTo>
                  <a:lnTo>
                    <a:pt x="1123950" y="76200"/>
                  </a:lnTo>
                  <a:lnTo>
                    <a:pt x="1187450" y="44450"/>
                  </a:lnTo>
                  <a:lnTo>
                    <a:pt x="1136650" y="44450"/>
                  </a:lnTo>
                  <a:lnTo>
                    <a:pt x="1136650" y="31750"/>
                  </a:lnTo>
                  <a:lnTo>
                    <a:pt x="1187450" y="31750"/>
                  </a:lnTo>
                  <a:lnTo>
                    <a:pt x="1123950" y="0"/>
                  </a:lnTo>
                  <a:close/>
                </a:path>
                <a:path w="1200150" h="76200">
                  <a:moveTo>
                    <a:pt x="112395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123950" y="44450"/>
                  </a:lnTo>
                  <a:lnTo>
                    <a:pt x="1123950" y="31750"/>
                  </a:lnTo>
                  <a:close/>
                </a:path>
                <a:path w="1200150" h="76200">
                  <a:moveTo>
                    <a:pt x="1187450" y="31750"/>
                  </a:moveTo>
                  <a:lnTo>
                    <a:pt x="1136650" y="31750"/>
                  </a:lnTo>
                  <a:lnTo>
                    <a:pt x="1136650" y="44450"/>
                  </a:lnTo>
                  <a:lnTo>
                    <a:pt x="1187450" y="44450"/>
                  </a:lnTo>
                  <a:lnTo>
                    <a:pt x="1200150" y="38100"/>
                  </a:lnTo>
                  <a:lnTo>
                    <a:pt x="118745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2815" y="1103376"/>
              <a:ext cx="26670" cy="3617595"/>
            </a:xfrm>
            <a:custGeom>
              <a:avLst/>
              <a:gdLst/>
              <a:ahLst/>
              <a:cxnLst/>
              <a:rect l="l" t="t" r="r" b="b"/>
              <a:pathLst>
                <a:path w="26670" h="3617595">
                  <a:moveTo>
                    <a:pt x="0" y="0"/>
                  </a:moveTo>
                  <a:lnTo>
                    <a:pt x="26670" y="3617328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8356" y="1929383"/>
              <a:ext cx="1394460" cy="76200"/>
            </a:xfrm>
            <a:custGeom>
              <a:avLst/>
              <a:gdLst/>
              <a:ahLst/>
              <a:cxnLst/>
              <a:rect l="l" t="t" r="r" b="b"/>
              <a:pathLst>
                <a:path w="1394460" h="76200">
                  <a:moveTo>
                    <a:pt x="1318006" y="0"/>
                  </a:moveTo>
                  <a:lnTo>
                    <a:pt x="1318006" y="76200"/>
                  </a:lnTo>
                  <a:lnTo>
                    <a:pt x="1381506" y="44450"/>
                  </a:lnTo>
                  <a:lnTo>
                    <a:pt x="1330706" y="44450"/>
                  </a:lnTo>
                  <a:lnTo>
                    <a:pt x="1330706" y="31750"/>
                  </a:lnTo>
                  <a:lnTo>
                    <a:pt x="1381506" y="31750"/>
                  </a:lnTo>
                  <a:lnTo>
                    <a:pt x="1318006" y="0"/>
                  </a:lnTo>
                  <a:close/>
                </a:path>
                <a:path w="1394460" h="76200">
                  <a:moveTo>
                    <a:pt x="131800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18006" y="44450"/>
                  </a:lnTo>
                  <a:lnTo>
                    <a:pt x="1318006" y="31750"/>
                  </a:lnTo>
                  <a:close/>
                </a:path>
                <a:path w="1394460" h="76200">
                  <a:moveTo>
                    <a:pt x="1381506" y="31750"/>
                  </a:moveTo>
                  <a:lnTo>
                    <a:pt x="1330706" y="31750"/>
                  </a:lnTo>
                  <a:lnTo>
                    <a:pt x="1330706" y="44450"/>
                  </a:lnTo>
                  <a:lnTo>
                    <a:pt x="1381506" y="44450"/>
                  </a:lnTo>
                  <a:lnTo>
                    <a:pt x="1394206" y="38100"/>
                  </a:lnTo>
                  <a:lnTo>
                    <a:pt x="138150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93079" y="1109472"/>
              <a:ext cx="3175" cy="3484245"/>
            </a:xfrm>
            <a:custGeom>
              <a:avLst/>
              <a:gdLst/>
              <a:ahLst/>
              <a:cxnLst/>
              <a:rect l="l" t="t" r="r" b="b"/>
              <a:pathLst>
                <a:path w="3175" h="3484245">
                  <a:moveTo>
                    <a:pt x="2667" y="0"/>
                  </a:moveTo>
                  <a:lnTo>
                    <a:pt x="0" y="348363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42815" y="2375916"/>
              <a:ext cx="1394460" cy="76200"/>
            </a:xfrm>
            <a:custGeom>
              <a:avLst/>
              <a:gdLst/>
              <a:ahLst/>
              <a:cxnLst/>
              <a:rect l="l" t="t" r="r" b="b"/>
              <a:pathLst>
                <a:path w="1394460" h="76200">
                  <a:moveTo>
                    <a:pt x="1318006" y="0"/>
                  </a:moveTo>
                  <a:lnTo>
                    <a:pt x="1318006" y="76200"/>
                  </a:lnTo>
                  <a:lnTo>
                    <a:pt x="1381506" y="44450"/>
                  </a:lnTo>
                  <a:lnTo>
                    <a:pt x="1330706" y="44450"/>
                  </a:lnTo>
                  <a:lnTo>
                    <a:pt x="1330706" y="31750"/>
                  </a:lnTo>
                  <a:lnTo>
                    <a:pt x="1381506" y="31750"/>
                  </a:lnTo>
                  <a:lnTo>
                    <a:pt x="1318006" y="0"/>
                  </a:lnTo>
                  <a:close/>
                </a:path>
                <a:path w="1394460" h="76200">
                  <a:moveTo>
                    <a:pt x="131800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18006" y="44450"/>
                  </a:lnTo>
                  <a:lnTo>
                    <a:pt x="1318006" y="31750"/>
                  </a:lnTo>
                  <a:close/>
                </a:path>
                <a:path w="1394460" h="76200">
                  <a:moveTo>
                    <a:pt x="1381506" y="31750"/>
                  </a:moveTo>
                  <a:lnTo>
                    <a:pt x="1330706" y="31750"/>
                  </a:lnTo>
                  <a:lnTo>
                    <a:pt x="1330706" y="44450"/>
                  </a:lnTo>
                  <a:lnTo>
                    <a:pt x="1381506" y="44450"/>
                  </a:lnTo>
                  <a:lnTo>
                    <a:pt x="1394206" y="38100"/>
                  </a:lnTo>
                  <a:lnTo>
                    <a:pt x="138150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4952" y="1109472"/>
              <a:ext cx="4445" cy="3643629"/>
            </a:xfrm>
            <a:custGeom>
              <a:avLst/>
              <a:gdLst/>
              <a:ahLst/>
              <a:cxnLst/>
              <a:rect l="l" t="t" r="r" b="b"/>
              <a:pathLst>
                <a:path w="4445" h="3643629">
                  <a:moveTo>
                    <a:pt x="3937" y="0"/>
                  </a:moveTo>
                  <a:lnTo>
                    <a:pt x="0" y="364312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868" y="2758439"/>
              <a:ext cx="6388100" cy="384175"/>
            </a:xfrm>
            <a:custGeom>
              <a:avLst/>
              <a:gdLst/>
              <a:ahLst/>
              <a:cxnLst/>
              <a:rect l="l" t="t" r="r" b="b"/>
              <a:pathLst>
                <a:path w="6388100" h="384175">
                  <a:moveTo>
                    <a:pt x="3800856" y="345948"/>
                  </a:moveTo>
                  <a:lnTo>
                    <a:pt x="3788156" y="339598"/>
                  </a:lnTo>
                  <a:lnTo>
                    <a:pt x="3724656" y="307848"/>
                  </a:lnTo>
                  <a:lnTo>
                    <a:pt x="3724656" y="339598"/>
                  </a:lnTo>
                  <a:lnTo>
                    <a:pt x="0" y="339598"/>
                  </a:lnTo>
                  <a:lnTo>
                    <a:pt x="0" y="352298"/>
                  </a:lnTo>
                  <a:lnTo>
                    <a:pt x="3724656" y="352298"/>
                  </a:lnTo>
                  <a:lnTo>
                    <a:pt x="3724656" y="384048"/>
                  </a:lnTo>
                  <a:lnTo>
                    <a:pt x="3788156" y="352298"/>
                  </a:lnTo>
                  <a:lnTo>
                    <a:pt x="3800856" y="345948"/>
                  </a:lnTo>
                  <a:close/>
                </a:path>
                <a:path w="6388100" h="384175">
                  <a:moveTo>
                    <a:pt x="6387846" y="38100"/>
                  </a:moveTo>
                  <a:lnTo>
                    <a:pt x="6375146" y="31750"/>
                  </a:lnTo>
                  <a:lnTo>
                    <a:pt x="6311646" y="0"/>
                  </a:lnTo>
                  <a:lnTo>
                    <a:pt x="6311646" y="31750"/>
                  </a:lnTo>
                  <a:lnTo>
                    <a:pt x="5125212" y="31750"/>
                  </a:lnTo>
                  <a:lnTo>
                    <a:pt x="5125212" y="44450"/>
                  </a:lnTo>
                  <a:lnTo>
                    <a:pt x="6311646" y="44450"/>
                  </a:lnTo>
                  <a:lnTo>
                    <a:pt x="6311646" y="76200"/>
                  </a:lnTo>
                  <a:lnTo>
                    <a:pt x="6375146" y="44450"/>
                  </a:lnTo>
                  <a:lnTo>
                    <a:pt x="638784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83879" y="1109472"/>
              <a:ext cx="1270" cy="3484245"/>
            </a:xfrm>
            <a:custGeom>
              <a:avLst/>
              <a:gdLst/>
              <a:ahLst/>
              <a:cxnLst/>
              <a:rect l="l" t="t" r="r" b="b"/>
              <a:pathLst>
                <a:path w="1270" h="3484245">
                  <a:moveTo>
                    <a:pt x="0" y="0"/>
                  </a:moveTo>
                  <a:lnTo>
                    <a:pt x="1270" y="348363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4952" y="3247644"/>
              <a:ext cx="1329055" cy="76200"/>
            </a:xfrm>
            <a:custGeom>
              <a:avLst/>
              <a:gdLst/>
              <a:ahLst/>
              <a:cxnLst/>
              <a:rect l="l" t="t" r="r" b="b"/>
              <a:pathLst>
                <a:path w="1329054" h="76200">
                  <a:moveTo>
                    <a:pt x="1252854" y="0"/>
                  </a:moveTo>
                  <a:lnTo>
                    <a:pt x="1252854" y="76200"/>
                  </a:lnTo>
                  <a:lnTo>
                    <a:pt x="1316354" y="44450"/>
                  </a:lnTo>
                  <a:lnTo>
                    <a:pt x="1265554" y="44450"/>
                  </a:lnTo>
                  <a:lnTo>
                    <a:pt x="1265554" y="31750"/>
                  </a:lnTo>
                  <a:lnTo>
                    <a:pt x="1316354" y="31750"/>
                  </a:lnTo>
                  <a:lnTo>
                    <a:pt x="1252854" y="0"/>
                  </a:lnTo>
                  <a:close/>
                </a:path>
                <a:path w="1329054" h="76200">
                  <a:moveTo>
                    <a:pt x="125285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52854" y="44450"/>
                  </a:lnTo>
                  <a:lnTo>
                    <a:pt x="1252854" y="31750"/>
                  </a:lnTo>
                  <a:close/>
                </a:path>
                <a:path w="1329054" h="76200">
                  <a:moveTo>
                    <a:pt x="1316354" y="31750"/>
                  </a:moveTo>
                  <a:lnTo>
                    <a:pt x="1265554" y="31750"/>
                  </a:lnTo>
                  <a:lnTo>
                    <a:pt x="1265554" y="44450"/>
                  </a:lnTo>
                  <a:lnTo>
                    <a:pt x="1316354" y="44450"/>
                  </a:lnTo>
                  <a:lnTo>
                    <a:pt x="1329054" y="38100"/>
                  </a:lnTo>
                  <a:lnTo>
                    <a:pt x="131635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46630" y="1169670"/>
            <a:ext cx="6229985" cy="2019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User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register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53490">
              <a:lnSpc>
                <a:spcPct val="100000"/>
              </a:lnSpc>
            </a:pPr>
            <a:r>
              <a:rPr sz="1050" dirty="0">
                <a:latin typeface="Times New Roman"/>
                <a:cs typeface="Times New Roman"/>
              </a:rPr>
              <a:t>User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login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R="134620" algn="ctr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Times New Roman"/>
                <a:cs typeface="Times New Roman"/>
              </a:rPr>
              <a:t>User upload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file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871595">
              <a:lnSpc>
                <a:spcPct val="100000"/>
              </a:lnSpc>
            </a:pPr>
            <a:r>
              <a:rPr sz="1050" dirty="0">
                <a:latin typeface="Times New Roman"/>
                <a:cs typeface="Times New Roman"/>
              </a:rPr>
              <a:t>Store </a:t>
            </a:r>
            <a:r>
              <a:rPr sz="1050" spc="-5" dirty="0">
                <a:latin typeface="Times New Roman"/>
                <a:cs typeface="Times New Roman"/>
              </a:rPr>
              <a:t>the file </a:t>
            </a:r>
            <a:r>
              <a:rPr sz="1050" dirty="0">
                <a:latin typeface="Times New Roman"/>
                <a:cs typeface="Times New Roman"/>
              </a:rPr>
              <a:t>on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cloud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67945">
              <a:lnSpc>
                <a:spcPts val="1130"/>
              </a:lnSpc>
              <a:spcBef>
                <a:spcPts val="5"/>
              </a:spcBef>
            </a:pPr>
            <a:r>
              <a:rPr sz="1050" spc="-5" dirty="0">
                <a:latin typeface="Times New Roman"/>
                <a:cs typeface="Times New Roman"/>
              </a:rPr>
              <a:t>ADMIN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LOGIN</a:t>
            </a:r>
            <a:endParaRPr sz="1050">
              <a:latin typeface="Times New Roman"/>
              <a:cs typeface="Times New Roman"/>
            </a:endParaRPr>
          </a:p>
          <a:p>
            <a:pPr marR="5080" algn="r">
              <a:lnSpc>
                <a:spcPts val="1130"/>
              </a:lnSpc>
            </a:pPr>
            <a:r>
              <a:rPr sz="1050" spc="-5" dirty="0">
                <a:latin typeface="Times New Roman"/>
                <a:cs typeface="Times New Roman"/>
              </a:rPr>
              <a:t>Information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store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68724" y="3726179"/>
            <a:ext cx="3915410" cy="670560"/>
          </a:xfrm>
          <a:custGeom>
            <a:avLst/>
            <a:gdLst/>
            <a:ahLst/>
            <a:cxnLst/>
            <a:rect l="l" t="t" r="r" b="b"/>
            <a:pathLst>
              <a:path w="3915409" h="670560">
                <a:moveTo>
                  <a:pt x="2586355" y="38100"/>
                </a:moveTo>
                <a:lnTo>
                  <a:pt x="2573655" y="31750"/>
                </a:lnTo>
                <a:lnTo>
                  <a:pt x="2510155" y="0"/>
                </a:lnTo>
                <a:lnTo>
                  <a:pt x="2510155" y="31750"/>
                </a:lnTo>
                <a:lnTo>
                  <a:pt x="0" y="31750"/>
                </a:lnTo>
                <a:lnTo>
                  <a:pt x="0" y="44450"/>
                </a:lnTo>
                <a:lnTo>
                  <a:pt x="2510155" y="44450"/>
                </a:lnTo>
                <a:lnTo>
                  <a:pt x="2510155" y="76200"/>
                </a:lnTo>
                <a:lnTo>
                  <a:pt x="2573655" y="44450"/>
                </a:lnTo>
                <a:lnTo>
                  <a:pt x="2586355" y="38100"/>
                </a:lnTo>
                <a:close/>
              </a:path>
              <a:path w="3915409" h="670560">
                <a:moveTo>
                  <a:pt x="3915283" y="632460"/>
                </a:moveTo>
                <a:lnTo>
                  <a:pt x="3902583" y="626110"/>
                </a:lnTo>
                <a:lnTo>
                  <a:pt x="3839083" y="594360"/>
                </a:lnTo>
                <a:lnTo>
                  <a:pt x="3839083" y="626110"/>
                </a:lnTo>
                <a:lnTo>
                  <a:pt x="2586228" y="626110"/>
                </a:lnTo>
                <a:lnTo>
                  <a:pt x="2586228" y="638810"/>
                </a:lnTo>
                <a:lnTo>
                  <a:pt x="3839083" y="638810"/>
                </a:lnTo>
                <a:lnTo>
                  <a:pt x="3839083" y="670560"/>
                </a:lnTo>
                <a:lnTo>
                  <a:pt x="3902583" y="638810"/>
                </a:lnTo>
                <a:lnTo>
                  <a:pt x="3915283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04840" y="3591559"/>
            <a:ext cx="941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Admin </a:t>
            </a:r>
            <a:r>
              <a:rPr sz="1050" dirty="0">
                <a:latin typeface="Times New Roman"/>
                <a:cs typeface="Times New Roman"/>
              </a:rPr>
              <a:t>data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store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20306" y="4093260"/>
            <a:ext cx="8851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Add </a:t>
            </a:r>
            <a:r>
              <a:rPr sz="1050" spc="-5" dirty="0">
                <a:latin typeface="Times New Roman"/>
                <a:cs typeface="Times New Roman"/>
              </a:rPr>
              <a:t>to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database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146684"/>
            <a:ext cx="2162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</a:t>
            </a:r>
            <a:r>
              <a:rPr lang="en-US" sz="3000" dirty="0">
                <a:solidFill>
                  <a:srgbClr val="000000"/>
                </a:solidFill>
              </a:rPr>
              <a:t>7</a:t>
            </a:r>
            <a:r>
              <a:rPr sz="3000" spc="-6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Module-1</a:t>
            </a:r>
            <a:endParaRPr sz="3000" dirty="0"/>
          </a:p>
        </p:txBody>
      </p:sp>
      <p:sp>
        <p:nvSpPr>
          <p:cNvPr id="5" name="object 5"/>
          <p:cNvSpPr/>
          <p:nvPr/>
        </p:nvSpPr>
        <p:spPr>
          <a:xfrm>
            <a:off x="2511551" y="935736"/>
            <a:ext cx="4695444" cy="389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71145"/>
            <a:ext cx="15906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Modu</a:t>
            </a:r>
            <a:r>
              <a:rPr sz="3000" b="1" spc="-15" dirty="0">
                <a:latin typeface="Times New Roman"/>
                <a:cs typeface="Times New Roman"/>
              </a:rPr>
              <a:t>l</a:t>
            </a:r>
            <a:r>
              <a:rPr sz="3000" b="1" spc="-5" dirty="0">
                <a:latin typeface="Times New Roman"/>
                <a:cs typeface="Times New Roman"/>
              </a:rPr>
              <a:t>e-</a:t>
            </a:r>
            <a:r>
              <a:rPr sz="3000" b="1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785825"/>
            <a:ext cx="1233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Registration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892" y="699516"/>
            <a:ext cx="6437376" cy="425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511" y="149809"/>
            <a:ext cx="16338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40" dirty="0">
                <a:latin typeface="Arial"/>
                <a:cs typeface="Arial"/>
              </a:rPr>
              <a:t>Mod</a:t>
            </a:r>
            <a:r>
              <a:rPr sz="3000" b="1" spc="-120" dirty="0">
                <a:latin typeface="Arial"/>
                <a:cs typeface="Arial"/>
              </a:rPr>
              <a:t>u</a:t>
            </a:r>
            <a:r>
              <a:rPr sz="3000" b="1" spc="-80" dirty="0">
                <a:latin typeface="Arial"/>
                <a:cs typeface="Arial"/>
              </a:rPr>
              <a:t>le</a:t>
            </a:r>
            <a:r>
              <a:rPr sz="3000" b="1" spc="114" dirty="0">
                <a:latin typeface="Arial"/>
                <a:cs typeface="Arial"/>
              </a:rPr>
              <a:t>-</a:t>
            </a:r>
            <a:r>
              <a:rPr sz="3000" b="1" spc="70" dirty="0"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783463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100" y="720851"/>
            <a:ext cx="5257800" cy="414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9994" y="346405"/>
            <a:ext cx="3142615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6580">
              <a:lnSpc>
                <a:spcPts val="2150"/>
              </a:lnSpc>
              <a:spcBef>
                <a:spcPts val="100"/>
              </a:spcBef>
            </a:pPr>
            <a:r>
              <a:rPr sz="1800" b="0" dirty="0">
                <a:latin typeface="Times New Roman"/>
                <a:cs typeface="Times New Roman"/>
              </a:rPr>
              <a:t>A Project Report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 marR="5080" indent="168910">
              <a:lnSpc>
                <a:spcPts val="2880"/>
              </a:lnSpc>
              <a:spcBef>
                <a:spcPts val="85"/>
              </a:spcBef>
            </a:pPr>
            <a:r>
              <a:rPr sz="2400" spc="-5" dirty="0"/>
              <a:t>Public Cloud </a:t>
            </a:r>
            <a:r>
              <a:rPr sz="2400" dirty="0"/>
              <a:t>Storage  </a:t>
            </a:r>
            <a:r>
              <a:rPr sz="2400" spc="-5" dirty="0"/>
              <a:t>with Enhanced</a:t>
            </a:r>
            <a:r>
              <a:rPr sz="2400" spc="-50" dirty="0"/>
              <a:t> </a:t>
            </a:r>
            <a:r>
              <a:rPr sz="2400" dirty="0"/>
              <a:t>Security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383917" y="1352499"/>
            <a:ext cx="4373880" cy="308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Submitted </a:t>
            </a:r>
            <a:r>
              <a:rPr dirty="0"/>
              <a:t>in partial fulfillment of the degree</a:t>
            </a:r>
            <a:r>
              <a:rPr spc="-90" dirty="0"/>
              <a:t> </a:t>
            </a:r>
            <a:r>
              <a:rPr dirty="0"/>
              <a:t>of</a:t>
            </a:r>
          </a:p>
          <a:p>
            <a:pPr marL="687705" marR="678180"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Bachelor of</a:t>
            </a:r>
            <a:r>
              <a:rPr spc="-85" dirty="0"/>
              <a:t> </a:t>
            </a:r>
            <a:r>
              <a:rPr dirty="0"/>
              <a:t>Engineering(Sem-8)  in</a:t>
            </a:r>
          </a:p>
          <a:p>
            <a:pPr marL="5080" algn="ctr">
              <a:lnSpc>
                <a:spcPct val="100000"/>
              </a:lnSpc>
            </a:pPr>
            <a:r>
              <a:rPr b="1" spc="-5" dirty="0">
                <a:latin typeface="Times New Roman"/>
                <a:cs typeface="Times New Roman"/>
              </a:rPr>
              <a:t>INFORMATION</a:t>
            </a:r>
            <a:r>
              <a:rPr b="1" dirty="0">
                <a:latin typeface="Times New Roman"/>
                <a:cs typeface="Times New Roman"/>
              </a:rPr>
              <a:t> TECHNOLOGY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By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Prabhanjan </a:t>
            </a:r>
            <a:r>
              <a:rPr spc="-5" dirty="0"/>
              <a:t>Amare</a:t>
            </a:r>
            <a:r>
              <a:rPr spc="-20" dirty="0"/>
              <a:t> </a:t>
            </a:r>
            <a:r>
              <a:rPr spc="-5" dirty="0"/>
              <a:t>15204039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Vaishnavi </a:t>
            </a:r>
            <a:r>
              <a:rPr dirty="0"/>
              <a:t>Rathod</a:t>
            </a:r>
            <a:r>
              <a:rPr spc="-15" dirty="0"/>
              <a:t> </a:t>
            </a:r>
            <a:r>
              <a:rPr dirty="0"/>
              <a:t>15104051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/>
          </a:p>
          <a:p>
            <a:pPr marL="1202690" marR="1134110" indent="-60960" algn="just">
              <a:lnSpc>
                <a:spcPct val="100000"/>
              </a:lnSpc>
            </a:pPr>
            <a:r>
              <a:rPr spc="-5" dirty="0"/>
              <a:t>Under the </a:t>
            </a:r>
            <a:r>
              <a:rPr dirty="0"/>
              <a:t>Guidance</a:t>
            </a:r>
            <a:r>
              <a:rPr spc="-40" dirty="0"/>
              <a:t> </a:t>
            </a:r>
            <a:r>
              <a:rPr spc="-5" dirty="0"/>
              <a:t>of  Prof.</a:t>
            </a:r>
            <a:r>
              <a:rPr lang="en-US" spc="-5" dirty="0"/>
              <a:t> </a:t>
            </a:r>
            <a:r>
              <a:rPr spc="-5" dirty="0"/>
              <a:t>Apeksha Mohite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546" y="158953"/>
            <a:ext cx="15913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Module-4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794130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Home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291" y="1211580"/>
            <a:ext cx="8218932" cy="370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04316"/>
            <a:ext cx="9144000" cy="4139565"/>
            <a:chOff x="0" y="1004316"/>
            <a:chExt cx="9144000" cy="4139565"/>
          </a:xfrm>
        </p:grpSpPr>
        <p:sp>
          <p:nvSpPr>
            <p:cNvPr id="4" name="object 4"/>
            <p:cNvSpPr/>
            <p:nvPr/>
          </p:nvSpPr>
          <p:spPr>
            <a:xfrm>
              <a:off x="0" y="5045963"/>
              <a:ext cx="9144000" cy="97790"/>
            </a:xfrm>
            <a:custGeom>
              <a:avLst/>
              <a:gdLst/>
              <a:ahLst/>
              <a:cxnLst/>
              <a:rect l="l" t="t" r="r" b="b"/>
              <a:pathLst>
                <a:path w="9144000" h="97789">
                  <a:moveTo>
                    <a:pt x="9144000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9144000" y="975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A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004316"/>
              <a:ext cx="8071104" cy="4015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550" y="179578"/>
            <a:ext cx="4756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6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Module-5</a:t>
            </a:r>
            <a:endParaRPr sz="3000"/>
          </a:p>
          <a:p>
            <a:pPr marL="127000">
              <a:lnSpc>
                <a:spcPts val="1920"/>
              </a:lnSpc>
            </a:pPr>
            <a:r>
              <a:rPr sz="1800" spc="-5" dirty="0">
                <a:solidFill>
                  <a:srgbClr val="000000"/>
                </a:solidFill>
              </a:rPr>
              <a:t>Choosing </a:t>
            </a:r>
            <a:r>
              <a:rPr sz="1800" dirty="0">
                <a:solidFill>
                  <a:srgbClr val="000000"/>
                </a:solidFill>
              </a:rPr>
              <a:t>file </a:t>
            </a:r>
            <a:r>
              <a:rPr sz="1800" spc="-5" dirty="0">
                <a:solidFill>
                  <a:srgbClr val="000000"/>
                </a:solidFill>
              </a:rPr>
              <a:t>and assigning </a:t>
            </a:r>
            <a:r>
              <a:rPr sz="1800" dirty="0">
                <a:solidFill>
                  <a:srgbClr val="000000"/>
                </a:solidFill>
              </a:rPr>
              <a:t>password to the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file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64719"/>
            <a:ext cx="15906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Modu</a:t>
            </a:r>
            <a:r>
              <a:rPr sz="3000" b="1" spc="-15" dirty="0">
                <a:latin typeface="Times New Roman"/>
                <a:cs typeface="Times New Roman"/>
              </a:rPr>
              <a:t>l</a:t>
            </a:r>
            <a:r>
              <a:rPr sz="3000" b="1" spc="-5" dirty="0">
                <a:latin typeface="Times New Roman"/>
                <a:cs typeface="Times New Roman"/>
              </a:rPr>
              <a:t>e-</a:t>
            </a:r>
            <a:r>
              <a:rPr sz="3000" b="1" dirty="0"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765175"/>
            <a:ext cx="5307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Downloading </a:t>
            </a:r>
            <a:r>
              <a:rPr sz="1800" b="1" dirty="0">
                <a:latin typeface="Times New Roman"/>
                <a:cs typeface="Times New Roman"/>
              </a:rPr>
              <a:t>encrypted file where </a:t>
            </a:r>
            <a:r>
              <a:rPr sz="1800" b="1" spc="-5" dirty="0">
                <a:latin typeface="Times New Roman"/>
                <a:cs typeface="Times New Roman"/>
              </a:rPr>
              <a:t>password is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needed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" y="1260347"/>
            <a:ext cx="8519160" cy="3640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64719"/>
            <a:ext cx="15906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Modu</a:t>
            </a:r>
            <a:r>
              <a:rPr sz="3000" b="1" spc="-15" dirty="0">
                <a:latin typeface="Times New Roman"/>
                <a:cs typeface="Times New Roman"/>
              </a:rPr>
              <a:t>l</a:t>
            </a:r>
            <a:r>
              <a:rPr sz="3000" b="1" spc="-5" dirty="0">
                <a:latin typeface="Times New Roman"/>
                <a:cs typeface="Times New Roman"/>
              </a:rPr>
              <a:t>e-</a:t>
            </a:r>
            <a:r>
              <a:rPr sz="3000" b="1" dirty="0"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699896"/>
            <a:ext cx="248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Providing </a:t>
            </a:r>
            <a:r>
              <a:rPr sz="1800" spc="-5" dirty="0">
                <a:latin typeface="Times New Roman"/>
                <a:cs typeface="Times New Roman"/>
              </a:rPr>
              <a:t>wrong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password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251" y="1226819"/>
            <a:ext cx="7726680" cy="3342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850" y="307340"/>
            <a:ext cx="360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result wrong file gets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downloaded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" y="946403"/>
            <a:ext cx="8519160" cy="372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413" y="2656077"/>
            <a:ext cx="7523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latin typeface="Arial"/>
                <a:cs typeface="Arial"/>
              </a:rPr>
              <a:t>3. </a:t>
            </a:r>
            <a:r>
              <a:rPr spc="-260" dirty="0">
                <a:latin typeface="Arial"/>
                <a:cs typeface="Arial"/>
              </a:rPr>
              <a:t>Conclusion </a:t>
            </a:r>
            <a:r>
              <a:rPr spc="-250" dirty="0">
                <a:latin typeface="Arial"/>
                <a:cs typeface="Arial"/>
              </a:rPr>
              <a:t>and </a:t>
            </a:r>
            <a:r>
              <a:rPr spc="-50" dirty="0">
                <a:latin typeface="Arial"/>
                <a:cs typeface="Arial"/>
              </a:rPr>
              <a:t>Future</a:t>
            </a:r>
            <a:r>
              <a:rPr spc="434" dirty="0">
                <a:latin typeface="Arial"/>
                <a:cs typeface="Arial"/>
              </a:rPr>
              <a:t> </a:t>
            </a:r>
            <a:r>
              <a:rPr spc="-335" dirty="0">
                <a:latin typeface="Arial"/>
                <a:cs typeface="Arial"/>
              </a:rPr>
              <a:t>Scope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32943"/>
            <a:ext cx="49066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Times New Roman"/>
                <a:cs typeface="Times New Roman"/>
              </a:rPr>
              <a:t>3. </a:t>
            </a:r>
            <a:r>
              <a:rPr sz="3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Conclusion </a:t>
            </a:r>
            <a:r>
              <a:rPr sz="3000" b="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3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Future</a:t>
            </a:r>
            <a:r>
              <a:rPr sz="3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000000"/>
                </a:solidFill>
                <a:latin typeface="Times New Roman"/>
                <a:cs typeface="Times New Roman"/>
              </a:rPr>
              <a:t>Scope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960881"/>
            <a:ext cx="8244840" cy="349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 replication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secured </a:t>
            </a:r>
            <a:r>
              <a:rPr sz="1800" dirty="0">
                <a:latin typeface="Times New Roman"/>
                <a:cs typeface="Times New Roman"/>
              </a:rPr>
              <a:t>by using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provides a strong level of  security. To prevent the data sent through the </a:t>
            </a:r>
            <a:r>
              <a:rPr sz="1800" spc="-5" dirty="0">
                <a:latin typeface="Times New Roman"/>
                <a:cs typeface="Times New Roman"/>
              </a:rPr>
              <a:t>unsecured </a:t>
            </a:r>
            <a:r>
              <a:rPr sz="1800" dirty="0">
                <a:latin typeface="Times New Roman"/>
                <a:cs typeface="Times New Roman"/>
              </a:rPr>
              <a:t>channel, data encryption </a:t>
            </a:r>
            <a:r>
              <a:rPr sz="1800" spc="-5" dirty="0">
                <a:latin typeface="Times New Roman"/>
                <a:cs typeface="Times New Roman"/>
              </a:rPr>
              <a:t>is  </a:t>
            </a:r>
            <a:r>
              <a:rPr sz="1800" dirty="0">
                <a:latin typeface="Times New Roman"/>
                <a:cs typeface="Times New Roman"/>
              </a:rPr>
              <a:t>very </a:t>
            </a:r>
            <a:r>
              <a:rPr sz="1800" spc="-5" dirty="0">
                <a:latin typeface="Times New Roman"/>
                <a:cs typeface="Times New Roman"/>
              </a:rPr>
              <a:t>useful. </a:t>
            </a:r>
            <a:r>
              <a:rPr sz="1800" dirty="0">
                <a:latin typeface="Times New Roman"/>
                <a:cs typeface="Times New Roman"/>
              </a:rPr>
              <a:t>Encryption turns the readable data into unreadable </a:t>
            </a:r>
            <a:r>
              <a:rPr sz="1800" spc="-5" dirty="0">
                <a:latin typeface="Times New Roman"/>
                <a:cs typeface="Times New Roman"/>
              </a:rPr>
              <a:t>form.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becomes  </a:t>
            </a:r>
            <a:r>
              <a:rPr sz="1800" dirty="0">
                <a:latin typeface="Times New Roman"/>
                <a:cs typeface="Times New Roman"/>
              </a:rPr>
              <a:t>useless since people do not understand. To retrieve the encrypted data, </a:t>
            </a:r>
            <a:r>
              <a:rPr sz="1800" spc="-5" dirty="0">
                <a:latin typeface="Times New Roman"/>
                <a:cs typeface="Times New Roman"/>
              </a:rPr>
              <a:t>user must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  </a:t>
            </a:r>
            <a:r>
              <a:rPr sz="1800" dirty="0">
                <a:latin typeface="Times New Roman"/>
                <a:cs typeface="Times New Roman"/>
              </a:rPr>
              <a:t>the key to perform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decryption.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354965" marR="1143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project, for the future work, the data replication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real time processing.  Since </a:t>
            </a:r>
            <a:r>
              <a:rPr sz="1800" spc="-5" dirty="0">
                <a:latin typeface="Times New Roman"/>
                <a:cs typeface="Times New Roman"/>
              </a:rPr>
              <a:t>we use </a:t>
            </a:r>
            <a:r>
              <a:rPr sz="1800" dirty="0">
                <a:latin typeface="Times New Roman"/>
                <a:cs typeface="Times New Roman"/>
              </a:rPr>
              <a:t>the scripting which need tobe run before data replication happens which 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manually and not real </a:t>
            </a:r>
            <a:r>
              <a:rPr sz="1800" spc="-5" dirty="0">
                <a:latin typeface="Times New Roman"/>
                <a:cs typeface="Times New Roman"/>
              </a:rPr>
              <a:t>times. </a:t>
            </a:r>
            <a:r>
              <a:rPr sz="1800" dirty="0">
                <a:latin typeface="Times New Roman"/>
                <a:cs typeface="Times New Roman"/>
              </a:rPr>
              <a:t>Maybe in the scripting, it can be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whenever  changes have been </a:t>
            </a:r>
            <a:r>
              <a:rPr sz="1800" spc="-5" dirty="0">
                <a:latin typeface="Times New Roman"/>
                <a:cs typeface="Times New Roman"/>
              </a:rPr>
              <a:t>made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master </a:t>
            </a:r>
            <a:r>
              <a:rPr sz="1800" dirty="0">
                <a:latin typeface="Times New Roman"/>
                <a:cs typeface="Times New Roman"/>
              </a:rPr>
              <a:t>database, the slave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automatically gain the  changes at the </a:t>
            </a:r>
            <a:r>
              <a:rPr sz="1800" spc="-5" dirty="0">
                <a:latin typeface="Times New Roman"/>
                <a:cs typeface="Times New Roman"/>
              </a:rPr>
              <a:t>same time. So </a:t>
            </a:r>
            <a:r>
              <a:rPr sz="1800" dirty="0">
                <a:latin typeface="Times New Roman"/>
                <a:cs typeface="Times New Roman"/>
              </a:rPr>
              <a:t>that, the data replication </a:t>
            </a:r>
            <a:r>
              <a:rPr sz="1800" spc="-5" dirty="0">
                <a:latin typeface="Times New Roman"/>
                <a:cs typeface="Times New Roman"/>
              </a:rPr>
              <a:t>process 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real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208987"/>
            <a:ext cx="27647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latin typeface="Arial"/>
                <a:cs typeface="Arial"/>
              </a:rPr>
              <a:t>4.Reference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4719"/>
            <a:ext cx="23749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</a:t>
            </a:r>
            <a:r>
              <a:rPr lang="en-US" sz="3000" dirty="0">
                <a:solidFill>
                  <a:srgbClr val="000000"/>
                </a:solidFill>
              </a:rPr>
              <a:t>8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References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842644"/>
            <a:ext cx="7654925" cy="349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">
              <a:lnSpc>
                <a:spcPct val="115100"/>
              </a:lnSpc>
              <a:spcBef>
                <a:spcPts val="100"/>
              </a:spcBef>
              <a:buAutoNum type="arabicPlain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William Stallings, Cryptography and Network </a:t>
            </a:r>
            <a:r>
              <a:rPr sz="1800" spc="-5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Times New Roman"/>
                <a:cs typeface="Times New Roman"/>
              </a:rPr>
              <a:t>Principles and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Practice,  seventh edition,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2017.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buAutoNum type="arabicPlain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Beg, </a:t>
            </a:r>
            <a:r>
              <a:rPr sz="1800" spc="-5" dirty="0">
                <a:latin typeface="Times New Roman"/>
                <a:cs typeface="Times New Roman"/>
              </a:rPr>
              <a:t>A.H, </a:t>
            </a:r>
            <a:r>
              <a:rPr sz="1800" dirty="0">
                <a:latin typeface="Times New Roman"/>
                <a:cs typeface="Times New Roman"/>
              </a:rPr>
              <a:t>Noraziah, A.Abdulla, </a:t>
            </a:r>
            <a:r>
              <a:rPr sz="1800" spc="-5" dirty="0">
                <a:latin typeface="Times New Roman"/>
                <a:cs typeface="Times New Roman"/>
              </a:rPr>
              <a:t>A.N </a:t>
            </a:r>
            <a:r>
              <a:rPr sz="1800" dirty="0">
                <a:latin typeface="Times New Roman"/>
                <a:cs typeface="Times New Roman"/>
              </a:rPr>
              <a:t>and Rabbi, </a:t>
            </a:r>
            <a:r>
              <a:rPr sz="1800" spc="-5" dirty="0">
                <a:latin typeface="Times New Roman"/>
                <a:cs typeface="Times New Roman"/>
              </a:rPr>
              <a:t>K.F, Framework </a:t>
            </a:r>
            <a:r>
              <a:rPr sz="1800" dirty="0">
                <a:latin typeface="Times New Roman"/>
                <a:cs typeface="Times New Roman"/>
              </a:rPr>
              <a:t>of Resistance  </a:t>
            </a:r>
            <a:r>
              <a:rPr sz="1800" spc="5" dirty="0">
                <a:latin typeface="Times New Roman"/>
                <a:cs typeface="Times New Roman"/>
              </a:rPr>
              <a:t>layer </a:t>
            </a:r>
            <a:r>
              <a:rPr sz="1800" dirty="0">
                <a:latin typeface="Times New Roman"/>
                <a:cs typeface="Times New Roman"/>
              </a:rPr>
              <a:t>synchronous replication to </a:t>
            </a:r>
            <a:r>
              <a:rPr sz="1800" spc="-5" dirty="0">
                <a:latin typeface="Times New Roman"/>
                <a:cs typeface="Times New Roman"/>
              </a:rPr>
              <a:t>improve </a:t>
            </a:r>
            <a:r>
              <a:rPr sz="1800" dirty="0">
                <a:latin typeface="Times New Roman"/>
                <a:cs typeface="Times New Roman"/>
              </a:rPr>
              <a:t>data availability into a heterogeneous  system, international journal of </a:t>
            </a:r>
            <a:r>
              <a:rPr sz="1800" spc="-5" dirty="0">
                <a:latin typeface="Times New Roman"/>
                <a:cs typeface="Times New Roman"/>
              </a:rPr>
              <a:t>computer </a:t>
            </a:r>
            <a:r>
              <a:rPr sz="1800" dirty="0">
                <a:latin typeface="Times New Roman"/>
                <a:cs typeface="Times New Roman"/>
              </a:rPr>
              <a:t>theory on engineering, 5(4), </a:t>
            </a:r>
            <a:r>
              <a:rPr sz="1800" spc="-5" dirty="0">
                <a:latin typeface="Times New Roman"/>
                <a:cs typeface="Times New Roman"/>
              </a:rPr>
              <a:t>611,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2013.</a:t>
            </a:r>
            <a:endParaRPr sz="1800">
              <a:latin typeface="Times New Roman"/>
              <a:cs typeface="Times New Roman"/>
            </a:endParaRPr>
          </a:p>
          <a:p>
            <a:pPr marL="12700" marR="18415">
              <a:lnSpc>
                <a:spcPct val="114999"/>
              </a:lnSpc>
              <a:buAutoNum type="arabicPlain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Nidhi Singhal and J.P.S.Raina, </a:t>
            </a:r>
            <a:r>
              <a:rPr sz="1800" spc="-5" dirty="0">
                <a:latin typeface="Times New Roman"/>
                <a:cs typeface="Times New Roman"/>
              </a:rPr>
              <a:t>Comparative </a:t>
            </a:r>
            <a:r>
              <a:rPr sz="1800" dirty="0">
                <a:latin typeface="Times New Roman"/>
                <a:cs typeface="Times New Roman"/>
              </a:rPr>
              <a:t>analysis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and RC4 for better  Utilization, International Journal of Computer Trends and Technology, July to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Aug  Issue</a:t>
            </a:r>
            <a:r>
              <a:rPr sz="1800" dirty="0">
                <a:latin typeface="Times New Roman"/>
                <a:cs typeface="Times New Roman"/>
              </a:rPr>
              <a:t> 2011.</a:t>
            </a:r>
            <a:endParaRPr sz="1800">
              <a:latin typeface="Times New Roman"/>
              <a:cs typeface="Times New Roman"/>
            </a:endParaRPr>
          </a:p>
          <a:p>
            <a:pPr marL="12700" marR="568960">
              <a:lnSpc>
                <a:spcPct val="114999"/>
              </a:lnSpc>
              <a:spcBef>
                <a:spcPts val="5"/>
              </a:spcBef>
              <a:buAutoNum type="arabicPlain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M.Pitchaiah, </a:t>
            </a:r>
            <a:r>
              <a:rPr sz="1800" spc="-5" dirty="0">
                <a:latin typeface="Times New Roman"/>
                <a:cs typeface="Times New Roman"/>
              </a:rPr>
              <a:t>Philemon </a:t>
            </a:r>
            <a:r>
              <a:rPr sz="1800" dirty="0">
                <a:latin typeface="Times New Roman"/>
                <a:cs typeface="Times New Roman"/>
              </a:rPr>
              <a:t>Daniel and </a:t>
            </a:r>
            <a:r>
              <a:rPr sz="1800" spc="-5" dirty="0">
                <a:latin typeface="Times New Roman"/>
                <a:cs typeface="Times New Roman"/>
              </a:rPr>
              <a:t>Praveen, Implementation </a:t>
            </a:r>
            <a:r>
              <a:rPr sz="1800" dirty="0">
                <a:latin typeface="Times New Roman"/>
                <a:cs typeface="Times New Roman"/>
              </a:rPr>
              <a:t>of Advanced  Encryption Standard </a:t>
            </a:r>
            <a:r>
              <a:rPr sz="1800" spc="-5" dirty="0">
                <a:latin typeface="Times New Roman"/>
                <a:cs typeface="Times New Roman"/>
              </a:rPr>
              <a:t>(AES) Algorithm, </a:t>
            </a:r>
            <a:r>
              <a:rPr sz="1800" dirty="0">
                <a:latin typeface="Times New Roman"/>
                <a:cs typeface="Times New Roman"/>
              </a:rPr>
              <a:t>International Journal of Scientific &amp;  Engineering Research </a:t>
            </a:r>
            <a:r>
              <a:rPr sz="1800" spc="-5" dirty="0">
                <a:latin typeface="Times New Roman"/>
                <a:cs typeface="Times New Roman"/>
              </a:rPr>
              <a:t>Volume </a:t>
            </a:r>
            <a:r>
              <a:rPr sz="1800" dirty="0">
                <a:latin typeface="Times New Roman"/>
                <a:cs typeface="Times New Roman"/>
              </a:rPr>
              <a:t>3, </a:t>
            </a:r>
            <a:r>
              <a:rPr sz="1800" spc="-5" dirty="0">
                <a:latin typeface="Times New Roman"/>
                <a:cs typeface="Times New Roman"/>
              </a:rPr>
              <a:t>Issue </a:t>
            </a:r>
            <a:r>
              <a:rPr sz="1800" dirty="0">
                <a:latin typeface="Times New Roman"/>
                <a:cs typeface="Times New Roman"/>
              </a:rPr>
              <a:t>3, March,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2012.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105" y="2654554"/>
            <a:ext cx="2619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</a:tabLst>
            </a:pPr>
            <a:r>
              <a:rPr spc="-5" dirty="0"/>
              <a:t>Thank	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2686557"/>
            <a:ext cx="770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1.Project Conception and</a:t>
            </a:r>
            <a:r>
              <a:rPr sz="4000" spc="-10" dirty="0"/>
              <a:t> </a:t>
            </a:r>
            <a:r>
              <a:rPr sz="4000" dirty="0"/>
              <a:t>Initiation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266776"/>
            <a:ext cx="201548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1.1</a:t>
            </a:r>
            <a:r>
              <a:rPr sz="3000" spc="-5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619150" y="922146"/>
            <a:ext cx="810831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●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are working with honey and </a:t>
            </a:r>
            <a:r>
              <a:rPr sz="1800" spc="-5" dirty="0">
                <a:latin typeface="Times New Roman"/>
                <a:cs typeface="Times New Roman"/>
              </a:rPr>
              <a:t>homomorphic </a:t>
            </a:r>
            <a:r>
              <a:rPr sz="1800" dirty="0">
                <a:latin typeface="Times New Roman"/>
                <a:cs typeface="Times New Roman"/>
              </a:rPr>
              <a:t>encryption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299085" marR="88900" indent="-287020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user saving </a:t>
            </a:r>
            <a:r>
              <a:rPr sz="1800" dirty="0">
                <a:latin typeface="Times New Roman"/>
                <a:cs typeface="Times New Roman"/>
              </a:rPr>
              <a:t>file on cloud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not secured, on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applications system admin  can view files, but our approach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to encrypt file on server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key it </a:t>
            </a:r>
            <a:r>
              <a:rPr sz="1800" spc="-5" dirty="0">
                <a:latin typeface="Times New Roman"/>
                <a:cs typeface="Times New Roman"/>
              </a:rPr>
              <a:t>means  whenever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upload file on server he/she need to </a:t>
            </a:r>
            <a:r>
              <a:rPr sz="1800" spc="-5" dirty="0">
                <a:latin typeface="Times New Roman"/>
                <a:cs typeface="Times New Roman"/>
              </a:rPr>
              <a:t>pass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key.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299085" marR="95250" indent="-287020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key </a:t>
            </a:r>
            <a:r>
              <a:rPr sz="1800" spc="-5" dirty="0">
                <a:latin typeface="Times New Roman"/>
                <a:cs typeface="Times New Roman"/>
              </a:rPr>
              <a:t>may user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use as </a:t>
            </a:r>
            <a:r>
              <a:rPr sz="1800" dirty="0">
                <a:latin typeface="Times New Roman"/>
                <a:cs typeface="Times New Roman"/>
              </a:rPr>
              <a:t>a unique key or </a:t>
            </a:r>
            <a:r>
              <a:rPr sz="1800" spc="-5" dirty="0">
                <a:latin typeface="Times New Roman"/>
                <a:cs typeface="Times New Roman"/>
              </a:rPr>
              <a:t>same, </a:t>
            </a:r>
            <a:r>
              <a:rPr sz="1800" dirty="0">
                <a:latin typeface="Times New Roman"/>
                <a:cs typeface="Times New Roman"/>
              </a:rPr>
              <a:t>after </a:t>
            </a:r>
            <a:r>
              <a:rPr sz="1800" spc="-5" dirty="0">
                <a:latin typeface="Times New Roman"/>
                <a:cs typeface="Times New Roman"/>
              </a:rPr>
              <a:t>successfully </a:t>
            </a:r>
            <a:r>
              <a:rPr sz="1800" dirty="0">
                <a:latin typeface="Times New Roman"/>
                <a:cs typeface="Times New Roman"/>
              </a:rPr>
              <a:t>uploaded file  on server one email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shoot to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with file and its key for future ref and file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 </a:t>
            </a:r>
            <a:r>
              <a:rPr sz="1800" dirty="0">
                <a:latin typeface="Times New Roman"/>
                <a:cs typeface="Times New Roman"/>
              </a:rPr>
              <a:t>get ency and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want to retrived file again then </a:t>
            </a:r>
            <a:r>
              <a:rPr sz="1800" spc="-5" dirty="0">
                <a:latin typeface="Times New Roman"/>
                <a:cs typeface="Times New Roman"/>
              </a:rPr>
              <a:t>simply he/she </a:t>
            </a:r>
            <a:r>
              <a:rPr sz="1800" dirty="0">
                <a:latin typeface="Times New Roman"/>
                <a:cs typeface="Times New Roman"/>
              </a:rPr>
              <a:t>need to </a:t>
            </a:r>
            <a:r>
              <a:rPr sz="1800" spc="-5" dirty="0">
                <a:latin typeface="Times New Roman"/>
                <a:cs typeface="Times New Roman"/>
              </a:rPr>
              <a:t>submit </a:t>
            </a:r>
            <a:r>
              <a:rPr sz="1800" dirty="0">
                <a:latin typeface="Times New Roman"/>
                <a:cs typeface="Times New Roman"/>
              </a:rPr>
              <a:t>key before  downloadng if key </a:t>
            </a:r>
            <a:r>
              <a:rPr sz="1800" spc="-5" dirty="0">
                <a:latin typeface="Times New Roman"/>
                <a:cs typeface="Times New Roman"/>
              </a:rPr>
              <a:t>matches </a:t>
            </a:r>
            <a:r>
              <a:rPr sz="1800" dirty="0">
                <a:latin typeface="Times New Roman"/>
                <a:cs typeface="Times New Roman"/>
              </a:rPr>
              <a:t>then </a:t>
            </a:r>
            <a:r>
              <a:rPr sz="1800" spc="-5" dirty="0">
                <a:latin typeface="Times New Roman"/>
                <a:cs typeface="Times New Roman"/>
              </a:rPr>
              <a:t>successfully </a:t>
            </a:r>
            <a:r>
              <a:rPr sz="1800" dirty="0">
                <a:latin typeface="Times New Roman"/>
                <a:cs typeface="Times New Roman"/>
              </a:rPr>
              <a:t>download file else one email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shoot  to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alert user.and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wrong file will get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download.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10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1.2</a:t>
            </a:r>
            <a:r>
              <a:rPr sz="3000" spc="-6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58315"/>
            <a:ext cx="6783705" cy="219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There are three </a:t>
            </a:r>
            <a:r>
              <a:rPr sz="1800" spc="-5" dirty="0">
                <a:latin typeface="Times New Roman"/>
                <a:cs typeface="Times New Roman"/>
              </a:rPr>
              <a:t>main </a:t>
            </a:r>
            <a:r>
              <a:rPr sz="1800" dirty="0">
                <a:latin typeface="Times New Roman"/>
                <a:cs typeface="Times New Roman"/>
              </a:rPr>
              <a:t>objectives for this proposal. The objectives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buChar char="●"/>
              <a:tabLst>
                <a:tab pos="411480" algn="l"/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To study a </a:t>
            </a:r>
            <a:r>
              <a:rPr sz="1800" spc="-5" dirty="0">
                <a:latin typeface="Times New Roman"/>
                <a:cs typeface="Times New Roman"/>
              </a:rPr>
              <a:t>method </a:t>
            </a:r>
            <a:r>
              <a:rPr sz="1800" dirty="0">
                <a:latin typeface="Times New Roman"/>
                <a:cs typeface="Times New Roman"/>
              </a:rPr>
              <a:t>that can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of data replication database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buChar char="●"/>
              <a:tabLst>
                <a:tab pos="411480" algn="l"/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implement </a:t>
            </a:r>
            <a:r>
              <a:rPr sz="1800" dirty="0">
                <a:latin typeface="Times New Roman"/>
                <a:cs typeface="Times New Roman"/>
              </a:rPr>
              <a:t>encryption algorithm technique in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replication.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5"/>
              </a:spcBef>
              <a:buChar char="●"/>
              <a:tabLst>
                <a:tab pos="411480" algn="l"/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To study encryption and decryption of data replication by using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47573"/>
            <a:ext cx="3571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34343"/>
                </a:solidFill>
              </a:rPr>
              <a:t>1.3 </a:t>
            </a:r>
            <a:r>
              <a:rPr sz="3000" spc="-5" dirty="0">
                <a:solidFill>
                  <a:srgbClr val="434343"/>
                </a:solidFill>
              </a:rPr>
              <a:t>Literature Review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4850" y="857834"/>
            <a:ext cx="824230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 replication is one of the </a:t>
            </a:r>
            <a:r>
              <a:rPr sz="1800" spc="-5" dirty="0">
                <a:latin typeface="Times New Roman"/>
                <a:cs typeface="Times New Roman"/>
              </a:rPr>
              <a:t>methods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manage huge resources </a:t>
            </a:r>
            <a:r>
              <a:rPr sz="1800" dirty="0">
                <a:latin typeface="Times New Roman"/>
                <a:cs typeface="Times New Roman"/>
              </a:rPr>
              <a:t>of data as it  enhances reliability and data access (Noraziah, Azila, Fauzi, Mat &amp; </a:t>
            </a:r>
            <a:r>
              <a:rPr sz="1800" spc="-5" dirty="0">
                <a:latin typeface="Times New Roman"/>
                <a:cs typeface="Times New Roman"/>
              </a:rPr>
              <a:t>Mohd, </a:t>
            </a:r>
            <a:r>
              <a:rPr sz="1800" dirty="0">
                <a:latin typeface="Times New Roman"/>
                <a:cs typeface="Times New Roman"/>
              </a:rPr>
              <a:t>2011).  Replication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one of the </a:t>
            </a:r>
            <a:r>
              <a:rPr sz="1800" spc="-5" dirty="0">
                <a:latin typeface="Times New Roman"/>
                <a:cs typeface="Times New Roman"/>
              </a:rPr>
              <a:t>phenomena </a:t>
            </a:r>
            <a:r>
              <a:rPr sz="1800" dirty="0">
                <a:latin typeface="Times New Roman"/>
                <a:cs typeface="Times New Roman"/>
              </a:rPr>
              <a:t>happened in the distributed environments which  have multiple copies of data are stored at multiple </a:t>
            </a:r>
            <a:r>
              <a:rPr sz="1800" spc="-5" dirty="0">
                <a:latin typeface="Times New Roman"/>
                <a:cs typeface="Times New Roman"/>
              </a:rPr>
              <a:t>site </a:t>
            </a:r>
            <a:r>
              <a:rPr sz="1800" dirty="0">
                <a:latin typeface="Times New Roman"/>
                <a:cs typeface="Times New Roman"/>
              </a:rPr>
              <a:t>(Bahareh Alami Miani &amp;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Nima  </a:t>
            </a:r>
            <a:r>
              <a:rPr sz="1800" dirty="0">
                <a:latin typeface="Times New Roman"/>
                <a:cs typeface="Times New Roman"/>
              </a:rPr>
              <a:t>Jafari Naimipour,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2017).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354965" marR="27940" indent="-342900">
              <a:lnSpc>
                <a:spcPct val="100000"/>
              </a:lnSpc>
              <a:buFont typeface="Times New Roman"/>
              <a:buChar char="●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Data storage security </a:t>
            </a:r>
            <a:r>
              <a:rPr sz="1800" spc="-5" dirty="0">
                <a:latin typeface="Times New Roman"/>
                <a:cs typeface="Times New Roman"/>
              </a:rPr>
              <a:t>refers </a:t>
            </a:r>
            <a:r>
              <a:rPr sz="1800" dirty="0">
                <a:latin typeface="Times New Roman"/>
                <a:cs typeface="Times New Roman"/>
              </a:rPr>
              <a:t>to the security of data on the storage </a:t>
            </a:r>
            <a:r>
              <a:rPr sz="1800" spc="-5" dirty="0">
                <a:latin typeface="Times New Roman"/>
                <a:cs typeface="Times New Roman"/>
              </a:rPr>
              <a:t>media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20" dirty="0">
                <a:latin typeface="Times New Roman"/>
                <a:cs typeface="Times New Roman"/>
              </a:rPr>
              <a:t>that‟s  </a:t>
            </a:r>
            <a:r>
              <a:rPr sz="1800" dirty="0">
                <a:latin typeface="Times New Roman"/>
                <a:cs typeface="Times New Roman"/>
              </a:rPr>
              <a:t>why security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an important factor in cloud computing for ensuring clients data </a:t>
            </a:r>
            <a:r>
              <a:rPr sz="1800" spc="-5" dirty="0">
                <a:latin typeface="Times New Roman"/>
                <a:cs typeface="Times New Roman"/>
              </a:rPr>
              <a:t>is  </a:t>
            </a:r>
            <a:r>
              <a:rPr sz="1800" dirty="0">
                <a:latin typeface="Times New Roman"/>
                <a:cs typeface="Times New Roman"/>
              </a:rPr>
              <a:t>placed on the secure </a:t>
            </a:r>
            <a:r>
              <a:rPr sz="1800" spc="-5" dirty="0">
                <a:latin typeface="Times New Roman"/>
                <a:cs typeface="Times New Roman"/>
              </a:rPr>
              <a:t>mode </a:t>
            </a:r>
            <a:r>
              <a:rPr sz="1800" dirty="0">
                <a:latin typeface="Times New Roman"/>
                <a:cs typeface="Times New Roman"/>
              </a:rPr>
              <a:t>in the cloud </a:t>
            </a:r>
            <a:r>
              <a:rPr sz="1800" spc="-5" dirty="0">
                <a:latin typeface="Times New Roman"/>
                <a:cs typeface="Times New Roman"/>
              </a:rPr>
              <a:t>(Amandeep </a:t>
            </a:r>
            <a:r>
              <a:rPr sz="1800" dirty="0">
                <a:latin typeface="Times New Roman"/>
                <a:cs typeface="Times New Roman"/>
              </a:rPr>
              <a:t>Kaur &amp; </a:t>
            </a:r>
            <a:r>
              <a:rPr sz="1800" spc="-5" dirty="0">
                <a:latin typeface="Times New Roman"/>
                <a:cs typeface="Times New Roman"/>
              </a:rPr>
              <a:t>Sarpreet Singh, 2013). </a:t>
            </a:r>
            <a:r>
              <a:rPr sz="1800" dirty="0">
                <a:latin typeface="Times New Roman"/>
                <a:cs typeface="Times New Roman"/>
              </a:rPr>
              <a:t>In  this paper, they secured storage </a:t>
            </a:r>
            <a:r>
              <a:rPr sz="1800" spc="-5" dirty="0">
                <a:latin typeface="Times New Roman"/>
                <a:cs typeface="Times New Roman"/>
              </a:rPr>
              <a:t>scheme </a:t>
            </a:r>
            <a:r>
              <a:rPr sz="1800" dirty="0">
                <a:latin typeface="Times New Roman"/>
                <a:cs typeface="Times New Roman"/>
              </a:rPr>
              <a:t>by implement Twofish and </a:t>
            </a:r>
            <a:r>
              <a:rPr sz="1800" spc="-5" dirty="0">
                <a:latin typeface="Times New Roman"/>
                <a:cs typeface="Times New Roman"/>
              </a:rPr>
              <a:t>RSA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can  insert any form of data. After that, the data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stored in in </a:t>
            </a:r>
            <a:r>
              <a:rPr sz="1800" spc="-5" dirty="0">
                <a:latin typeface="Times New Roman"/>
                <a:cs typeface="Times New Roman"/>
              </a:rPr>
              <a:t>Windows </a:t>
            </a:r>
            <a:r>
              <a:rPr sz="1800" dirty="0">
                <a:latin typeface="Times New Roman"/>
                <a:cs typeface="Times New Roman"/>
              </a:rPr>
              <a:t>Azure  Cloud. The advantages for having </a:t>
            </a:r>
            <a:r>
              <a:rPr sz="1800" spc="-5" dirty="0">
                <a:latin typeface="Times New Roman"/>
                <a:cs typeface="Times New Roman"/>
              </a:rPr>
              <a:t>these </a:t>
            </a:r>
            <a:r>
              <a:rPr sz="1800" dirty="0">
                <a:latin typeface="Times New Roman"/>
                <a:cs typeface="Times New Roman"/>
              </a:rPr>
              <a:t>algorithm are reduces data </a:t>
            </a:r>
            <a:r>
              <a:rPr sz="1800" spc="-5" dirty="0">
                <a:latin typeface="Times New Roman"/>
                <a:cs typeface="Times New Roman"/>
              </a:rPr>
              <a:t>lost </a:t>
            </a:r>
            <a:r>
              <a:rPr sz="1800" dirty="0">
                <a:latin typeface="Times New Roman"/>
                <a:cs typeface="Times New Roman"/>
              </a:rPr>
              <a:t>and the  aligned of security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71145"/>
            <a:ext cx="37185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1.4 </a:t>
            </a:r>
            <a:r>
              <a:rPr sz="3000" spc="-5" dirty="0">
                <a:solidFill>
                  <a:srgbClr val="000000"/>
                </a:solidFill>
              </a:rPr>
              <a:t>Problem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777621"/>
            <a:ext cx="81959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63830" indent="-342900">
              <a:lnSpc>
                <a:spcPct val="15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replication </a:t>
            </a:r>
            <a:r>
              <a:rPr sz="1800" spc="-5" dirty="0">
                <a:latin typeface="Times New Roman"/>
                <a:cs typeface="Times New Roman"/>
              </a:rPr>
              <a:t>show </a:t>
            </a:r>
            <a:r>
              <a:rPr sz="1800" dirty="0">
                <a:latin typeface="Times New Roman"/>
                <a:cs typeface="Times New Roman"/>
              </a:rPr>
              <a:t>the synchronizing data across multiple remote databases  simultaneously ensures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critical information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close at hand should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disaster  strike. This enables </a:t>
            </a:r>
            <a:r>
              <a:rPr sz="1800" spc="5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enterprise to be up and running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quickly </a:t>
            </a:r>
            <a:r>
              <a:rPr sz="1800" spc="-5" dirty="0">
                <a:latin typeface="Times New Roman"/>
                <a:cs typeface="Times New Roman"/>
              </a:rPr>
              <a:t>as possible,  </a:t>
            </a:r>
            <a:r>
              <a:rPr sz="1800" dirty="0">
                <a:latin typeface="Times New Roman"/>
                <a:cs typeface="Times New Roman"/>
              </a:rPr>
              <a:t>reducing productivity and revenue </a:t>
            </a:r>
            <a:r>
              <a:rPr sz="1800" spc="-5" dirty="0">
                <a:latin typeface="Times New Roman"/>
                <a:cs typeface="Times New Roman"/>
              </a:rPr>
              <a:t>losses, as </a:t>
            </a:r>
            <a:r>
              <a:rPr sz="1800" dirty="0">
                <a:latin typeface="Times New Roman"/>
                <a:cs typeface="Times New Roman"/>
              </a:rPr>
              <a:t>well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limiting reputational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damage.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advantages of having replication are saving </a:t>
            </a:r>
            <a:r>
              <a:rPr sz="1800" spc="-5" dirty="0">
                <a:latin typeface="Times New Roman"/>
                <a:cs typeface="Times New Roman"/>
              </a:rPr>
              <a:t>times </a:t>
            </a:r>
            <a:r>
              <a:rPr sz="1800" dirty="0">
                <a:latin typeface="Times New Roman"/>
                <a:cs typeface="Times New Roman"/>
              </a:rPr>
              <a:t>as the system have backup.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So,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no need to turn the system down if </a:t>
            </a:r>
            <a:r>
              <a:rPr sz="1800" spc="-5" dirty="0">
                <a:latin typeface="Times New Roman"/>
                <a:cs typeface="Times New Roman"/>
              </a:rPr>
              <a:t>sudden </a:t>
            </a:r>
            <a:r>
              <a:rPr sz="1800" dirty="0">
                <a:latin typeface="Times New Roman"/>
                <a:cs typeface="Times New Roman"/>
              </a:rPr>
              <a:t>damage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happened.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terms of security,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important to encrypt the information in the database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increase privacy 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security.</a:t>
            </a:r>
            <a:endParaRPr sz="1800">
              <a:latin typeface="Times New Roman"/>
              <a:cs typeface="Times New Roman"/>
            </a:endParaRPr>
          </a:p>
          <a:p>
            <a:pPr marL="354965" marR="76200" indent="-342900">
              <a:lnSpc>
                <a:spcPct val="15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 Encryption give the potentiality to encrypt data for both </a:t>
            </a:r>
            <a:r>
              <a:rPr sz="1800" spc="-5" dirty="0">
                <a:latin typeface="Times New Roman"/>
                <a:cs typeface="Times New Roman"/>
              </a:rPr>
              <a:t>transmission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 against non-protected networks and for storage 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media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549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1.5</a:t>
            </a:r>
            <a:r>
              <a:rPr sz="3000" spc="-7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021955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4610" indent="-342900">
              <a:lnSpc>
                <a:spcPct val="115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scope of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project focused on encryption of data replication using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Advanced  Encryption Standard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(AES).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proposed system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provide security beyond conventional brute-force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bounds  which will provide better confidentiality of data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will make </a:t>
            </a:r>
            <a:r>
              <a:rPr sz="1800" dirty="0">
                <a:latin typeface="Times New Roman"/>
                <a:cs typeface="Times New Roman"/>
              </a:rPr>
              <a:t>unauthorized  accessing of data difficult for nonlegitimate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422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1.6 Technology</a:t>
            </a:r>
            <a:r>
              <a:rPr sz="3000" spc="-7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stack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173084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LAMP is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an open source 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development platform that 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uses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Linux 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the operating  system</a:t>
            </a:r>
            <a:r>
              <a:rPr sz="1800" dirty="0">
                <a:latin typeface="Times New Roman"/>
                <a:cs typeface="Times New Roman"/>
              </a:rPr>
              <a:t>, Apache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server, MySQL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 social database administration  </a:t>
            </a:r>
            <a:r>
              <a:rPr sz="1800" spc="-5" dirty="0">
                <a:latin typeface="Times New Roman"/>
                <a:cs typeface="Times New Roman"/>
              </a:rPr>
              <a:t>framework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PHP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object-oriented scripting</a:t>
            </a:r>
            <a:r>
              <a:rPr sz="1800" spc="10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language.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●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Sometimes </a:t>
            </a:r>
            <a:r>
              <a:rPr sz="1800" dirty="0">
                <a:latin typeface="Times New Roman"/>
                <a:cs typeface="Times New Roman"/>
              </a:rPr>
              <a:t>Perl or Python is used instead 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PHP.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paper had decided to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MySQL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database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1299</Words>
  <Application>Microsoft Office PowerPoint</Application>
  <PresentationFormat>On-screen Show (16:9)</PresentationFormat>
  <Paragraphs>151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PowerPoint Presentation</vt:lpstr>
      <vt:lpstr>A Project Report on Public Cloud Storage  with Enhanced Security</vt:lpstr>
      <vt:lpstr>1.Project Conception and Initiation</vt:lpstr>
      <vt:lpstr>1.1 Abstract</vt:lpstr>
      <vt:lpstr>1.2 Objectives</vt:lpstr>
      <vt:lpstr>1.3 Literature Review</vt:lpstr>
      <vt:lpstr>1.4 Problem Definition</vt:lpstr>
      <vt:lpstr>1.5 Scope</vt:lpstr>
      <vt:lpstr>1.6 Technology stack</vt:lpstr>
      <vt:lpstr>1.7 Benefits for environment &amp; Society</vt:lpstr>
      <vt:lpstr>2. Project Design</vt:lpstr>
      <vt:lpstr>2.1 Proposed System</vt:lpstr>
      <vt:lpstr>2.2 Design(Flow Of Modules)</vt:lpstr>
      <vt:lpstr>2.3 Description Of Use Case</vt:lpstr>
      <vt:lpstr>2.4 Activity diagram</vt:lpstr>
      <vt:lpstr>2.5 Sequence Diagram</vt:lpstr>
      <vt:lpstr>2.7 Module-1</vt:lpstr>
      <vt:lpstr>PowerPoint Presentation</vt:lpstr>
      <vt:lpstr>PowerPoint Presentation</vt:lpstr>
      <vt:lpstr>PowerPoint Presentation</vt:lpstr>
      <vt:lpstr>Module-5 Choosing file and assigning password to the file</vt:lpstr>
      <vt:lpstr>PowerPoint Presentation</vt:lpstr>
      <vt:lpstr>PowerPoint Presentation</vt:lpstr>
      <vt:lpstr>PowerPoint Presentation</vt:lpstr>
      <vt:lpstr>3. Conclusion and Future Scope</vt:lpstr>
      <vt:lpstr>3. Conclusion and Future Scope</vt:lpstr>
      <vt:lpstr>4.Reference</vt:lpstr>
      <vt:lpstr>2.8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A.P. Shah Institute of Technology G.B.Road,Kasarvadavli, Thane(W), Mumbai-400615 UNIVERSITY OF MUMBAI Academic Year 2019-2020</dc:title>
  <dc:creator>BHOOTNATH</dc:creator>
  <cp:lastModifiedBy>Prabhanjan</cp:lastModifiedBy>
  <cp:revision>4</cp:revision>
  <dcterms:created xsi:type="dcterms:W3CDTF">2021-05-26T12:56:17Z</dcterms:created>
  <dcterms:modified xsi:type="dcterms:W3CDTF">2021-05-27T04:42:33Z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2021-05-26T00:00:00Z</vt:filetime>
  </property>
</Properties>
</file>