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33"/>
  </p:notesMasterIdLst>
  <p:handoutMasterIdLst>
    <p:handoutMasterId r:id="rId34"/>
  </p:handoutMasterIdLst>
  <p:sldIdLst>
    <p:sldId id="256" r:id="rId5"/>
    <p:sldId id="279" r:id="rId6"/>
    <p:sldId id="258" r:id="rId7"/>
    <p:sldId id="260" r:id="rId8"/>
    <p:sldId id="261" r:id="rId9"/>
    <p:sldId id="262" r:id="rId10"/>
    <p:sldId id="263" r:id="rId11"/>
    <p:sldId id="264" r:id="rId12"/>
    <p:sldId id="265" r:id="rId13"/>
    <p:sldId id="266" r:id="rId14"/>
    <p:sldId id="267" r:id="rId15"/>
    <p:sldId id="268" r:id="rId16"/>
    <p:sldId id="286" r:id="rId17"/>
    <p:sldId id="269" r:id="rId18"/>
    <p:sldId id="270" r:id="rId19"/>
    <p:sldId id="271" r:id="rId20"/>
    <p:sldId id="272" r:id="rId21"/>
    <p:sldId id="273" r:id="rId22"/>
    <p:sldId id="274" r:id="rId23"/>
    <p:sldId id="275" r:id="rId24"/>
    <p:sldId id="276" r:id="rId25"/>
    <p:sldId id="277" r:id="rId26"/>
    <p:sldId id="280" r:id="rId27"/>
    <p:sldId id="287" r:id="rId28"/>
    <p:sldId id="288" r:id="rId29"/>
    <p:sldId id="289" r:id="rId30"/>
    <p:sldId id="290" r:id="rId31"/>
    <p:sldId id="27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Jspm’s jayawantrao sawant college of engineering</a:t>
            </a:r>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7/12/2023</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Jspm’s jayawantrao sawant college of engineering</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7/12/2023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FD73863-5FA4-497A-A8E8-256C71475EE8}" type="datetime1">
              <a:rPr lang="en-US" smtClean="0"/>
              <a:t>7/12/2023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PRoject Guide - Prof. Swayam Shah.    Project By - Prabhanjan Dhobale</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068B31-C276-40AE-A3D5-42EBA5A613DE}" type="datetime1">
              <a:rPr lang="en-US" smtClean="0"/>
              <a:t>7/12/2023</a:t>
            </a:fld>
            <a:endParaRPr lang="en-US" dirty="0"/>
          </a:p>
        </p:txBody>
      </p:sp>
      <p:sp>
        <p:nvSpPr>
          <p:cNvPr id="6" name="Footer Placeholder 5"/>
          <p:cNvSpPr>
            <a:spLocks noGrp="1"/>
          </p:cNvSpPr>
          <p:nvPr>
            <p:ph type="ftr" sz="quarter" idx="11"/>
          </p:nvPr>
        </p:nvSpPr>
        <p:spPr/>
        <p:txBody>
          <a:bodyPr/>
          <a:lstStyle/>
          <a:p>
            <a:r>
              <a:rPr lang="en-US"/>
              <a:t>PRoject Guide - Prof. Swayam Shah.    Project By - Prabhanjan Dhobale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230D827-1BC3-4876-96CF-B3D39EF50890}" type="datetime1">
              <a:rPr lang="en-US" smtClean="0"/>
              <a:t>7/12/2023</a:t>
            </a:fld>
            <a:endParaRPr lang="en-US" dirty="0"/>
          </a:p>
        </p:txBody>
      </p:sp>
      <p:sp>
        <p:nvSpPr>
          <p:cNvPr id="6" name="Footer Placeholder 5"/>
          <p:cNvSpPr>
            <a:spLocks noGrp="1"/>
          </p:cNvSpPr>
          <p:nvPr>
            <p:ph type="ftr" sz="quarter" idx="11"/>
          </p:nvPr>
        </p:nvSpPr>
        <p:spPr/>
        <p:txBody>
          <a:bodyPr/>
          <a:lstStyle/>
          <a:p>
            <a:r>
              <a:rPr lang="en-US"/>
              <a:t>PRoject Guide - Prof. Swayam Shah.    Project By - Prabhanjan Dhobale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4E5C69-B308-4854-BCC5-421B993B2935}" type="datetime1">
              <a:rPr lang="en-US" smtClean="0"/>
              <a:t>7/12/2023</a:t>
            </a:fld>
            <a:endParaRPr lang="en-US" dirty="0"/>
          </a:p>
        </p:txBody>
      </p:sp>
      <p:sp>
        <p:nvSpPr>
          <p:cNvPr id="6" name="Footer Placeholder 5"/>
          <p:cNvSpPr>
            <a:spLocks noGrp="1"/>
          </p:cNvSpPr>
          <p:nvPr>
            <p:ph type="ftr" sz="quarter" idx="11"/>
          </p:nvPr>
        </p:nvSpPr>
        <p:spPr/>
        <p:txBody>
          <a:bodyPr/>
          <a:lstStyle/>
          <a:p>
            <a:r>
              <a:rPr lang="en-US"/>
              <a:t>PRoject Guide - Prof. Swayam Shah.    Project By - Prabhanjan Dhobale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14AA46-1A74-4BD2-BA07-200F6DDB6DAA}" type="datetime1">
              <a:rPr lang="en-US" smtClean="0"/>
              <a:t>7/12/2023</a:t>
            </a:fld>
            <a:endParaRPr lang="en-US" dirty="0"/>
          </a:p>
        </p:txBody>
      </p:sp>
      <p:sp>
        <p:nvSpPr>
          <p:cNvPr id="6" name="Footer Placeholder 5"/>
          <p:cNvSpPr>
            <a:spLocks noGrp="1"/>
          </p:cNvSpPr>
          <p:nvPr>
            <p:ph type="ftr" sz="quarter" idx="11"/>
          </p:nvPr>
        </p:nvSpPr>
        <p:spPr/>
        <p:txBody>
          <a:bodyPr/>
          <a:lstStyle/>
          <a:p>
            <a:r>
              <a:rPr lang="en-US"/>
              <a:t>PRoject Guide - Prof. Swayam Shah.    Project By - Prabhanjan Dhobale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000EC84-BB55-440C-9BFC-003368C4FD59}" type="datetime1">
              <a:rPr lang="en-US" smtClean="0"/>
              <a:t>7/12/2023</a:t>
            </a:fld>
            <a:endParaRPr lang="en-US" dirty="0"/>
          </a:p>
        </p:txBody>
      </p:sp>
      <p:sp>
        <p:nvSpPr>
          <p:cNvPr id="4" name="Footer Placeholder 3"/>
          <p:cNvSpPr>
            <a:spLocks noGrp="1"/>
          </p:cNvSpPr>
          <p:nvPr>
            <p:ph type="ftr" sz="quarter" idx="11"/>
          </p:nvPr>
        </p:nvSpPr>
        <p:spPr/>
        <p:txBody>
          <a:bodyPr/>
          <a:lstStyle/>
          <a:p>
            <a:r>
              <a:rPr lang="en-US"/>
              <a:t>PRoject Guide - Prof. Swayam Shah.    Project By - Prabhanjan Dhobale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31522D7-C715-4924-ADA5-CF4F4FFC1E63}" type="datetime1">
              <a:rPr lang="en-US" smtClean="0"/>
              <a:t>7/12/2023</a:t>
            </a:fld>
            <a:endParaRPr lang="en-US" dirty="0"/>
          </a:p>
        </p:txBody>
      </p:sp>
      <p:sp>
        <p:nvSpPr>
          <p:cNvPr id="4" name="Footer Placeholder 3"/>
          <p:cNvSpPr>
            <a:spLocks noGrp="1"/>
          </p:cNvSpPr>
          <p:nvPr>
            <p:ph type="ftr" sz="quarter" idx="11"/>
          </p:nvPr>
        </p:nvSpPr>
        <p:spPr/>
        <p:txBody>
          <a:bodyPr/>
          <a:lstStyle/>
          <a:p>
            <a:r>
              <a:rPr lang="en-US"/>
              <a:t>PRoject Guide - Prof. Swayam Shah.    Project By - Prabhanjan Dhobale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C1FF40-CA7A-450B-ADEF-11F7EEC8B831}" type="datetime1">
              <a:rPr lang="en-US" smtClean="0"/>
              <a:t>7/12/2023</a:t>
            </a:fld>
            <a:endParaRPr lang="en-US" dirty="0"/>
          </a:p>
        </p:txBody>
      </p:sp>
      <p:sp>
        <p:nvSpPr>
          <p:cNvPr id="5" name="Footer Placeholder 4"/>
          <p:cNvSpPr>
            <a:spLocks noGrp="1"/>
          </p:cNvSpPr>
          <p:nvPr>
            <p:ph type="ftr" sz="quarter" idx="11"/>
          </p:nvPr>
        </p:nvSpPr>
        <p:spPr/>
        <p:txBody>
          <a:bodyPr/>
          <a:lstStyle/>
          <a:p>
            <a:r>
              <a:rPr lang="en-US"/>
              <a:t>PRoject Guide - Prof. Swayam Shah.    Project By - Prabhanjan Dhobale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1A9D3F-1C14-4626-A5AF-FFC8B905352F}" type="datetime1">
              <a:rPr lang="en-US" smtClean="0"/>
              <a:t>7/12/2023</a:t>
            </a:fld>
            <a:endParaRPr lang="en-US" dirty="0"/>
          </a:p>
        </p:txBody>
      </p:sp>
      <p:sp>
        <p:nvSpPr>
          <p:cNvPr id="5" name="Footer Placeholder 4"/>
          <p:cNvSpPr>
            <a:spLocks noGrp="1"/>
          </p:cNvSpPr>
          <p:nvPr>
            <p:ph type="ftr" sz="quarter" idx="11"/>
          </p:nvPr>
        </p:nvSpPr>
        <p:spPr/>
        <p:txBody>
          <a:bodyPr/>
          <a:lstStyle/>
          <a:p>
            <a:r>
              <a:rPr lang="en-US"/>
              <a:t>PRoject Guide - Prof. Swayam Shah.    Project By - Prabhanjan Dhobale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02DE3-631E-4621-9598-E9F90861789B}" type="datetime1">
              <a:rPr lang="en-US" smtClean="0"/>
              <a:t>7/12/2023</a:t>
            </a:fld>
            <a:endParaRPr lang="en-US" dirty="0"/>
          </a:p>
        </p:txBody>
      </p:sp>
      <p:sp>
        <p:nvSpPr>
          <p:cNvPr id="5" name="Footer Placeholder 4"/>
          <p:cNvSpPr>
            <a:spLocks noGrp="1"/>
          </p:cNvSpPr>
          <p:nvPr>
            <p:ph type="ftr" sz="quarter" idx="11"/>
          </p:nvPr>
        </p:nvSpPr>
        <p:spPr/>
        <p:txBody>
          <a:bodyPr/>
          <a:lstStyle/>
          <a:p>
            <a:r>
              <a:rPr lang="en-US"/>
              <a:t>PRoject Guide - Prof. Swayam Shah.    Project By - Prabhanjan Dhobale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827A1C-7187-4F5A-A943-3B8310B0FE6A}" type="datetime1">
              <a:rPr lang="en-US" smtClean="0"/>
              <a:t>7/12/2023</a:t>
            </a:fld>
            <a:endParaRPr lang="en-US" dirty="0"/>
          </a:p>
        </p:txBody>
      </p:sp>
      <p:sp>
        <p:nvSpPr>
          <p:cNvPr id="5" name="Footer Placeholder 4"/>
          <p:cNvSpPr>
            <a:spLocks noGrp="1"/>
          </p:cNvSpPr>
          <p:nvPr>
            <p:ph type="ftr" sz="quarter" idx="11"/>
          </p:nvPr>
        </p:nvSpPr>
        <p:spPr/>
        <p:txBody>
          <a:bodyPr/>
          <a:lstStyle/>
          <a:p>
            <a:r>
              <a:rPr lang="en-US"/>
              <a:t>PRoject Guide - Prof. Swayam Shah.    Project By - Prabhanjan Dhobale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110115-E8BE-44AE-A2AC-C9BC54B88D3C}" type="datetime1">
              <a:rPr lang="en-US" smtClean="0"/>
              <a:t>7/12/2023</a:t>
            </a:fld>
            <a:endParaRPr lang="en-US" dirty="0"/>
          </a:p>
        </p:txBody>
      </p:sp>
      <p:sp>
        <p:nvSpPr>
          <p:cNvPr id="6" name="Footer Placeholder 5"/>
          <p:cNvSpPr>
            <a:spLocks noGrp="1"/>
          </p:cNvSpPr>
          <p:nvPr>
            <p:ph type="ftr" sz="quarter" idx="11"/>
          </p:nvPr>
        </p:nvSpPr>
        <p:spPr/>
        <p:txBody>
          <a:bodyPr/>
          <a:lstStyle/>
          <a:p>
            <a:r>
              <a:rPr lang="en-US"/>
              <a:t>PRoject Guide - Prof. Swayam Shah.    Project By - Prabhanjan Dhobale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9F0112-3E52-4E34-9459-924726ACC90A}" type="datetime1">
              <a:rPr lang="en-US" smtClean="0"/>
              <a:t>7/12/2023</a:t>
            </a:fld>
            <a:endParaRPr lang="en-US" dirty="0"/>
          </a:p>
        </p:txBody>
      </p:sp>
      <p:sp>
        <p:nvSpPr>
          <p:cNvPr id="8" name="Footer Placeholder 7"/>
          <p:cNvSpPr>
            <a:spLocks noGrp="1"/>
          </p:cNvSpPr>
          <p:nvPr>
            <p:ph type="ftr" sz="quarter" idx="11"/>
          </p:nvPr>
        </p:nvSpPr>
        <p:spPr/>
        <p:txBody>
          <a:bodyPr/>
          <a:lstStyle/>
          <a:p>
            <a:r>
              <a:rPr lang="en-US"/>
              <a:t>PRoject Guide - Prof. Swayam Shah.    Project By - Prabhanjan Dhobale</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1252ED-B6B2-4058-8E8E-807AE11944EA}" type="datetime1">
              <a:rPr lang="en-US" smtClean="0"/>
              <a:t>7/12/2023</a:t>
            </a:fld>
            <a:endParaRPr lang="en-US" dirty="0"/>
          </a:p>
        </p:txBody>
      </p:sp>
      <p:sp>
        <p:nvSpPr>
          <p:cNvPr id="4" name="Footer Placeholder 3"/>
          <p:cNvSpPr>
            <a:spLocks noGrp="1"/>
          </p:cNvSpPr>
          <p:nvPr>
            <p:ph type="ftr" sz="quarter" idx="11"/>
          </p:nvPr>
        </p:nvSpPr>
        <p:spPr/>
        <p:txBody>
          <a:bodyPr/>
          <a:lstStyle/>
          <a:p>
            <a:r>
              <a:rPr lang="en-US"/>
              <a:t>PRoject Guide - Prof. Swayam Shah.    Project By - Prabhanjan Dhobale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2B56E-5E34-4580-AD9B-478ADC5EDA12}" type="datetime1">
              <a:rPr lang="en-US" smtClean="0"/>
              <a:t>7/12/2023</a:t>
            </a:fld>
            <a:endParaRPr lang="en-US" dirty="0"/>
          </a:p>
        </p:txBody>
      </p:sp>
      <p:sp>
        <p:nvSpPr>
          <p:cNvPr id="3" name="Footer Placeholder 2"/>
          <p:cNvSpPr>
            <a:spLocks noGrp="1"/>
          </p:cNvSpPr>
          <p:nvPr>
            <p:ph type="ftr" sz="quarter" idx="11"/>
          </p:nvPr>
        </p:nvSpPr>
        <p:spPr/>
        <p:txBody>
          <a:bodyPr/>
          <a:lstStyle/>
          <a:p>
            <a:r>
              <a:rPr lang="en-US"/>
              <a:t>PRoject Guide - Prof. Swayam Shah.    Project By - Prabhanjan Dhobale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BEA1148-BAA6-496E-AA97-BEA7F2A04388}" type="datetime1">
              <a:rPr lang="en-US" smtClean="0"/>
              <a:t>7/12/2023</a:t>
            </a:fld>
            <a:endParaRPr lang="en-US" dirty="0"/>
          </a:p>
        </p:txBody>
      </p:sp>
      <p:sp>
        <p:nvSpPr>
          <p:cNvPr id="6" name="Footer Placeholder 5"/>
          <p:cNvSpPr>
            <a:spLocks noGrp="1"/>
          </p:cNvSpPr>
          <p:nvPr>
            <p:ph type="ftr" sz="quarter" idx="11"/>
          </p:nvPr>
        </p:nvSpPr>
        <p:spPr/>
        <p:txBody>
          <a:bodyPr/>
          <a:lstStyle/>
          <a:p>
            <a:r>
              <a:rPr lang="en-US"/>
              <a:t>PRoject Guide - Prof. Swayam Shah.    Project By - Prabhanjan Dhobale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911261-3FC5-4A73-90AE-7E6E049A6431}" type="datetime1">
              <a:rPr lang="en-US" smtClean="0"/>
              <a:t>7/12/2023</a:t>
            </a:fld>
            <a:endParaRPr lang="en-US" dirty="0"/>
          </a:p>
        </p:txBody>
      </p:sp>
      <p:sp>
        <p:nvSpPr>
          <p:cNvPr id="6" name="Footer Placeholder 5"/>
          <p:cNvSpPr>
            <a:spLocks noGrp="1"/>
          </p:cNvSpPr>
          <p:nvPr>
            <p:ph type="ftr" sz="quarter" idx="11"/>
          </p:nvPr>
        </p:nvSpPr>
        <p:spPr/>
        <p:txBody>
          <a:bodyPr/>
          <a:lstStyle/>
          <a:p>
            <a:r>
              <a:rPr lang="en-US"/>
              <a:t>PRoject Guide - Prof. Swayam Shah.    Project By - Prabhanjan Dhobale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26E40D0-51B3-4E4E-89A8-FB5A74E5300A}" type="datetime1">
              <a:rPr lang="en-US" smtClean="0"/>
              <a:t>7/12/2023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PRoject Guide - Prof. Swayam Shah.    Project By - Prabhanjan Dhobale</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google.com/spreadsheets/d/1BKs-_-n3XbaXvj1N--q2j_7rgaBM1UGWIKUbljfDhYA/edit?usp=sharing"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876424" y="1463022"/>
            <a:ext cx="8791575" cy="2387600"/>
          </a:xfrm>
        </p:spPr>
        <p:txBody>
          <a:bodyPr>
            <a:normAutofit/>
          </a:bodyPr>
          <a:lstStyle/>
          <a:p>
            <a:pPr algn="ctr"/>
            <a:r>
              <a:rPr lang="en-US" sz="5400" dirty="0">
                <a:latin typeface="Rockwell" panose="02060603020205020403" pitchFamily="18" charset="0"/>
              </a:rPr>
              <a:t>Face </a:t>
            </a:r>
            <a:r>
              <a:rPr lang="en-IN" sz="5400" dirty="0">
                <a:latin typeface="Rockwell" panose="02060603020205020403" pitchFamily="18" charset="0"/>
              </a:rPr>
              <a:t>recognition</a:t>
            </a:r>
            <a:r>
              <a:rPr lang="en-US" sz="5400" dirty="0">
                <a:latin typeface="Rockwell" panose="02060603020205020403" pitchFamily="18" charset="0"/>
              </a:rPr>
              <a:t> attendance system</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876424" y="4301285"/>
            <a:ext cx="8791575" cy="1655762"/>
          </a:xfrm>
        </p:spPr>
        <p:txBody>
          <a:bodyPr>
            <a:normAutofit fontScale="92500"/>
          </a:bodyPr>
          <a:lstStyle/>
          <a:p>
            <a:pPr algn="ctr"/>
            <a:r>
              <a:rPr lang="en-US" sz="2400" b="1" dirty="0" err="1">
                <a:latin typeface="Tahoma" panose="020B0604030504040204" pitchFamily="34" charset="0"/>
                <a:ea typeface="Tahoma" panose="020B0604030504040204" pitchFamily="34" charset="0"/>
                <a:cs typeface="Tahoma" panose="020B0604030504040204" pitchFamily="34" charset="0"/>
              </a:rPr>
              <a:t>Jspm’s</a:t>
            </a:r>
            <a:r>
              <a:rPr lang="en-US" sz="2400" b="1" dirty="0">
                <a:latin typeface="Tahoma" panose="020B0604030504040204" pitchFamily="34" charset="0"/>
                <a:ea typeface="Tahoma" panose="020B0604030504040204" pitchFamily="34" charset="0"/>
                <a:cs typeface="Tahoma" panose="020B0604030504040204" pitchFamily="34" charset="0"/>
              </a:rPr>
              <a:t> </a:t>
            </a:r>
            <a:r>
              <a:rPr lang="en-US" sz="2400" b="1" dirty="0" err="1">
                <a:latin typeface="Tahoma" panose="020B0604030504040204" pitchFamily="34" charset="0"/>
                <a:ea typeface="Tahoma" panose="020B0604030504040204" pitchFamily="34" charset="0"/>
                <a:cs typeface="Tahoma" panose="020B0604030504040204" pitchFamily="34" charset="0"/>
              </a:rPr>
              <a:t>jayawantrao</a:t>
            </a:r>
            <a:r>
              <a:rPr lang="en-US" sz="2400" b="1" dirty="0">
                <a:latin typeface="Tahoma" panose="020B0604030504040204" pitchFamily="34" charset="0"/>
                <a:ea typeface="Tahoma" panose="020B0604030504040204" pitchFamily="34" charset="0"/>
                <a:cs typeface="Tahoma" panose="020B0604030504040204" pitchFamily="34" charset="0"/>
              </a:rPr>
              <a:t> </a:t>
            </a:r>
            <a:r>
              <a:rPr lang="en-US" sz="2400" b="1" dirty="0" err="1">
                <a:latin typeface="Tahoma" panose="020B0604030504040204" pitchFamily="34" charset="0"/>
                <a:ea typeface="Tahoma" panose="020B0604030504040204" pitchFamily="34" charset="0"/>
                <a:cs typeface="Tahoma" panose="020B0604030504040204" pitchFamily="34" charset="0"/>
              </a:rPr>
              <a:t>sawant</a:t>
            </a:r>
            <a:r>
              <a:rPr lang="en-US" sz="2400" b="1" dirty="0">
                <a:latin typeface="Tahoma" panose="020B0604030504040204" pitchFamily="34" charset="0"/>
                <a:ea typeface="Tahoma" panose="020B0604030504040204" pitchFamily="34" charset="0"/>
                <a:cs typeface="Tahoma" panose="020B0604030504040204" pitchFamily="34" charset="0"/>
              </a:rPr>
              <a:t> college of engineering</a:t>
            </a:r>
          </a:p>
          <a:p>
            <a:pPr algn="ctr"/>
            <a:r>
              <a:rPr lang="en-US" sz="2400" dirty="0">
                <a:latin typeface="Tahoma" panose="020B0604030504040204" pitchFamily="34" charset="0"/>
                <a:ea typeface="Tahoma" panose="020B0604030504040204" pitchFamily="34" charset="0"/>
                <a:cs typeface="Tahoma" panose="020B0604030504040204" pitchFamily="34" charset="0"/>
              </a:rPr>
              <a:t>Project by:- </a:t>
            </a:r>
            <a:r>
              <a:rPr lang="en-US" sz="2400" b="1" u="sng" dirty="0">
                <a:latin typeface="Tahoma" panose="020B0604030504040204" pitchFamily="34" charset="0"/>
                <a:ea typeface="Tahoma" panose="020B0604030504040204" pitchFamily="34" charset="0"/>
                <a:cs typeface="Tahoma" panose="020B0604030504040204" pitchFamily="34" charset="0"/>
              </a:rPr>
              <a:t>Prabhanjan Dhobale</a:t>
            </a:r>
          </a:p>
          <a:p>
            <a:pPr algn="ctr"/>
            <a:r>
              <a:rPr lang="en-US" sz="2400" dirty="0">
                <a:latin typeface="Tahoma" panose="020B0604030504040204" pitchFamily="34" charset="0"/>
                <a:ea typeface="Tahoma" panose="020B0604030504040204" pitchFamily="34" charset="0"/>
                <a:cs typeface="Tahoma" panose="020B0604030504040204" pitchFamily="34" charset="0"/>
              </a:rPr>
              <a:t>Guide name:- </a:t>
            </a:r>
            <a:r>
              <a:rPr lang="en-US" sz="2400" b="1" u="sng" dirty="0">
                <a:latin typeface="Tahoma" panose="020B0604030504040204" pitchFamily="34" charset="0"/>
                <a:ea typeface="Tahoma" panose="020B0604030504040204" pitchFamily="34" charset="0"/>
                <a:cs typeface="Tahoma" panose="020B0604030504040204" pitchFamily="34" charset="0"/>
              </a:rPr>
              <a:t>Prof. Swayam Shah</a:t>
            </a:r>
          </a:p>
        </p:txBody>
      </p:sp>
      <p:pic>
        <p:nvPicPr>
          <p:cNvPr id="6" name="Picture 5">
            <a:extLst>
              <a:ext uri="{FF2B5EF4-FFF2-40B4-BE49-F238E27FC236}">
                <a16:creationId xmlns:a16="http://schemas.microsoft.com/office/drawing/2014/main" id="{9F0AEC8B-8821-48E7-8913-D7E20DE5AF0A}"/>
              </a:ext>
            </a:extLst>
          </p:cNvPr>
          <p:cNvPicPr>
            <a:picLocks noChangeAspect="1"/>
          </p:cNvPicPr>
          <p:nvPr/>
        </p:nvPicPr>
        <p:blipFill>
          <a:blip r:embed="rId2"/>
          <a:stretch>
            <a:fillRect/>
          </a:stretch>
        </p:blipFill>
        <p:spPr>
          <a:xfrm>
            <a:off x="5250936" y="361298"/>
            <a:ext cx="1690128" cy="1690128"/>
          </a:xfrm>
          <a:prstGeom prst="rect">
            <a:avLst/>
          </a:prstGeom>
        </p:spPr>
      </p:pic>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0F85-ECA8-41C8-8E08-9D89C2F0FA0C}"/>
              </a:ext>
            </a:extLst>
          </p:cNvPr>
          <p:cNvSpPr>
            <a:spLocks noGrp="1"/>
          </p:cNvSpPr>
          <p:nvPr>
            <p:ph type="title"/>
          </p:nvPr>
        </p:nvSpPr>
        <p:spPr>
          <a:xfrm>
            <a:off x="1141413" y="618518"/>
            <a:ext cx="9905998" cy="735153"/>
          </a:xfrm>
        </p:spPr>
        <p:txBody>
          <a:bodyPr/>
          <a:lstStyle/>
          <a:p>
            <a:r>
              <a:rPr lang="en-IN" b="1" dirty="0"/>
              <a:t>activity Diagram</a:t>
            </a:r>
          </a:p>
        </p:txBody>
      </p:sp>
      <p:pic>
        <p:nvPicPr>
          <p:cNvPr id="6" name="Content Placeholder 5">
            <a:extLst>
              <a:ext uri="{FF2B5EF4-FFF2-40B4-BE49-F238E27FC236}">
                <a16:creationId xmlns:a16="http://schemas.microsoft.com/office/drawing/2014/main" id="{B9E698B6-5942-4CD5-9EA4-9CB041DA7B4D}"/>
              </a:ext>
            </a:extLst>
          </p:cNvPr>
          <p:cNvPicPr>
            <a:picLocks noGrp="1" noChangeAspect="1"/>
          </p:cNvPicPr>
          <p:nvPr>
            <p:ph idx="1"/>
          </p:nvPr>
        </p:nvPicPr>
        <p:blipFill>
          <a:blip r:embed="rId2"/>
          <a:stretch>
            <a:fillRect/>
          </a:stretch>
        </p:blipFill>
        <p:spPr>
          <a:xfrm>
            <a:off x="2077691" y="1846729"/>
            <a:ext cx="7299391" cy="4026356"/>
          </a:xfrm>
        </p:spPr>
      </p:pic>
      <p:pic>
        <p:nvPicPr>
          <p:cNvPr id="4" name="Picture 3">
            <a:extLst>
              <a:ext uri="{FF2B5EF4-FFF2-40B4-BE49-F238E27FC236}">
                <a16:creationId xmlns:a16="http://schemas.microsoft.com/office/drawing/2014/main" id="{34A0A34D-AFF8-4AA4-991E-D18DC12FB0E8}"/>
              </a:ext>
            </a:extLst>
          </p:cNvPr>
          <p:cNvPicPr>
            <a:picLocks noChangeAspect="1"/>
          </p:cNvPicPr>
          <p:nvPr/>
        </p:nvPicPr>
        <p:blipFill>
          <a:blip r:embed="rId3"/>
          <a:stretch>
            <a:fillRect/>
          </a:stretch>
        </p:blipFill>
        <p:spPr>
          <a:xfrm>
            <a:off x="11553125" y="44777"/>
            <a:ext cx="549229" cy="549229"/>
          </a:xfrm>
          <a:prstGeom prst="rect">
            <a:avLst/>
          </a:prstGeom>
        </p:spPr>
      </p:pic>
      <p:sp>
        <p:nvSpPr>
          <p:cNvPr id="3" name="Footer Placeholder 2">
            <a:extLst>
              <a:ext uri="{FF2B5EF4-FFF2-40B4-BE49-F238E27FC236}">
                <a16:creationId xmlns:a16="http://schemas.microsoft.com/office/drawing/2014/main" id="{46736FB9-FB29-4E89-81FE-3984345F4FDB}"/>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3871090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0F85-ECA8-41C8-8E08-9D89C2F0FA0C}"/>
              </a:ext>
            </a:extLst>
          </p:cNvPr>
          <p:cNvSpPr>
            <a:spLocks noGrp="1"/>
          </p:cNvSpPr>
          <p:nvPr>
            <p:ph type="title"/>
          </p:nvPr>
        </p:nvSpPr>
        <p:spPr>
          <a:xfrm>
            <a:off x="1141413" y="618518"/>
            <a:ext cx="9905998" cy="735153"/>
          </a:xfrm>
        </p:spPr>
        <p:txBody>
          <a:bodyPr/>
          <a:lstStyle/>
          <a:p>
            <a:r>
              <a:rPr lang="en-IN" b="1" dirty="0"/>
              <a:t>sequence Diagram</a:t>
            </a:r>
          </a:p>
        </p:txBody>
      </p:sp>
      <p:pic>
        <p:nvPicPr>
          <p:cNvPr id="7" name="Content Placeholder 6">
            <a:extLst>
              <a:ext uri="{FF2B5EF4-FFF2-40B4-BE49-F238E27FC236}">
                <a16:creationId xmlns:a16="http://schemas.microsoft.com/office/drawing/2014/main" id="{464A0B67-FD51-4C0D-A8AD-AFD8C112FB62}"/>
              </a:ext>
            </a:extLst>
          </p:cNvPr>
          <p:cNvPicPr>
            <a:picLocks noGrp="1" noChangeAspect="1"/>
          </p:cNvPicPr>
          <p:nvPr>
            <p:ph idx="1"/>
          </p:nvPr>
        </p:nvPicPr>
        <p:blipFill>
          <a:blip r:embed="rId2"/>
          <a:stretch>
            <a:fillRect/>
          </a:stretch>
        </p:blipFill>
        <p:spPr>
          <a:xfrm>
            <a:off x="2779060" y="1715601"/>
            <a:ext cx="6213161" cy="3747279"/>
          </a:xfrm>
        </p:spPr>
      </p:pic>
      <p:pic>
        <p:nvPicPr>
          <p:cNvPr id="4" name="Picture 3">
            <a:extLst>
              <a:ext uri="{FF2B5EF4-FFF2-40B4-BE49-F238E27FC236}">
                <a16:creationId xmlns:a16="http://schemas.microsoft.com/office/drawing/2014/main" id="{B9ACFD72-1452-4A8C-83AD-6B5BAA19921B}"/>
              </a:ext>
            </a:extLst>
          </p:cNvPr>
          <p:cNvPicPr>
            <a:picLocks noChangeAspect="1"/>
          </p:cNvPicPr>
          <p:nvPr/>
        </p:nvPicPr>
        <p:blipFill>
          <a:blip r:embed="rId3"/>
          <a:stretch>
            <a:fillRect/>
          </a:stretch>
        </p:blipFill>
        <p:spPr>
          <a:xfrm>
            <a:off x="11553125" y="44777"/>
            <a:ext cx="549229" cy="549229"/>
          </a:xfrm>
          <a:prstGeom prst="rect">
            <a:avLst/>
          </a:prstGeom>
        </p:spPr>
      </p:pic>
      <p:sp>
        <p:nvSpPr>
          <p:cNvPr id="3" name="Footer Placeholder 2">
            <a:extLst>
              <a:ext uri="{FF2B5EF4-FFF2-40B4-BE49-F238E27FC236}">
                <a16:creationId xmlns:a16="http://schemas.microsoft.com/office/drawing/2014/main" id="{5D9B5BC2-42FE-451D-8599-7D19A8427E05}"/>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1355283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0F85-ECA8-41C8-8E08-9D89C2F0FA0C}"/>
              </a:ext>
            </a:extLst>
          </p:cNvPr>
          <p:cNvSpPr>
            <a:spLocks noGrp="1"/>
          </p:cNvSpPr>
          <p:nvPr>
            <p:ph type="title"/>
          </p:nvPr>
        </p:nvSpPr>
        <p:spPr>
          <a:xfrm>
            <a:off x="1141413" y="618518"/>
            <a:ext cx="9905998" cy="735153"/>
          </a:xfrm>
        </p:spPr>
        <p:txBody>
          <a:bodyPr/>
          <a:lstStyle/>
          <a:p>
            <a:r>
              <a:rPr lang="en-IN" b="1" dirty="0"/>
              <a:t>Working of application</a:t>
            </a:r>
          </a:p>
        </p:txBody>
      </p:sp>
      <p:pic>
        <p:nvPicPr>
          <p:cNvPr id="6" name="Content Placeholder 5">
            <a:extLst>
              <a:ext uri="{FF2B5EF4-FFF2-40B4-BE49-F238E27FC236}">
                <a16:creationId xmlns:a16="http://schemas.microsoft.com/office/drawing/2014/main" id="{A033AA74-6310-4218-80D8-9B9B86578004}"/>
              </a:ext>
            </a:extLst>
          </p:cNvPr>
          <p:cNvPicPr>
            <a:picLocks noGrp="1" noChangeAspect="1"/>
          </p:cNvPicPr>
          <p:nvPr>
            <p:ph idx="1"/>
          </p:nvPr>
        </p:nvPicPr>
        <p:blipFill>
          <a:blip r:embed="rId2"/>
          <a:stretch>
            <a:fillRect/>
          </a:stretch>
        </p:blipFill>
        <p:spPr>
          <a:xfrm>
            <a:off x="3087647" y="2249488"/>
            <a:ext cx="6013531" cy="3541712"/>
          </a:xfrm>
        </p:spPr>
      </p:pic>
      <p:pic>
        <p:nvPicPr>
          <p:cNvPr id="4" name="Picture 3">
            <a:extLst>
              <a:ext uri="{FF2B5EF4-FFF2-40B4-BE49-F238E27FC236}">
                <a16:creationId xmlns:a16="http://schemas.microsoft.com/office/drawing/2014/main" id="{12780499-1F60-490C-9B5C-4B762EF51FAC}"/>
              </a:ext>
            </a:extLst>
          </p:cNvPr>
          <p:cNvPicPr>
            <a:picLocks noChangeAspect="1"/>
          </p:cNvPicPr>
          <p:nvPr/>
        </p:nvPicPr>
        <p:blipFill>
          <a:blip r:embed="rId3"/>
          <a:stretch>
            <a:fillRect/>
          </a:stretch>
        </p:blipFill>
        <p:spPr>
          <a:xfrm>
            <a:off x="11553125" y="44777"/>
            <a:ext cx="549229" cy="549229"/>
          </a:xfrm>
          <a:prstGeom prst="rect">
            <a:avLst/>
          </a:prstGeom>
        </p:spPr>
      </p:pic>
      <p:sp>
        <p:nvSpPr>
          <p:cNvPr id="3" name="Footer Placeholder 2">
            <a:extLst>
              <a:ext uri="{FF2B5EF4-FFF2-40B4-BE49-F238E27FC236}">
                <a16:creationId xmlns:a16="http://schemas.microsoft.com/office/drawing/2014/main" id="{F2348707-83FE-4150-A064-BA6B1B2FCD92}"/>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1215304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0F85-ECA8-41C8-8E08-9D89C2F0FA0C}"/>
              </a:ext>
            </a:extLst>
          </p:cNvPr>
          <p:cNvSpPr>
            <a:spLocks noGrp="1"/>
          </p:cNvSpPr>
          <p:nvPr>
            <p:ph type="title"/>
          </p:nvPr>
        </p:nvSpPr>
        <p:spPr/>
        <p:txBody>
          <a:bodyPr/>
          <a:lstStyle/>
          <a:p>
            <a:r>
              <a:rPr lang="en-IN" b="1" dirty="0"/>
              <a:t>Hardware and software requirement</a:t>
            </a:r>
          </a:p>
        </p:txBody>
      </p:sp>
      <p:sp>
        <p:nvSpPr>
          <p:cNvPr id="5" name="Content Placeholder 4">
            <a:extLst>
              <a:ext uri="{FF2B5EF4-FFF2-40B4-BE49-F238E27FC236}">
                <a16:creationId xmlns:a16="http://schemas.microsoft.com/office/drawing/2014/main" id="{30B3C107-B9FE-420B-B099-0C6BA7B52B09}"/>
              </a:ext>
            </a:extLst>
          </p:cNvPr>
          <p:cNvSpPr>
            <a:spLocks noGrp="1"/>
          </p:cNvSpPr>
          <p:nvPr>
            <p:ph sz="half" idx="1"/>
          </p:nvPr>
        </p:nvSpPr>
        <p:spPr/>
        <p:txBody>
          <a:bodyPr>
            <a:normAutofit lnSpcReduction="10000"/>
          </a:bodyPr>
          <a:lstStyle/>
          <a:p>
            <a:r>
              <a:rPr lang="en-IN" dirty="0"/>
              <a:t>Software Requirement</a:t>
            </a:r>
          </a:p>
          <a:p>
            <a:pPr lvl="1"/>
            <a:r>
              <a:rPr lang="en-IN" dirty="0"/>
              <a:t>Language – Python</a:t>
            </a:r>
          </a:p>
          <a:p>
            <a:pPr lvl="1"/>
            <a:r>
              <a:rPr lang="en-IN" dirty="0"/>
              <a:t>GUI Framework – </a:t>
            </a:r>
            <a:r>
              <a:rPr lang="en-IN" dirty="0" err="1"/>
              <a:t>PyQTpy</a:t>
            </a:r>
            <a:endParaRPr lang="en-IN" dirty="0"/>
          </a:p>
          <a:p>
            <a:pPr lvl="1"/>
            <a:r>
              <a:rPr lang="en-IN" dirty="0"/>
              <a:t>Database and File System – Azure Blob Storage (Un-structured) and csv file format.</a:t>
            </a:r>
          </a:p>
          <a:p>
            <a:pPr lvl="1"/>
            <a:endParaRPr lang="en-IN" dirty="0"/>
          </a:p>
        </p:txBody>
      </p:sp>
      <p:sp>
        <p:nvSpPr>
          <p:cNvPr id="7" name="Content Placeholder 6">
            <a:extLst>
              <a:ext uri="{FF2B5EF4-FFF2-40B4-BE49-F238E27FC236}">
                <a16:creationId xmlns:a16="http://schemas.microsoft.com/office/drawing/2014/main" id="{9014C266-7CA9-4598-BC21-2AFE4414B984}"/>
              </a:ext>
            </a:extLst>
          </p:cNvPr>
          <p:cNvSpPr>
            <a:spLocks noGrp="1"/>
          </p:cNvSpPr>
          <p:nvPr>
            <p:ph sz="half" idx="2"/>
          </p:nvPr>
        </p:nvSpPr>
        <p:spPr/>
        <p:txBody>
          <a:bodyPr>
            <a:normAutofit lnSpcReduction="10000"/>
          </a:bodyPr>
          <a:lstStyle/>
          <a:p>
            <a:r>
              <a:rPr lang="en-IN" dirty="0"/>
              <a:t>Hardware Requirement</a:t>
            </a:r>
          </a:p>
          <a:p>
            <a:pPr lvl="1"/>
            <a:r>
              <a:rPr lang="en-IN" dirty="0"/>
              <a:t>SSD – 256 GB Minimum OR</a:t>
            </a:r>
          </a:p>
          <a:p>
            <a:pPr lvl="1"/>
            <a:r>
              <a:rPr lang="en-IN" dirty="0"/>
              <a:t>HDD – 512 GB Minimum</a:t>
            </a:r>
          </a:p>
          <a:p>
            <a:pPr lvl="1"/>
            <a:r>
              <a:rPr lang="en-IN" dirty="0"/>
              <a:t>Cache – 2 MB Minimum</a:t>
            </a:r>
          </a:p>
          <a:p>
            <a:pPr lvl="1"/>
            <a:r>
              <a:rPr lang="en-IN" dirty="0"/>
              <a:t>Operating System – Windows 7+, Linux any Flavour and Macintosh any version</a:t>
            </a:r>
          </a:p>
          <a:p>
            <a:pPr lvl="1"/>
            <a:r>
              <a:rPr lang="en-IN" dirty="0"/>
              <a:t>Camera – 2 MP Minimum</a:t>
            </a:r>
          </a:p>
          <a:p>
            <a:pPr marL="914400" lvl="2" indent="0">
              <a:buNone/>
            </a:pPr>
            <a:r>
              <a:rPr lang="en-IN" dirty="0"/>
              <a:t>	</a:t>
            </a:r>
          </a:p>
        </p:txBody>
      </p:sp>
      <p:pic>
        <p:nvPicPr>
          <p:cNvPr id="8" name="Picture 7">
            <a:extLst>
              <a:ext uri="{FF2B5EF4-FFF2-40B4-BE49-F238E27FC236}">
                <a16:creationId xmlns:a16="http://schemas.microsoft.com/office/drawing/2014/main" id="{4C4F886E-FFF7-4FE6-9A0A-C93677AAA5B1}"/>
              </a:ext>
            </a:extLst>
          </p:cNvPr>
          <p:cNvPicPr>
            <a:picLocks noChangeAspect="1"/>
          </p:cNvPicPr>
          <p:nvPr/>
        </p:nvPicPr>
        <p:blipFill>
          <a:blip r:embed="rId2"/>
          <a:stretch>
            <a:fillRect/>
          </a:stretch>
        </p:blipFill>
        <p:spPr>
          <a:xfrm>
            <a:off x="11553125" y="44777"/>
            <a:ext cx="549229" cy="549229"/>
          </a:xfrm>
          <a:prstGeom prst="rect">
            <a:avLst/>
          </a:prstGeom>
        </p:spPr>
      </p:pic>
      <p:sp>
        <p:nvSpPr>
          <p:cNvPr id="9" name="Footer Placeholder 8">
            <a:extLst>
              <a:ext uri="{FF2B5EF4-FFF2-40B4-BE49-F238E27FC236}">
                <a16:creationId xmlns:a16="http://schemas.microsoft.com/office/drawing/2014/main" id="{01D8FFE9-E482-4F44-B7A8-0DF0A7900DEA}"/>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2936000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84849" y="2429389"/>
            <a:ext cx="9905998" cy="1478570"/>
          </a:xfrm>
        </p:spPr>
        <p:txBody>
          <a:bodyPr>
            <a:normAutofit/>
          </a:bodyPr>
          <a:lstStyle/>
          <a:p>
            <a:pPr algn="ctr"/>
            <a:r>
              <a:rPr lang="en-US" sz="7000" b="1" dirty="0">
                <a:latin typeface="Rockwell" panose="02060603020205020403" pitchFamily="18" charset="0"/>
              </a:rPr>
              <a:t>Screen design</a:t>
            </a:r>
          </a:p>
        </p:txBody>
      </p:sp>
      <p:pic>
        <p:nvPicPr>
          <p:cNvPr id="3" name="Picture 2">
            <a:extLst>
              <a:ext uri="{FF2B5EF4-FFF2-40B4-BE49-F238E27FC236}">
                <a16:creationId xmlns:a16="http://schemas.microsoft.com/office/drawing/2014/main" id="{8CCFF190-80C1-4370-AC69-E1AD4D69C37B}"/>
              </a:ext>
            </a:extLst>
          </p:cNvPr>
          <p:cNvPicPr>
            <a:picLocks noChangeAspect="1"/>
          </p:cNvPicPr>
          <p:nvPr/>
        </p:nvPicPr>
        <p:blipFill>
          <a:blip r:embed="rId2"/>
          <a:stretch>
            <a:fillRect/>
          </a:stretch>
        </p:blipFill>
        <p:spPr>
          <a:xfrm>
            <a:off x="11553125" y="44777"/>
            <a:ext cx="549229" cy="549229"/>
          </a:xfrm>
          <a:prstGeom prst="rect">
            <a:avLst/>
          </a:prstGeom>
        </p:spPr>
      </p:pic>
      <p:sp>
        <p:nvSpPr>
          <p:cNvPr id="4" name="Footer Placeholder 3">
            <a:extLst>
              <a:ext uri="{FF2B5EF4-FFF2-40B4-BE49-F238E27FC236}">
                <a16:creationId xmlns:a16="http://schemas.microsoft.com/office/drawing/2014/main" id="{C23D7FD0-1182-4E33-80AE-5976C4C3364A}"/>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1912304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8800FC-DFC0-4E5E-BA9F-E1CBCD1EB6FB}"/>
              </a:ext>
            </a:extLst>
          </p:cNvPr>
          <p:cNvPicPr>
            <a:picLocks noChangeAspect="1"/>
          </p:cNvPicPr>
          <p:nvPr/>
        </p:nvPicPr>
        <p:blipFill>
          <a:blip r:embed="rId2"/>
          <a:stretch>
            <a:fillRect/>
          </a:stretch>
        </p:blipFill>
        <p:spPr>
          <a:xfrm>
            <a:off x="11553125" y="44777"/>
            <a:ext cx="549229" cy="549229"/>
          </a:xfrm>
          <a:prstGeom prst="rect">
            <a:avLst/>
          </a:prstGeom>
        </p:spPr>
      </p:pic>
      <p:sp>
        <p:nvSpPr>
          <p:cNvPr id="2" name="Footer Placeholder 1">
            <a:extLst>
              <a:ext uri="{FF2B5EF4-FFF2-40B4-BE49-F238E27FC236}">
                <a16:creationId xmlns:a16="http://schemas.microsoft.com/office/drawing/2014/main" id="{A823C18A-AEA0-43E7-94DA-553C8A80AF0C}"/>
              </a:ext>
            </a:extLst>
          </p:cNvPr>
          <p:cNvSpPr>
            <a:spLocks noGrp="1"/>
          </p:cNvSpPr>
          <p:nvPr>
            <p:ph type="ftr" sz="quarter" idx="11"/>
          </p:nvPr>
        </p:nvSpPr>
        <p:spPr/>
        <p:txBody>
          <a:bodyPr/>
          <a:lstStyle/>
          <a:p>
            <a:r>
              <a:rPr lang="en-US"/>
              <a:t>PRoject Guide - Prof. Swayam Shah.    Project By - Prabhanjan Dhobale</a:t>
            </a:r>
            <a:endParaRPr lang="en-US" dirty="0"/>
          </a:p>
        </p:txBody>
      </p:sp>
      <p:pic>
        <p:nvPicPr>
          <p:cNvPr id="7" name="Content Placeholder 6">
            <a:extLst>
              <a:ext uri="{FF2B5EF4-FFF2-40B4-BE49-F238E27FC236}">
                <a16:creationId xmlns:a16="http://schemas.microsoft.com/office/drawing/2014/main" id="{5511A762-2A22-4054-9B5D-863DB4AE9083}"/>
              </a:ext>
            </a:extLst>
          </p:cNvPr>
          <p:cNvPicPr>
            <a:picLocks noGrp="1" noChangeAspect="1"/>
          </p:cNvPicPr>
          <p:nvPr>
            <p:ph idx="1"/>
          </p:nvPr>
        </p:nvPicPr>
        <p:blipFill>
          <a:blip r:embed="rId3"/>
          <a:stretch>
            <a:fillRect/>
          </a:stretch>
        </p:blipFill>
        <p:spPr>
          <a:xfrm>
            <a:off x="1295475" y="594006"/>
            <a:ext cx="9433960" cy="4903694"/>
          </a:xfrm>
        </p:spPr>
      </p:pic>
    </p:spTree>
    <p:extLst>
      <p:ext uri="{BB962C8B-B14F-4D97-AF65-F5344CB8AC3E}">
        <p14:creationId xmlns:p14="http://schemas.microsoft.com/office/powerpoint/2010/main" val="2428887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878062-ACDA-417B-8012-E2865F1B4100}"/>
              </a:ext>
            </a:extLst>
          </p:cNvPr>
          <p:cNvPicPr>
            <a:picLocks noChangeAspect="1"/>
          </p:cNvPicPr>
          <p:nvPr/>
        </p:nvPicPr>
        <p:blipFill>
          <a:blip r:embed="rId2"/>
          <a:stretch>
            <a:fillRect/>
          </a:stretch>
        </p:blipFill>
        <p:spPr>
          <a:xfrm>
            <a:off x="11553125" y="44777"/>
            <a:ext cx="549229" cy="549229"/>
          </a:xfrm>
          <a:prstGeom prst="rect">
            <a:avLst/>
          </a:prstGeom>
        </p:spPr>
      </p:pic>
      <p:sp>
        <p:nvSpPr>
          <p:cNvPr id="2" name="Footer Placeholder 1">
            <a:extLst>
              <a:ext uri="{FF2B5EF4-FFF2-40B4-BE49-F238E27FC236}">
                <a16:creationId xmlns:a16="http://schemas.microsoft.com/office/drawing/2014/main" id="{3875E16C-0D2D-4998-AFF4-57696EE4654D}"/>
              </a:ext>
            </a:extLst>
          </p:cNvPr>
          <p:cNvSpPr>
            <a:spLocks noGrp="1"/>
          </p:cNvSpPr>
          <p:nvPr>
            <p:ph type="ftr" sz="quarter" idx="11"/>
          </p:nvPr>
        </p:nvSpPr>
        <p:spPr/>
        <p:txBody>
          <a:bodyPr/>
          <a:lstStyle/>
          <a:p>
            <a:r>
              <a:rPr lang="en-US"/>
              <a:t>PRoject Guide - Prof. Swayam Shah.    Project By - Prabhanjan Dhobale</a:t>
            </a:r>
            <a:endParaRPr lang="en-US" dirty="0"/>
          </a:p>
        </p:txBody>
      </p:sp>
      <p:pic>
        <p:nvPicPr>
          <p:cNvPr id="8" name="Content Placeholder 7">
            <a:extLst>
              <a:ext uri="{FF2B5EF4-FFF2-40B4-BE49-F238E27FC236}">
                <a16:creationId xmlns:a16="http://schemas.microsoft.com/office/drawing/2014/main" id="{DD7B0900-3EC9-4F3F-BBA6-45E10ED52476}"/>
              </a:ext>
            </a:extLst>
          </p:cNvPr>
          <p:cNvPicPr>
            <a:picLocks noGrp="1" noChangeAspect="1"/>
          </p:cNvPicPr>
          <p:nvPr>
            <p:ph idx="1"/>
          </p:nvPr>
        </p:nvPicPr>
        <p:blipFill>
          <a:blip r:embed="rId3"/>
          <a:stretch>
            <a:fillRect/>
          </a:stretch>
        </p:blipFill>
        <p:spPr>
          <a:xfrm>
            <a:off x="2041435" y="594006"/>
            <a:ext cx="7641050" cy="4912659"/>
          </a:xfrm>
        </p:spPr>
      </p:pic>
    </p:spTree>
    <p:extLst>
      <p:ext uri="{BB962C8B-B14F-4D97-AF65-F5344CB8AC3E}">
        <p14:creationId xmlns:p14="http://schemas.microsoft.com/office/powerpoint/2010/main" val="4142568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A197E0-2104-4044-BEE3-25491C382481}"/>
              </a:ext>
            </a:extLst>
          </p:cNvPr>
          <p:cNvPicPr>
            <a:picLocks noChangeAspect="1"/>
          </p:cNvPicPr>
          <p:nvPr/>
        </p:nvPicPr>
        <p:blipFill>
          <a:blip r:embed="rId2"/>
          <a:stretch>
            <a:fillRect/>
          </a:stretch>
        </p:blipFill>
        <p:spPr>
          <a:xfrm>
            <a:off x="11553125" y="44777"/>
            <a:ext cx="549229" cy="549229"/>
          </a:xfrm>
          <a:prstGeom prst="rect">
            <a:avLst/>
          </a:prstGeom>
        </p:spPr>
      </p:pic>
      <p:sp>
        <p:nvSpPr>
          <p:cNvPr id="2" name="Footer Placeholder 1">
            <a:extLst>
              <a:ext uri="{FF2B5EF4-FFF2-40B4-BE49-F238E27FC236}">
                <a16:creationId xmlns:a16="http://schemas.microsoft.com/office/drawing/2014/main" id="{34A6BFFE-105E-421A-91CE-1A30420EAA37}"/>
              </a:ext>
            </a:extLst>
          </p:cNvPr>
          <p:cNvSpPr>
            <a:spLocks noGrp="1"/>
          </p:cNvSpPr>
          <p:nvPr>
            <p:ph type="ftr" sz="quarter" idx="11"/>
          </p:nvPr>
        </p:nvSpPr>
        <p:spPr/>
        <p:txBody>
          <a:bodyPr/>
          <a:lstStyle/>
          <a:p>
            <a:r>
              <a:rPr lang="en-US"/>
              <a:t>PRoject Guide - Prof. Swayam Shah.    Project By - Prabhanjan Dhobale</a:t>
            </a:r>
            <a:endParaRPr lang="en-US" dirty="0"/>
          </a:p>
        </p:txBody>
      </p:sp>
      <p:pic>
        <p:nvPicPr>
          <p:cNvPr id="7" name="Content Placeholder 6">
            <a:extLst>
              <a:ext uri="{FF2B5EF4-FFF2-40B4-BE49-F238E27FC236}">
                <a16:creationId xmlns:a16="http://schemas.microsoft.com/office/drawing/2014/main" id="{C90C8576-9C4B-41D0-A13B-2469C5B23C02}"/>
              </a:ext>
            </a:extLst>
          </p:cNvPr>
          <p:cNvPicPr>
            <a:picLocks noGrp="1" noChangeAspect="1"/>
          </p:cNvPicPr>
          <p:nvPr>
            <p:ph idx="1"/>
          </p:nvPr>
        </p:nvPicPr>
        <p:blipFill>
          <a:blip r:embed="rId3"/>
          <a:stretch>
            <a:fillRect/>
          </a:stretch>
        </p:blipFill>
        <p:spPr>
          <a:xfrm>
            <a:off x="1352827" y="717177"/>
            <a:ext cx="9783123" cy="4912659"/>
          </a:xfrm>
        </p:spPr>
      </p:pic>
    </p:spTree>
    <p:extLst>
      <p:ext uri="{BB962C8B-B14F-4D97-AF65-F5344CB8AC3E}">
        <p14:creationId xmlns:p14="http://schemas.microsoft.com/office/powerpoint/2010/main" val="1295301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1C3C2B-A07C-4F54-8CDF-F4696559B716}"/>
              </a:ext>
            </a:extLst>
          </p:cNvPr>
          <p:cNvPicPr>
            <a:picLocks noChangeAspect="1"/>
          </p:cNvPicPr>
          <p:nvPr/>
        </p:nvPicPr>
        <p:blipFill>
          <a:blip r:embed="rId2"/>
          <a:stretch>
            <a:fillRect/>
          </a:stretch>
        </p:blipFill>
        <p:spPr>
          <a:xfrm>
            <a:off x="11553125" y="44777"/>
            <a:ext cx="549229" cy="549229"/>
          </a:xfrm>
          <a:prstGeom prst="rect">
            <a:avLst/>
          </a:prstGeom>
        </p:spPr>
      </p:pic>
      <p:sp>
        <p:nvSpPr>
          <p:cNvPr id="2" name="Footer Placeholder 1">
            <a:extLst>
              <a:ext uri="{FF2B5EF4-FFF2-40B4-BE49-F238E27FC236}">
                <a16:creationId xmlns:a16="http://schemas.microsoft.com/office/drawing/2014/main" id="{6CAC2E8E-93BE-4288-9296-14B84D6EB1A3}"/>
              </a:ext>
            </a:extLst>
          </p:cNvPr>
          <p:cNvSpPr>
            <a:spLocks noGrp="1"/>
          </p:cNvSpPr>
          <p:nvPr>
            <p:ph type="ftr" sz="quarter" idx="11"/>
          </p:nvPr>
        </p:nvSpPr>
        <p:spPr/>
        <p:txBody>
          <a:bodyPr/>
          <a:lstStyle/>
          <a:p>
            <a:r>
              <a:rPr lang="en-US"/>
              <a:t>PRoject Guide - Prof. Swayam Shah.    Project By - Prabhanjan Dhobale</a:t>
            </a:r>
            <a:endParaRPr lang="en-US" dirty="0"/>
          </a:p>
        </p:txBody>
      </p:sp>
      <p:pic>
        <p:nvPicPr>
          <p:cNvPr id="8" name="Content Placeholder 7">
            <a:extLst>
              <a:ext uri="{FF2B5EF4-FFF2-40B4-BE49-F238E27FC236}">
                <a16:creationId xmlns:a16="http://schemas.microsoft.com/office/drawing/2014/main" id="{B4C7E9C9-0B5E-4D6A-B223-2BA3A638325E}"/>
              </a:ext>
            </a:extLst>
          </p:cNvPr>
          <p:cNvPicPr>
            <a:picLocks noGrp="1" noChangeAspect="1"/>
          </p:cNvPicPr>
          <p:nvPr>
            <p:ph idx="1"/>
          </p:nvPr>
        </p:nvPicPr>
        <p:blipFill>
          <a:blip r:embed="rId3"/>
          <a:stretch>
            <a:fillRect/>
          </a:stretch>
        </p:blipFill>
        <p:spPr>
          <a:xfrm>
            <a:off x="2163196" y="824753"/>
            <a:ext cx="7457345" cy="4500282"/>
          </a:xfrm>
        </p:spPr>
      </p:pic>
    </p:spTree>
    <p:extLst>
      <p:ext uri="{BB962C8B-B14F-4D97-AF65-F5344CB8AC3E}">
        <p14:creationId xmlns:p14="http://schemas.microsoft.com/office/powerpoint/2010/main" val="2184131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8468F936-6550-4FB1-8459-203216622135}"/>
              </a:ext>
            </a:extLst>
          </p:cNvPr>
          <p:cNvPicPr>
            <a:picLocks noGrp="1" noChangeAspect="1"/>
          </p:cNvPicPr>
          <p:nvPr>
            <p:ph idx="1"/>
          </p:nvPr>
        </p:nvPicPr>
        <p:blipFill>
          <a:blip r:embed="rId2"/>
          <a:stretch>
            <a:fillRect/>
          </a:stretch>
        </p:blipFill>
        <p:spPr>
          <a:xfrm>
            <a:off x="1343761" y="1264023"/>
            <a:ext cx="9268013" cy="4455459"/>
          </a:xfrm>
        </p:spPr>
      </p:pic>
      <p:pic>
        <p:nvPicPr>
          <p:cNvPr id="3" name="Picture 2">
            <a:extLst>
              <a:ext uri="{FF2B5EF4-FFF2-40B4-BE49-F238E27FC236}">
                <a16:creationId xmlns:a16="http://schemas.microsoft.com/office/drawing/2014/main" id="{CBA086F9-A3E5-4E4C-92EE-D81979BE9E97}"/>
              </a:ext>
            </a:extLst>
          </p:cNvPr>
          <p:cNvPicPr>
            <a:picLocks noChangeAspect="1"/>
          </p:cNvPicPr>
          <p:nvPr/>
        </p:nvPicPr>
        <p:blipFill>
          <a:blip r:embed="rId3"/>
          <a:stretch>
            <a:fillRect/>
          </a:stretch>
        </p:blipFill>
        <p:spPr>
          <a:xfrm>
            <a:off x="11553125" y="44777"/>
            <a:ext cx="549229" cy="549229"/>
          </a:xfrm>
          <a:prstGeom prst="rect">
            <a:avLst/>
          </a:prstGeom>
        </p:spPr>
      </p:pic>
      <p:sp>
        <p:nvSpPr>
          <p:cNvPr id="2" name="Footer Placeholder 1">
            <a:extLst>
              <a:ext uri="{FF2B5EF4-FFF2-40B4-BE49-F238E27FC236}">
                <a16:creationId xmlns:a16="http://schemas.microsoft.com/office/drawing/2014/main" id="{35B8A970-4001-456E-80E7-886C7632D613}"/>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4072266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8C0E1-ED1D-4709-A9F2-62DEC201B3ED}"/>
              </a:ext>
            </a:extLst>
          </p:cNvPr>
          <p:cNvSpPr>
            <a:spLocks noGrp="1"/>
          </p:cNvSpPr>
          <p:nvPr>
            <p:ph type="title"/>
          </p:nvPr>
        </p:nvSpPr>
        <p:spPr>
          <a:xfrm>
            <a:off x="1141413" y="618518"/>
            <a:ext cx="9905998" cy="833764"/>
          </a:xfrm>
        </p:spPr>
        <p:txBody>
          <a:bodyPr/>
          <a:lstStyle/>
          <a:p>
            <a:r>
              <a:rPr lang="en-US" dirty="0">
                <a:latin typeface="Rockwell" panose="02060603020205020403" pitchFamily="18" charset="0"/>
              </a:rPr>
              <a:t>Company profile</a:t>
            </a:r>
            <a:endParaRPr lang="en-IN" dirty="0"/>
          </a:p>
        </p:txBody>
      </p:sp>
      <p:sp>
        <p:nvSpPr>
          <p:cNvPr id="3" name="Content Placeholder 2">
            <a:extLst>
              <a:ext uri="{FF2B5EF4-FFF2-40B4-BE49-F238E27FC236}">
                <a16:creationId xmlns:a16="http://schemas.microsoft.com/office/drawing/2014/main" id="{AF2A533E-2693-4F9E-8953-4B8BAD36EB43}"/>
              </a:ext>
            </a:extLst>
          </p:cNvPr>
          <p:cNvSpPr>
            <a:spLocks noGrp="1"/>
          </p:cNvSpPr>
          <p:nvPr>
            <p:ph idx="1"/>
          </p:nvPr>
        </p:nvSpPr>
        <p:spPr>
          <a:xfrm>
            <a:off x="1141412" y="1452282"/>
            <a:ext cx="9905999" cy="4338919"/>
          </a:xfrm>
        </p:spPr>
        <p:txBody>
          <a:bodyPr>
            <a:normAutofit lnSpcReduction="10000"/>
          </a:bodyPr>
          <a:lstStyle/>
          <a:p>
            <a:r>
              <a:rPr lang="en-IN" b="1" u="sng" dirty="0"/>
              <a:t>Post</a:t>
            </a:r>
            <a:r>
              <a:rPr lang="en-IN" dirty="0"/>
              <a:t> – Data Analyst.</a:t>
            </a:r>
          </a:p>
          <a:p>
            <a:r>
              <a:rPr lang="en-IN" b="1" u="sng" dirty="0"/>
              <a:t>Company Description </a:t>
            </a:r>
            <a:r>
              <a:rPr lang="en-IN" dirty="0"/>
              <a:t>- </a:t>
            </a:r>
            <a:r>
              <a:rPr lang="en-US" dirty="0" err="1"/>
              <a:t>Gamaka</a:t>
            </a:r>
            <a:r>
              <a:rPr lang="en-US" dirty="0"/>
              <a:t> AI Solution is a premier company specializing in data science and analytics. We harness the power of artificial intelligence and advanced analytics to provide actionable insights, optimize operations, and enhance decision-making. Our team of experts and state-of-the-art technologies enable businesses to unlock the full potential of their data, gaining a competitive edge in the market. From data collection to modeling and visualization, we deliver tailored solutions across various industries, empowering organizations to make informed, data-driven decisions that drive success.</a:t>
            </a:r>
            <a:endParaRPr lang="en-IN" sz="1800" b="1" u="sng" dirty="0"/>
          </a:p>
        </p:txBody>
      </p:sp>
      <p:pic>
        <p:nvPicPr>
          <p:cNvPr id="5" name="Picture 4">
            <a:extLst>
              <a:ext uri="{FF2B5EF4-FFF2-40B4-BE49-F238E27FC236}">
                <a16:creationId xmlns:a16="http://schemas.microsoft.com/office/drawing/2014/main" id="{850B0BAD-F9CE-48D0-8922-162BF16B2DF7}"/>
              </a:ext>
            </a:extLst>
          </p:cNvPr>
          <p:cNvPicPr>
            <a:picLocks noChangeAspect="1"/>
          </p:cNvPicPr>
          <p:nvPr/>
        </p:nvPicPr>
        <p:blipFill>
          <a:blip r:embed="rId2"/>
          <a:stretch>
            <a:fillRect/>
          </a:stretch>
        </p:blipFill>
        <p:spPr>
          <a:xfrm>
            <a:off x="9645463" y="658859"/>
            <a:ext cx="1238250" cy="1238250"/>
          </a:xfrm>
          <a:prstGeom prst="rect">
            <a:avLst/>
          </a:prstGeom>
        </p:spPr>
      </p:pic>
      <p:sp>
        <p:nvSpPr>
          <p:cNvPr id="4" name="Footer Placeholder 3">
            <a:extLst>
              <a:ext uri="{FF2B5EF4-FFF2-40B4-BE49-F238E27FC236}">
                <a16:creationId xmlns:a16="http://schemas.microsoft.com/office/drawing/2014/main" id="{D09CEFCD-1E47-4FBF-A1CC-AFFB7FE5997B}"/>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3808124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2622A5-8103-45B0-91DC-1B754BB0B4B5}"/>
              </a:ext>
            </a:extLst>
          </p:cNvPr>
          <p:cNvPicPr>
            <a:picLocks noChangeAspect="1"/>
          </p:cNvPicPr>
          <p:nvPr/>
        </p:nvPicPr>
        <p:blipFill>
          <a:blip r:embed="rId2"/>
          <a:stretch>
            <a:fillRect/>
          </a:stretch>
        </p:blipFill>
        <p:spPr>
          <a:xfrm>
            <a:off x="11553125" y="44777"/>
            <a:ext cx="549229" cy="549229"/>
          </a:xfrm>
          <a:prstGeom prst="rect">
            <a:avLst/>
          </a:prstGeom>
        </p:spPr>
      </p:pic>
      <p:sp>
        <p:nvSpPr>
          <p:cNvPr id="2" name="Footer Placeholder 1">
            <a:extLst>
              <a:ext uri="{FF2B5EF4-FFF2-40B4-BE49-F238E27FC236}">
                <a16:creationId xmlns:a16="http://schemas.microsoft.com/office/drawing/2014/main" id="{170B08B9-C568-4E4C-8623-A8635A472C11}"/>
              </a:ext>
            </a:extLst>
          </p:cNvPr>
          <p:cNvSpPr>
            <a:spLocks noGrp="1"/>
          </p:cNvSpPr>
          <p:nvPr>
            <p:ph type="ftr" sz="quarter" idx="11"/>
          </p:nvPr>
        </p:nvSpPr>
        <p:spPr/>
        <p:txBody>
          <a:bodyPr/>
          <a:lstStyle/>
          <a:p>
            <a:r>
              <a:rPr lang="en-US"/>
              <a:t>PRoject Guide - Prof. Swayam Shah.    Project By - Prabhanjan Dhobale</a:t>
            </a:r>
            <a:endParaRPr lang="en-US" dirty="0"/>
          </a:p>
        </p:txBody>
      </p:sp>
      <p:pic>
        <p:nvPicPr>
          <p:cNvPr id="8" name="Content Placeholder 7">
            <a:extLst>
              <a:ext uri="{FF2B5EF4-FFF2-40B4-BE49-F238E27FC236}">
                <a16:creationId xmlns:a16="http://schemas.microsoft.com/office/drawing/2014/main" id="{A6DFEE25-BCF5-4032-905E-6F09D700E83E}"/>
              </a:ext>
            </a:extLst>
          </p:cNvPr>
          <p:cNvPicPr>
            <a:picLocks noGrp="1" noChangeAspect="1"/>
          </p:cNvPicPr>
          <p:nvPr>
            <p:ph idx="1"/>
          </p:nvPr>
        </p:nvPicPr>
        <p:blipFill>
          <a:blip r:embed="rId3"/>
          <a:stretch>
            <a:fillRect/>
          </a:stretch>
        </p:blipFill>
        <p:spPr>
          <a:xfrm>
            <a:off x="2054775" y="786840"/>
            <a:ext cx="7589437" cy="4509817"/>
          </a:xfrm>
        </p:spPr>
      </p:pic>
    </p:spTree>
    <p:extLst>
      <p:ext uri="{BB962C8B-B14F-4D97-AF65-F5344CB8AC3E}">
        <p14:creationId xmlns:p14="http://schemas.microsoft.com/office/powerpoint/2010/main" val="3917721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8206C1-81F1-45EF-8D34-3A1DD2387C20}"/>
              </a:ext>
            </a:extLst>
          </p:cNvPr>
          <p:cNvPicPr>
            <a:picLocks noChangeAspect="1"/>
          </p:cNvPicPr>
          <p:nvPr/>
        </p:nvPicPr>
        <p:blipFill>
          <a:blip r:embed="rId2"/>
          <a:stretch>
            <a:fillRect/>
          </a:stretch>
        </p:blipFill>
        <p:spPr>
          <a:xfrm>
            <a:off x="11553125" y="44777"/>
            <a:ext cx="549229" cy="549229"/>
          </a:xfrm>
          <a:prstGeom prst="rect">
            <a:avLst/>
          </a:prstGeom>
        </p:spPr>
      </p:pic>
      <p:sp>
        <p:nvSpPr>
          <p:cNvPr id="2" name="Footer Placeholder 1">
            <a:extLst>
              <a:ext uri="{FF2B5EF4-FFF2-40B4-BE49-F238E27FC236}">
                <a16:creationId xmlns:a16="http://schemas.microsoft.com/office/drawing/2014/main" id="{40D3742D-96B2-44E7-86E0-613AD25174F5}"/>
              </a:ext>
            </a:extLst>
          </p:cNvPr>
          <p:cNvSpPr>
            <a:spLocks noGrp="1"/>
          </p:cNvSpPr>
          <p:nvPr>
            <p:ph type="ftr" sz="quarter" idx="11"/>
          </p:nvPr>
        </p:nvSpPr>
        <p:spPr/>
        <p:txBody>
          <a:bodyPr/>
          <a:lstStyle/>
          <a:p>
            <a:r>
              <a:rPr lang="en-US"/>
              <a:t>PRoject Guide - Prof. Swayam Shah.    Project By - Prabhanjan Dhobale</a:t>
            </a:r>
            <a:endParaRPr lang="en-US" dirty="0"/>
          </a:p>
        </p:txBody>
      </p:sp>
      <p:pic>
        <p:nvPicPr>
          <p:cNvPr id="8" name="Content Placeholder 7">
            <a:extLst>
              <a:ext uri="{FF2B5EF4-FFF2-40B4-BE49-F238E27FC236}">
                <a16:creationId xmlns:a16="http://schemas.microsoft.com/office/drawing/2014/main" id="{9B0842D2-9F74-4EDD-8FD6-9F8A5FAED170}"/>
              </a:ext>
            </a:extLst>
          </p:cNvPr>
          <p:cNvPicPr>
            <a:picLocks noGrp="1" noChangeAspect="1"/>
          </p:cNvPicPr>
          <p:nvPr>
            <p:ph idx="1"/>
          </p:nvPr>
        </p:nvPicPr>
        <p:blipFill>
          <a:blip r:embed="rId3"/>
          <a:stretch>
            <a:fillRect/>
          </a:stretch>
        </p:blipFill>
        <p:spPr>
          <a:xfrm>
            <a:off x="1216569" y="755463"/>
            <a:ext cx="9918490" cy="4670612"/>
          </a:xfrm>
        </p:spPr>
      </p:pic>
    </p:spTree>
    <p:extLst>
      <p:ext uri="{BB962C8B-B14F-4D97-AF65-F5344CB8AC3E}">
        <p14:creationId xmlns:p14="http://schemas.microsoft.com/office/powerpoint/2010/main" val="3136037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AEF357-5E1F-4D9F-AF01-0CB34505F293}"/>
              </a:ext>
            </a:extLst>
          </p:cNvPr>
          <p:cNvPicPr>
            <a:picLocks noChangeAspect="1"/>
          </p:cNvPicPr>
          <p:nvPr/>
        </p:nvPicPr>
        <p:blipFill>
          <a:blip r:embed="rId2"/>
          <a:stretch>
            <a:fillRect/>
          </a:stretch>
        </p:blipFill>
        <p:spPr>
          <a:xfrm>
            <a:off x="11553125" y="44777"/>
            <a:ext cx="549229" cy="549229"/>
          </a:xfrm>
          <a:prstGeom prst="rect">
            <a:avLst/>
          </a:prstGeom>
        </p:spPr>
      </p:pic>
      <p:sp>
        <p:nvSpPr>
          <p:cNvPr id="2" name="Footer Placeholder 1">
            <a:extLst>
              <a:ext uri="{FF2B5EF4-FFF2-40B4-BE49-F238E27FC236}">
                <a16:creationId xmlns:a16="http://schemas.microsoft.com/office/drawing/2014/main" id="{8C814BEE-AF5B-4068-B1E5-77CDCBFEBD8A}"/>
              </a:ext>
            </a:extLst>
          </p:cNvPr>
          <p:cNvSpPr>
            <a:spLocks noGrp="1"/>
          </p:cNvSpPr>
          <p:nvPr>
            <p:ph type="ftr" sz="quarter" idx="11"/>
          </p:nvPr>
        </p:nvSpPr>
        <p:spPr/>
        <p:txBody>
          <a:bodyPr/>
          <a:lstStyle/>
          <a:p>
            <a:r>
              <a:rPr lang="en-US"/>
              <a:t>PRoject Guide - Prof. Swayam Shah.    Project By - Prabhanjan Dhobale</a:t>
            </a:r>
            <a:endParaRPr lang="en-US" dirty="0"/>
          </a:p>
        </p:txBody>
      </p:sp>
      <p:pic>
        <p:nvPicPr>
          <p:cNvPr id="8" name="Content Placeholder 7">
            <a:extLst>
              <a:ext uri="{FF2B5EF4-FFF2-40B4-BE49-F238E27FC236}">
                <a16:creationId xmlns:a16="http://schemas.microsoft.com/office/drawing/2014/main" id="{91DD70BA-E4E1-45A4-AA49-BFCFD5BCBCF5}"/>
              </a:ext>
            </a:extLst>
          </p:cNvPr>
          <p:cNvPicPr>
            <a:picLocks noGrp="1" noChangeAspect="1"/>
          </p:cNvPicPr>
          <p:nvPr>
            <p:ph idx="1"/>
          </p:nvPr>
        </p:nvPicPr>
        <p:blipFill>
          <a:blip r:embed="rId3"/>
          <a:stretch>
            <a:fillRect/>
          </a:stretch>
        </p:blipFill>
        <p:spPr>
          <a:xfrm>
            <a:off x="1864659" y="594006"/>
            <a:ext cx="8294943" cy="5065614"/>
          </a:xfrm>
        </p:spPr>
      </p:pic>
    </p:spTree>
    <p:extLst>
      <p:ext uri="{BB962C8B-B14F-4D97-AF65-F5344CB8AC3E}">
        <p14:creationId xmlns:p14="http://schemas.microsoft.com/office/powerpoint/2010/main" val="1344269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3001" y="977107"/>
            <a:ext cx="9905998" cy="1478570"/>
          </a:xfrm>
        </p:spPr>
        <p:txBody>
          <a:bodyPr>
            <a:normAutofit/>
          </a:bodyPr>
          <a:lstStyle/>
          <a:p>
            <a:pPr algn="ctr"/>
            <a:r>
              <a:rPr lang="en-US" sz="7000" b="1" dirty="0">
                <a:latin typeface="Rockwell" panose="02060603020205020403" pitchFamily="18" charset="0"/>
              </a:rPr>
              <a:t>Test cases</a:t>
            </a:r>
          </a:p>
        </p:txBody>
      </p:sp>
      <p:pic>
        <p:nvPicPr>
          <p:cNvPr id="3" name="Picture 2">
            <a:extLst>
              <a:ext uri="{FF2B5EF4-FFF2-40B4-BE49-F238E27FC236}">
                <a16:creationId xmlns:a16="http://schemas.microsoft.com/office/drawing/2014/main" id="{122D87A9-A15E-453F-89A5-67BB1EFB2E16}"/>
              </a:ext>
            </a:extLst>
          </p:cNvPr>
          <p:cNvPicPr>
            <a:picLocks noChangeAspect="1"/>
          </p:cNvPicPr>
          <p:nvPr/>
        </p:nvPicPr>
        <p:blipFill>
          <a:blip r:embed="rId2"/>
          <a:stretch>
            <a:fillRect/>
          </a:stretch>
        </p:blipFill>
        <p:spPr>
          <a:xfrm>
            <a:off x="11553125" y="44777"/>
            <a:ext cx="549229" cy="549229"/>
          </a:xfrm>
          <a:prstGeom prst="rect">
            <a:avLst/>
          </a:prstGeom>
        </p:spPr>
      </p:pic>
      <p:sp>
        <p:nvSpPr>
          <p:cNvPr id="4" name="Footer Placeholder 3">
            <a:extLst>
              <a:ext uri="{FF2B5EF4-FFF2-40B4-BE49-F238E27FC236}">
                <a16:creationId xmlns:a16="http://schemas.microsoft.com/office/drawing/2014/main" id="{6BB719D2-EDD5-442D-A925-2163496D2597}"/>
              </a:ext>
            </a:extLst>
          </p:cNvPr>
          <p:cNvSpPr>
            <a:spLocks noGrp="1"/>
          </p:cNvSpPr>
          <p:nvPr>
            <p:ph type="ftr" sz="quarter" idx="11"/>
          </p:nvPr>
        </p:nvSpPr>
        <p:spPr/>
        <p:txBody>
          <a:bodyPr/>
          <a:lstStyle/>
          <a:p>
            <a:r>
              <a:rPr lang="en-US"/>
              <a:t>PRoject Guide - Prof. Swayam Shah.    Project By - Prabhanjan Dhobale</a:t>
            </a:r>
            <a:endParaRPr lang="en-US" dirty="0"/>
          </a:p>
        </p:txBody>
      </p:sp>
      <p:sp>
        <p:nvSpPr>
          <p:cNvPr id="6" name="Rectangle 5">
            <a:extLst>
              <a:ext uri="{FF2B5EF4-FFF2-40B4-BE49-F238E27FC236}">
                <a16:creationId xmlns:a16="http://schemas.microsoft.com/office/drawing/2014/main" id="{0DFE28F9-79C5-46E0-B7B0-3AC99C1C4236}"/>
              </a:ext>
            </a:extLst>
          </p:cNvPr>
          <p:cNvSpPr/>
          <p:nvPr/>
        </p:nvSpPr>
        <p:spPr>
          <a:xfrm>
            <a:off x="2823884" y="3061480"/>
            <a:ext cx="6983506" cy="738664"/>
          </a:xfrm>
          <a:prstGeom prst="rect">
            <a:avLst/>
          </a:prstGeom>
        </p:spPr>
        <p:txBody>
          <a:bodyPr wrap="square">
            <a:spAutoFit/>
          </a:bodyPr>
          <a:lstStyle/>
          <a:p>
            <a:r>
              <a:rPr lang="en-IN" sz="2400" b="1" u="sng" dirty="0"/>
              <a:t>Link :</a:t>
            </a:r>
            <a:r>
              <a:rPr lang="en-IN" dirty="0"/>
              <a:t> </a:t>
            </a:r>
            <a:r>
              <a:rPr lang="en-IN" dirty="0">
                <a:hlinkClick r:id="rId3">
                  <a:extLst>
                    <a:ext uri="{A12FA001-AC4F-418D-AE19-62706E023703}">
                      <ahyp:hlinkClr xmlns:ahyp="http://schemas.microsoft.com/office/drawing/2018/hyperlinkcolor" val="tx"/>
                    </a:ext>
                  </a:extLst>
                </a:hlinkClick>
              </a:rPr>
              <a:t>https://docs.google.com/spreadsheets/d/1BKs-_-n3XbaXvj1N--q2j_7rgaBM1UGWIKUbljfDhYA/edit?usp=sharing</a:t>
            </a:r>
            <a:endParaRPr lang="en-IN" dirty="0"/>
          </a:p>
        </p:txBody>
      </p:sp>
    </p:spTree>
    <p:extLst>
      <p:ext uri="{BB962C8B-B14F-4D97-AF65-F5344CB8AC3E}">
        <p14:creationId xmlns:p14="http://schemas.microsoft.com/office/powerpoint/2010/main" val="361558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84849" y="2429389"/>
            <a:ext cx="9905998" cy="1478570"/>
          </a:xfrm>
        </p:spPr>
        <p:txBody>
          <a:bodyPr>
            <a:normAutofit/>
          </a:bodyPr>
          <a:lstStyle/>
          <a:p>
            <a:pPr algn="ctr"/>
            <a:r>
              <a:rPr lang="en-US" sz="7000" b="1" dirty="0" err="1">
                <a:latin typeface="Rockwell" panose="02060603020205020403" pitchFamily="18" charset="0"/>
              </a:rPr>
              <a:t>USEr</a:t>
            </a:r>
            <a:r>
              <a:rPr lang="en-US" sz="7000" b="1" dirty="0">
                <a:latin typeface="Rockwell" panose="02060603020205020403" pitchFamily="18" charset="0"/>
              </a:rPr>
              <a:t> manual</a:t>
            </a:r>
          </a:p>
        </p:txBody>
      </p:sp>
      <p:pic>
        <p:nvPicPr>
          <p:cNvPr id="3" name="Picture 2">
            <a:extLst>
              <a:ext uri="{FF2B5EF4-FFF2-40B4-BE49-F238E27FC236}">
                <a16:creationId xmlns:a16="http://schemas.microsoft.com/office/drawing/2014/main" id="{8CCFF190-80C1-4370-AC69-E1AD4D69C37B}"/>
              </a:ext>
            </a:extLst>
          </p:cNvPr>
          <p:cNvPicPr>
            <a:picLocks noChangeAspect="1"/>
          </p:cNvPicPr>
          <p:nvPr/>
        </p:nvPicPr>
        <p:blipFill>
          <a:blip r:embed="rId2"/>
          <a:stretch>
            <a:fillRect/>
          </a:stretch>
        </p:blipFill>
        <p:spPr>
          <a:xfrm>
            <a:off x="11553125" y="44777"/>
            <a:ext cx="549229" cy="549229"/>
          </a:xfrm>
          <a:prstGeom prst="rect">
            <a:avLst/>
          </a:prstGeom>
        </p:spPr>
      </p:pic>
      <p:sp>
        <p:nvSpPr>
          <p:cNvPr id="4" name="Footer Placeholder 3">
            <a:extLst>
              <a:ext uri="{FF2B5EF4-FFF2-40B4-BE49-F238E27FC236}">
                <a16:creationId xmlns:a16="http://schemas.microsoft.com/office/drawing/2014/main" id="{C23D7FD0-1182-4E33-80AE-5976C4C3364A}"/>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908444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9DD9-40CC-454B-96F3-CC9E76ED000E}"/>
              </a:ext>
            </a:extLst>
          </p:cNvPr>
          <p:cNvSpPr>
            <a:spLocks noGrp="1"/>
          </p:cNvSpPr>
          <p:nvPr>
            <p:ph type="title"/>
          </p:nvPr>
        </p:nvSpPr>
        <p:spPr/>
        <p:txBody>
          <a:bodyPr/>
          <a:lstStyle/>
          <a:p>
            <a:r>
              <a:rPr lang="en-IN" b="1" u="sng" dirty="0"/>
              <a:t>Register a new student</a:t>
            </a:r>
          </a:p>
        </p:txBody>
      </p:sp>
      <p:sp>
        <p:nvSpPr>
          <p:cNvPr id="3" name="Content Placeholder 2">
            <a:extLst>
              <a:ext uri="{FF2B5EF4-FFF2-40B4-BE49-F238E27FC236}">
                <a16:creationId xmlns:a16="http://schemas.microsoft.com/office/drawing/2014/main" id="{EEC7ECC9-9CEC-441F-AA03-BEE6BA97B69B}"/>
              </a:ext>
            </a:extLst>
          </p:cNvPr>
          <p:cNvSpPr>
            <a:spLocks noGrp="1"/>
          </p:cNvSpPr>
          <p:nvPr>
            <p:ph idx="1"/>
          </p:nvPr>
        </p:nvSpPr>
        <p:spPr/>
        <p:txBody>
          <a:bodyPr/>
          <a:lstStyle/>
          <a:p>
            <a:pPr marL="457200" indent="-457200">
              <a:buFont typeface="+mj-lt"/>
              <a:buAutoNum type="arabicPeriod"/>
            </a:pPr>
            <a:r>
              <a:rPr lang="en-IN" dirty="0"/>
              <a:t>Open Application and Select Register New Student.</a:t>
            </a:r>
          </a:p>
          <a:p>
            <a:pPr marL="457200" indent="-457200">
              <a:buFont typeface="+mj-lt"/>
              <a:buAutoNum type="arabicPeriod"/>
            </a:pPr>
            <a:r>
              <a:rPr lang="en-IN" dirty="0"/>
              <a:t>Enter Details like Enrolment Number and Name.</a:t>
            </a:r>
          </a:p>
          <a:p>
            <a:pPr marL="457200" indent="-457200">
              <a:buFont typeface="+mj-lt"/>
              <a:buAutoNum type="arabicPeriod"/>
            </a:pPr>
            <a:r>
              <a:rPr lang="en-IN" dirty="0"/>
              <a:t>Click on Take Image and wait until it capture image.</a:t>
            </a:r>
          </a:p>
          <a:p>
            <a:pPr marL="457200" indent="-457200">
              <a:buFont typeface="+mj-lt"/>
              <a:buAutoNum type="arabicPeriod"/>
            </a:pPr>
            <a:r>
              <a:rPr lang="en-IN" dirty="0"/>
              <a:t>Once you hear message from system then click on Train Image.</a:t>
            </a:r>
          </a:p>
          <a:p>
            <a:pPr marL="457200" indent="-457200">
              <a:buFont typeface="+mj-lt"/>
              <a:buAutoNum type="arabicPeriod"/>
            </a:pPr>
            <a:r>
              <a:rPr lang="en-IN" dirty="0"/>
              <a:t>New Student record will be created.</a:t>
            </a:r>
          </a:p>
        </p:txBody>
      </p:sp>
      <p:sp>
        <p:nvSpPr>
          <p:cNvPr id="4" name="Footer Placeholder 3">
            <a:extLst>
              <a:ext uri="{FF2B5EF4-FFF2-40B4-BE49-F238E27FC236}">
                <a16:creationId xmlns:a16="http://schemas.microsoft.com/office/drawing/2014/main" id="{1EB908B3-6030-4A8A-9187-4CA816D1C570}"/>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2281918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9DD9-40CC-454B-96F3-CC9E76ED000E}"/>
              </a:ext>
            </a:extLst>
          </p:cNvPr>
          <p:cNvSpPr>
            <a:spLocks noGrp="1"/>
          </p:cNvSpPr>
          <p:nvPr>
            <p:ph type="title"/>
          </p:nvPr>
        </p:nvSpPr>
        <p:spPr/>
        <p:txBody>
          <a:bodyPr/>
          <a:lstStyle/>
          <a:p>
            <a:r>
              <a:rPr lang="en-IN" b="1" u="sng" dirty="0"/>
              <a:t>Take attendance </a:t>
            </a:r>
          </a:p>
        </p:txBody>
      </p:sp>
      <p:sp>
        <p:nvSpPr>
          <p:cNvPr id="3" name="Content Placeholder 2">
            <a:extLst>
              <a:ext uri="{FF2B5EF4-FFF2-40B4-BE49-F238E27FC236}">
                <a16:creationId xmlns:a16="http://schemas.microsoft.com/office/drawing/2014/main" id="{EEC7ECC9-9CEC-441F-AA03-BEE6BA97B69B}"/>
              </a:ext>
            </a:extLst>
          </p:cNvPr>
          <p:cNvSpPr>
            <a:spLocks noGrp="1"/>
          </p:cNvSpPr>
          <p:nvPr>
            <p:ph idx="1"/>
          </p:nvPr>
        </p:nvSpPr>
        <p:spPr/>
        <p:txBody>
          <a:bodyPr/>
          <a:lstStyle/>
          <a:p>
            <a:pPr marL="457200" indent="-457200">
              <a:buFont typeface="+mj-lt"/>
              <a:buAutoNum type="arabicPeriod"/>
            </a:pPr>
            <a:r>
              <a:rPr lang="en-IN" dirty="0"/>
              <a:t>Open Application and Select Take Attendance</a:t>
            </a:r>
          </a:p>
          <a:p>
            <a:pPr marL="457200" indent="-457200">
              <a:buFont typeface="+mj-lt"/>
              <a:buAutoNum type="arabicPeriod"/>
            </a:pPr>
            <a:r>
              <a:rPr lang="en-IN" dirty="0"/>
              <a:t>Enter Subject Name and Click on Fill Attendance</a:t>
            </a:r>
          </a:p>
          <a:p>
            <a:pPr marL="457200" indent="-457200">
              <a:buFont typeface="+mj-lt"/>
              <a:buAutoNum type="arabicPeriod"/>
            </a:pPr>
            <a:r>
              <a:rPr lang="en-IN" dirty="0"/>
              <a:t>Your camera will be on and then it will click image</a:t>
            </a:r>
          </a:p>
          <a:p>
            <a:pPr marL="457200" indent="-457200">
              <a:buFont typeface="+mj-lt"/>
              <a:buAutoNum type="arabicPeriod"/>
            </a:pPr>
            <a:r>
              <a:rPr lang="en-IN" dirty="0"/>
              <a:t>You can hear sound from system that attendance has been recorded</a:t>
            </a:r>
          </a:p>
          <a:p>
            <a:pPr marL="457200" indent="-457200">
              <a:buFont typeface="+mj-lt"/>
              <a:buAutoNum type="arabicPeriod"/>
            </a:pPr>
            <a:r>
              <a:rPr lang="en-IN" dirty="0"/>
              <a:t>Now you can check your attendance using Check Status</a:t>
            </a:r>
          </a:p>
        </p:txBody>
      </p:sp>
      <p:sp>
        <p:nvSpPr>
          <p:cNvPr id="4" name="Footer Placeholder 3">
            <a:extLst>
              <a:ext uri="{FF2B5EF4-FFF2-40B4-BE49-F238E27FC236}">
                <a16:creationId xmlns:a16="http://schemas.microsoft.com/office/drawing/2014/main" id="{1EB908B3-6030-4A8A-9187-4CA816D1C570}"/>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1626265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9DD9-40CC-454B-96F3-CC9E76ED000E}"/>
              </a:ext>
            </a:extLst>
          </p:cNvPr>
          <p:cNvSpPr>
            <a:spLocks noGrp="1"/>
          </p:cNvSpPr>
          <p:nvPr>
            <p:ph type="title"/>
          </p:nvPr>
        </p:nvSpPr>
        <p:spPr/>
        <p:txBody>
          <a:bodyPr/>
          <a:lstStyle/>
          <a:p>
            <a:r>
              <a:rPr lang="en-IN" b="1" u="sng" dirty="0"/>
              <a:t>view attendance </a:t>
            </a:r>
          </a:p>
        </p:txBody>
      </p:sp>
      <p:sp>
        <p:nvSpPr>
          <p:cNvPr id="3" name="Content Placeholder 2">
            <a:extLst>
              <a:ext uri="{FF2B5EF4-FFF2-40B4-BE49-F238E27FC236}">
                <a16:creationId xmlns:a16="http://schemas.microsoft.com/office/drawing/2014/main" id="{EEC7ECC9-9CEC-441F-AA03-BEE6BA97B69B}"/>
              </a:ext>
            </a:extLst>
          </p:cNvPr>
          <p:cNvSpPr>
            <a:spLocks noGrp="1"/>
          </p:cNvSpPr>
          <p:nvPr>
            <p:ph idx="1"/>
          </p:nvPr>
        </p:nvSpPr>
        <p:spPr/>
        <p:txBody>
          <a:bodyPr/>
          <a:lstStyle/>
          <a:p>
            <a:pPr marL="457200" indent="-457200">
              <a:buFont typeface="+mj-lt"/>
              <a:buAutoNum type="arabicPeriod"/>
            </a:pPr>
            <a:r>
              <a:rPr lang="en-IN" dirty="0"/>
              <a:t>Open Application and Select View Attendance</a:t>
            </a:r>
          </a:p>
          <a:p>
            <a:pPr marL="457200" indent="-457200">
              <a:buFont typeface="+mj-lt"/>
              <a:buAutoNum type="arabicPeriod"/>
            </a:pPr>
            <a:r>
              <a:rPr lang="en-IN" dirty="0"/>
              <a:t>Enter Subject Name and Click on View Attendance</a:t>
            </a:r>
          </a:p>
          <a:p>
            <a:pPr marL="457200" indent="-457200">
              <a:buFont typeface="+mj-lt"/>
              <a:buAutoNum type="arabicPeriod"/>
            </a:pPr>
            <a:r>
              <a:rPr lang="en-IN" dirty="0"/>
              <a:t>Then you can see window where all records are shown</a:t>
            </a:r>
          </a:p>
        </p:txBody>
      </p:sp>
      <p:sp>
        <p:nvSpPr>
          <p:cNvPr id="4" name="Footer Placeholder 3">
            <a:extLst>
              <a:ext uri="{FF2B5EF4-FFF2-40B4-BE49-F238E27FC236}">
                <a16:creationId xmlns:a16="http://schemas.microsoft.com/office/drawing/2014/main" id="{1EB908B3-6030-4A8A-9187-4CA816D1C570}"/>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1665152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84849" y="2429389"/>
            <a:ext cx="9905998" cy="1478570"/>
          </a:xfrm>
        </p:spPr>
        <p:txBody>
          <a:bodyPr>
            <a:normAutofit/>
          </a:bodyPr>
          <a:lstStyle/>
          <a:p>
            <a:pPr algn="ctr"/>
            <a:r>
              <a:rPr lang="en-US" sz="7000" b="1" dirty="0">
                <a:latin typeface="Rockwell" panose="02060603020205020403" pitchFamily="18" charset="0"/>
              </a:rPr>
              <a:t>Thank you</a:t>
            </a:r>
          </a:p>
        </p:txBody>
      </p:sp>
      <p:pic>
        <p:nvPicPr>
          <p:cNvPr id="3" name="Picture 2">
            <a:extLst>
              <a:ext uri="{FF2B5EF4-FFF2-40B4-BE49-F238E27FC236}">
                <a16:creationId xmlns:a16="http://schemas.microsoft.com/office/drawing/2014/main" id="{2AFDE0F9-A14C-4DE9-B8AC-7F5E4EB88095}"/>
              </a:ext>
            </a:extLst>
          </p:cNvPr>
          <p:cNvPicPr>
            <a:picLocks noChangeAspect="1"/>
          </p:cNvPicPr>
          <p:nvPr/>
        </p:nvPicPr>
        <p:blipFill>
          <a:blip r:embed="rId2"/>
          <a:stretch>
            <a:fillRect/>
          </a:stretch>
        </p:blipFill>
        <p:spPr>
          <a:xfrm>
            <a:off x="11553125" y="44777"/>
            <a:ext cx="549229" cy="549229"/>
          </a:xfrm>
          <a:prstGeom prst="rect">
            <a:avLst/>
          </a:prstGeom>
        </p:spPr>
      </p:pic>
      <p:sp>
        <p:nvSpPr>
          <p:cNvPr id="4" name="Footer Placeholder 3">
            <a:extLst>
              <a:ext uri="{FF2B5EF4-FFF2-40B4-BE49-F238E27FC236}">
                <a16:creationId xmlns:a16="http://schemas.microsoft.com/office/drawing/2014/main" id="{7F6161E2-460B-4EFB-9A10-1A47120A2575}"/>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3607763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Project Overview</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fontScale="92500" lnSpcReduction="20000"/>
          </a:bodyPr>
          <a:lstStyle/>
          <a:p>
            <a:r>
              <a:rPr lang="en-US" dirty="0"/>
              <a:t>Our face-recognition student attendance system </a:t>
            </a:r>
            <a:r>
              <a:rPr lang="en-US" dirty="0" err="1"/>
              <a:t>revolutionises</a:t>
            </a:r>
            <a:r>
              <a:rPr lang="en-US" dirty="0"/>
              <a:t> traditional attendance management in educational institutions. By leveraging cutting-edge facial recognition technology, the system automatically identifies and records students' attendance in real-time. This eliminates the need for manual attendance taking, reduces errors, and enhances efficiency. The system securely stores and analyses facial features, ensuring reliable identification and preventing </a:t>
            </a:r>
            <a:r>
              <a:rPr lang="en-US" dirty="0" err="1"/>
              <a:t>unauthorised</a:t>
            </a:r>
            <a:r>
              <a:rPr lang="en-US" dirty="0"/>
              <a:t> access. With a user-friendly interface, teachers and administrators can easily monitor attendance records, generate reports, and track attendance patterns. Our face recognition student attendance system offers a seamless and reliable solution, saving valuable time and resources while promoting a safer and more efficient learning environment.</a:t>
            </a:r>
          </a:p>
          <a:p>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AF631DB8-DDF5-4300-8D8E-B1CF0B1DF4A8}"/>
              </a:ext>
            </a:extLst>
          </p:cNvPr>
          <p:cNvPicPr>
            <a:picLocks noChangeAspect="1"/>
          </p:cNvPicPr>
          <p:nvPr/>
        </p:nvPicPr>
        <p:blipFill>
          <a:blip r:embed="rId2"/>
          <a:stretch>
            <a:fillRect/>
          </a:stretch>
        </p:blipFill>
        <p:spPr>
          <a:xfrm>
            <a:off x="11553125" y="44777"/>
            <a:ext cx="549229" cy="549229"/>
          </a:xfrm>
          <a:prstGeom prst="rect">
            <a:avLst/>
          </a:prstGeom>
        </p:spPr>
      </p:pic>
      <p:sp>
        <p:nvSpPr>
          <p:cNvPr id="5" name="Footer Placeholder 4">
            <a:extLst>
              <a:ext uri="{FF2B5EF4-FFF2-40B4-BE49-F238E27FC236}">
                <a16:creationId xmlns:a16="http://schemas.microsoft.com/office/drawing/2014/main" id="{ADC04CCB-4B96-4695-A7F6-8D83618F54AF}"/>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217217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Existing system</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1141410" y="2249486"/>
            <a:ext cx="9905998" cy="3541714"/>
          </a:xfrm>
        </p:spPr>
        <p:txBody>
          <a:bodyPr>
            <a:normAutofit fontScale="92500" lnSpcReduction="20000"/>
          </a:bodyPr>
          <a:lstStyle/>
          <a:p>
            <a:r>
              <a:rPr lang="en-US" dirty="0"/>
              <a:t>Currently, many educational institutions rely on manual methods to track student attendance. These methods include roll-call, sign-in sheets, or barcode scanning, which are labor-intensive and prone to errors. These systems lack the ability to verify the identity of students accurately, leading to proxy attendance and potential security breaches. Additionally, manual data entry and record-keeping make it difficult to generate comprehensive attendance reports and analyze attendance patterns. The absence of automation hampers the efficiency and effectiveness of attendance management. To address these limitations, a more advanced solution like a face recognition student attendance system is necessary, providing accurate, secure, and automated attendance tracking.</a:t>
            </a:r>
          </a:p>
        </p:txBody>
      </p:sp>
      <p:pic>
        <p:nvPicPr>
          <p:cNvPr id="4" name="Picture 3">
            <a:extLst>
              <a:ext uri="{FF2B5EF4-FFF2-40B4-BE49-F238E27FC236}">
                <a16:creationId xmlns:a16="http://schemas.microsoft.com/office/drawing/2014/main" id="{11AD5E4E-BB9F-4F03-93A0-294233C4AE7A}"/>
              </a:ext>
            </a:extLst>
          </p:cNvPr>
          <p:cNvPicPr>
            <a:picLocks noChangeAspect="1"/>
          </p:cNvPicPr>
          <p:nvPr/>
        </p:nvPicPr>
        <p:blipFill>
          <a:blip r:embed="rId2"/>
          <a:stretch>
            <a:fillRect/>
          </a:stretch>
        </p:blipFill>
        <p:spPr>
          <a:xfrm>
            <a:off x="11553125" y="44777"/>
            <a:ext cx="549229" cy="549229"/>
          </a:xfrm>
          <a:prstGeom prst="rect">
            <a:avLst/>
          </a:prstGeom>
        </p:spPr>
      </p:pic>
      <p:sp>
        <p:nvSpPr>
          <p:cNvPr id="5" name="Footer Placeholder 4">
            <a:extLst>
              <a:ext uri="{FF2B5EF4-FFF2-40B4-BE49-F238E27FC236}">
                <a16:creationId xmlns:a16="http://schemas.microsoft.com/office/drawing/2014/main" id="{A71ABB67-EE5B-459D-8F91-424430BB209B}"/>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1398410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Proposed system</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fontScale="92500" lnSpcReduction="20000"/>
          </a:bodyPr>
          <a:lstStyle/>
          <a:p>
            <a:r>
              <a:rPr lang="en-US" dirty="0"/>
              <a:t>Our proposed face recognition student attendance system aims to revolutionize attendance management in educational institutions. Leveraging state-of-the-art facial recognition technology, the system will automatically identify and record students' attendance in real-time, eliminating the need for manual methods. The system will securely store and analyze facial features, ensuring reliable identification and preventing proxy attendance. A user-friendly interface will allow teachers and administrators to easily monitor attendance records, generate comprehensive reports, and analyze attendance patterns. The proposed system will offer a seamless and efficient solution, saving valuable time and resources, enhancing security, and promoting a transparent and accurate attendance management process.</a:t>
            </a:r>
          </a:p>
        </p:txBody>
      </p:sp>
      <p:pic>
        <p:nvPicPr>
          <p:cNvPr id="4" name="Picture 3">
            <a:extLst>
              <a:ext uri="{FF2B5EF4-FFF2-40B4-BE49-F238E27FC236}">
                <a16:creationId xmlns:a16="http://schemas.microsoft.com/office/drawing/2014/main" id="{CC098A63-F80D-4C3F-AFA3-3AD828216DF4}"/>
              </a:ext>
            </a:extLst>
          </p:cNvPr>
          <p:cNvPicPr>
            <a:picLocks noChangeAspect="1"/>
          </p:cNvPicPr>
          <p:nvPr/>
        </p:nvPicPr>
        <p:blipFill>
          <a:blip r:embed="rId2"/>
          <a:stretch>
            <a:fillRect/>
          </a:stretch>
        </p:blipFill>
        <p:spPr>
          <a:xfrm>
            <a:off x="11553125" y="44777"/>
            <a:ext cx="549229" cy="549229"/>
          </a:xfrm>
          <a:prstGeom prst="rect">
            <a:avLst/>
          </a:prstGeom>
        </p:spPr>
      </p:pic>
      <p:sp>
        <p:nvSpPr>
          <p:cNvPr id="5" name="Footer Placeholder 4">
            <a:extLst>
              <a:ext uri="{FF2B5EF4-FFF2-40B4-BE49-F238E27FC236}">
                <a16:creationId xmlns:a16="http://schemas.microsoft.com/office/drawing/2014/main" id="{7E9B800A-86F6-4ACE-803B-0FD6C4EB82C9}"/>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1348318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Scope of system</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lnSpcReduction="10000"/>
          </a:bodyPr>
          <a:lstStyle/>
          <a:p>
            <a:pPr lvl="1"/>
            <a:r>
              <a:rPr lang="en-US" dirty="0"/>
              <a:t>The scope of our face recognition student attendance system encompasses the development and implementation of a robust and scalable solution for educational institutions. The system will include features such as facial recognition algorithms, database management, real-time attendance tracking, and reporting functionalities. It will be designed to integrate seamlessly with existing student information systems and hardware infrastructure. The system will cater to multiple classrooms and campuses, accommodating a large number of students. It will also consider variations in lighting conditions and facial expressions to ensure accurate identification. The scope extends to providing user-friendly interfaces for teachers, administrators, and IT personnel, facilitating efficient attendance management processes.</a:t>
            </a:r>
            <a:endParaRPr lang="en-US" sz="24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3EFF2A7E-06D4-4FCA-9173-06F81F704593}"/>
              </a:ext>
            </a:extLst>
          </p:cNvPr>
          <p:cNvPicPr>
            <a:picLocks noChangeAspect="1"/>
          </p:cNvPicPr>
          <p:nvPr/>
        </p:nvPicPr>
        <p:blipFill>
          <a:blip r:embed="rId2"/>
          <a:stretch>
            <a:fillRect/>
          </a:stretch>
        </p:blipFill>
        <p:spPr>
          <a:xfrm>
            <a:off x="11553125" y="44777"/>
            <a:ext cx="549229" cy="549229"/>
          </a:xfrm>
          <a:prstGeom prst="rect">
            <a:avLst/>
          </a:prstGeom>
        </p:spPr>
      </p:pic>
      <p:sp>
        <p:nvSpPr>
          <p:cNvPr id="5" name="Footer Placeholder 4">
            <a:extLst>
              <a:ext uri="{FF2B5EF4-FFF2-40B4-BE49-F238E27FC236}">
                <a16:creationId xmlns:a16="http://schemas.microsoft.com/office/drawing/2014/main" id="{3AFDB4FA-7CAD-4577-BAFE-97D85FA66878}"/>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2919556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84849" y="2429389"/>
            <a:ext cx="9905998" cy="1478570"/>
          </a:xfrm>
        </p:spPr>
        <p:txBody>
          <a:bodyPr>
            <a:normAutofit/>
          </a:bodyPr>
          <a:lstStyle/>
          <a:p>
            <a:pPr algn="ctr"/>
            <a:r>
              <a:rPr lang="en-US" sz="7000" b="1" dirty="0">
                <a:latin typeface="Rockwell" panose="02060603020205020403" pitchFamily="18" charset="0"/>
              </a:rPr>
              <a:t>UML Diagrams</a:t>
            </a:r>
          </a:p>
        </p:txBody>
      </p:sp>
      <p:pic>
        <p:nvPicPr>
          <p:cNvPr id="3" name="Picture 2">
            <a:extLst>
              <a:ext uri="{FF2B5EF4-FFF2-40B4-BE49-F238E27FC236}">
                <a16:creationId xmlns:a16="http://schemas.microsoft.com/office/drawing/2014/main" id="{0DE57412-1941-401C-8899-B28DD3D06B59}"/>
              </a:ext>
            </a:extLst>
          </p:cNvPr>
          <p:cNvPicPr>
            <a:picLocks noChangeAspect="1"/>
          </p:cNvPicPr>
          <p:nvPr/>
        </p:nvPicPr>
        <p:blipFill>
          <a:blip r:embed="rId2"/>
          <a:stretch>
            <a:fillRect/>
          </a:stretch>
        </p:blipFill>
        <p:spPr>
          <a:xfrm>
            <a:off x="11553125" y="44777"/>
            <a:ext cx="549229" cy="549229"/>
          </a:xfrm>
          <a:prstGeom prst="rect">
            <a:avLst/>
          </a:prstGeom>
        </p:spPr>
      </p:pic>
      <p:sp>
        <p:nvSpPr>
          <p:cNvPr id="4" name="Footer Placeholder 3">
            <a:extLst>
              <a:ext uri="{FF2B5EF4-FFF2-40B4-BE49-F238E27FC236}">
                <a16:creationId xmlns:a16="http://schemas.microsoft.com/office/drawing/2014/main" id="{457DB197-8D1F-4D93-8F24-53BEFC37642E}"/>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1902613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0F85-ECA8-41C8-8E08-9D89C2F0FA0C}"/>
              </a:ext>
            </a:extLst>
          </p:cNvPr>
          <p:cNvSpPr>
            <a:spLocks noGrp="1"/>
          </p:cNvSpPr>
          <p:nvPr>
            <p:ph type="title"/>
          </p:nvPr>
        </p:nvSpPr>
        <p:spPr>
          <a:xfrm>
            <a:off x="1141413" y="618518"/>
            <a:ext cx="9905998" cy="735153"/>
          </a:xfrm>
        </p:spPr>
        <p:txBody>
          <a:bodyPr/>
          <a:lstStyle/>
          <a:p>
            <a:r>
              <a:rPr lang="en-IN" b="1" dirty="0"/>
              <a:t>Class Diagram</a:t>
            </a:r>
          </a:p>
        </p:txBody>
      </p:sp>
      <p:pic>
        <p:nvPicPr>
          <p:cNvPr id="5" name="Content Placeholder 4">
            <a:extLst>
              <a:ext uri="{FF2B5EF4-FFF2-40B4-BE49-F238E27FC236}">
                <a16:creationId xmlns:a16="http://schemas.microsoft.com/office/drawing/2014/main" id="{6A205E99-1283-4FA2-87A1-BD3AF747899E}"/>
              </a:ext>
            </a:extLst>
          </p:cNvPr>
          <p:cNvPicPr>
            <a:picLocks noGrp="1" noChangeAspect="1"/>
          </p:cNvPicPr>
          <p:nvPr>
            <p:ph idx="1"/>
          </p:nvPr>
        </p:nvPicPr>
        <p:blipFill>
          <a:blip r:embed="rId2"/>
          <a:stretch>
            <a:fillRect/>
          </a:stretch>
        </p:blipFill>
        <p:spPr>
          <a:xfrm>
            <a:off x="2339788" y="1660896"/>
            <a:ext cx="5979139" cy="4407096"/>
          </a:xfrm>
        </p:spPr>
      </p:pic>
      <p:pic>
        <p:nvPicPr>
          <p:cNvPr id="4" name="Picture 3">
            <a:extLst>
              <a:ext uri="{FF2B5EF4-FFF2-40B4-BE49-F238E27FC236}">
                <a16:creationId xmlns:a16="http://schemas.microsoft.com/office/drawing/2014/main" id="{AB13176F-BDC2-453F-9E62-B7F9E519AC5C}"/>
              </a:ext>
            </a:extLst>
          </p:cNvPr>
          <p:cNvPicPr>
            <a:picLocks noChangeAspect="1"/>
          </p:cNvPicPr>
          <p:nvPr/>
        </p:nvPicPr>
        <p:blipFill>
          <a:blip r:embed="rId3"/>
          <a:stretch>
            <a:fillRect/>
          </a:stretch>
        </p:blipFill>
        <p:spPr>
          <a:xfrm>
            <a:off x="11553125" y="44777"/>
            <a:ext cx="549229" cy="549229"/>
          </a:xfrm>
          <a:prstGeom prst="rect">
            <a:avLst/>
          </a:prstGeom>
        </p:spPr>
      </p:pic>
      <p:sp>
        <p:nvSpPr>
          <p:cNvPr id="3" name="Footer Placeholder 2">
            <a:extLst>
              <a:ext uri="{FF2B5EF4-FFF2-40B4-BE49-F238E27FC236}">
                <a16:creationId xmlns:a16="http://schemas.microsoft.com/office/drawing/2014/main" id="{B628F6A2-C9F5-4AFD-A45E-762DB16EE1A1}"/>
              </a:ext>
            </a:extLst>
          </p:cNvPr>
          <p:cNvSpPr>
            <a:spLocks noGrp="1"/>
          </p:cNvSpPr>
          <p:nvPr>
            <p:ph type="ftr" sz="quarter" idx="11"/>
          </p:nvPr>
        </p:nvSpPr>
        <p:spPr>
          <a:xfrm>
            <a:off x="1141413" y="6375217"/>
            <a:ext cx="6239309" cy="365125"/>
          </a:xfrm>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1428106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0F85-ECA8-41C8-8E08-9D89C2F0FA0C}"/>
              </a:ext>
            </a:extLst>
          </p:cNvPr>
          <p:cNvSpPr>
            <a:spLocks noGrp="1"/>
          </p:cNvSpPr>
          <p:nvPr>
            <p:ph type="title"/>
          </p:nvPr>
        </p:nvSpPr>
        <p:spPr>
          <a:xfrm>
            <a:off x="1141413" y="618518"/>
            <a:ext cx="9905998" cy="735153"/>
          </a:xfrm>
        </p:spPr>
        <p:txBody>
          <a:bodyPr/>
          <a:lstStyle/>
          <a:p>
            <a:r>
              <a:rPr lang="en-IN" b="1" dirty="0"/>
              <a:t>USE case Diagram</a:t>
            </a:r>
          </a:p>
        </p:txBody>
      </p:sp>
      <p:pic>
        <p:nvPicPr>
          <p:cNvPr id="7" name="Content Placeholder 6">
            <a:extLst>
              <a:ext uri="{FF2B5EF4-FFF2-40B4-BE49-F238E27FC236}">
                <a16:creationId xmlns:a16="http://schemas.microsoft.com/office/drawing/2014/main" id="{C586E88A-5E13-4E46-98C4-B9BA3493442B}"/>
              </a:ext>
            </a:extLst>
          </p:cNvPr>
          <p:cNvPicPr>
            <a:picLocks noGrp="1" noChangeAspect="1"/>
          </p:cNvPicPr>
          <p:nvPr>
            <p:ph idx="1"/>
          </p:nvPr>
        </p:nvPicPr>
        <p:blipFill>
          <a:blip r:embed="rId2"/>
          <a:stretch>
            <a:fillRect/>
          </a:stretch>
        </p:blipFill>
        <p:spPr>
          <a:xfrm>
            <a:off x="2106706" y="1832023"/>
            <a:ext cx="6108260" cy="3976672"/>
          </a:xfrm>
        </p:spPr>
      </p:pic>
      <p:pic>
        <p:nvPicPr>
          <p:cNvPr id="4" name="Picture 3">
            <a:extLst>
              <a:ext uri="{FF2B5EF4-FFF2-40B4-BE49-F238E27FC236}">
                <a16:creationId xmlns:a16="http://schemas.microsoft.com/office/drawing/2014/main" id="{25515ADC-8703-446F-94FD-046FBAD193C4}"/>
              </a:ext>
            </a:extLst>
          </p:cNvPr>
          <p:cNvPicPr>
            <a:picLocks noChangeAspect="1"/>
          </p:cNvPicPr>
          <p:nvPr/>
        </p:nvPicPr>
        <p:blipFill>
          <a:blip r:embed="rId3"/>
          <a:stretch>
            <a:fillRect/>
          </a:stretch>
        </p:blipFill>
        <p:spPr>
          <a:xfrm>
            <a:off x="11553125" y="44777"/>
            <a:ext cx="549229" cy="549229"/>
          </a:xfrm>
          <a:prstGeom prst="rect">
            <a:avLst/>
          </a:prstGeom>
        </p:spPr>
      </p:pic>
      <p:sp>
        <p:nvSpPr>
          <p:cNvPr id="3" name="Footer Placeholder 2">
            <a:extLst>
              <a:ext uri="{FF2B5EF4-FFF2-40B4-BE49-F238E27FC236}">
                <a16:creationId xmlns:a16="http://schemas.microsoft.com/office/drawing/2014/main" id="{3EA841DA-A94F-42F2-BDBD-2AAEF0F3AC09}"/>
              </a:ext>
            </a:extLst>
          </p:cNvPr>
          <p:cNvSpPr>
            <a:spLocks noGrp="1"/>
          </p:cNvSpPr>
          <p:nvPr>
            <p:ph type="ftr" sz="quarter" idx="11"/>
          </p:nvPr>
        </p:nvSpPr>
        <p:spPr/>
        <p:txBody>
          <a:bodyPr/>
          <a:lstStyle/>
          <a:p>
            <a:r>
              <a:rPr lang="en-US"/>
              <a:t>PRoject Guide - Prof. Swayam Shah.    Project By - Prabhanjan Dhobale</a:t>
            </a:r>
            <a:endParaRPr lang="en-US" dirty="0"/>
          </a:p>
        </p:txBody>
      </p:sp>
    </p:spTree>
    <p:extLst>
      <p:ext uri="{BB962C8B-B14F-4D97-AF65-F5344CB8AC3E}">
        <p14:creationId xmlns:p14="http://schemas.microsoft.com/office/powerpoint/2010/main" val="28304746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1183</Words>
  <Application>Microsoft Office PowerPoint</Application>
  <PresentationFormat>Widescreen</PresentationFormat>
  <Paragraphs>81</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Rockwell</vt:lpstr>
      <vt:lpstr>Tahoma</vt:lpstr>
      <vt:lpstr>Trebuchet MS</vt:lpstr>
      <vt:lpstr>Tw Cen MT</vt:lpstr>
      <vt:lpstr>Circuit</vt:lpstr>
      <vt:lpstr>Face recognition attendance system</vt:lpstr>
      <vt:lpstr>Company profile</vt:lpstr>
      <vt:lpstr>Project Overview</vt:lpstr>
      <vt:lpstr>Existing system</vt:lpstr>
      <vt:lpstr>Proposed system</vt:lpstr>
      <vt:lpstr>Scope of system</vt:lpstr>
      <vt:lpstr>UML Diagrams</vt:lpstr>
      <vt:lpstr>Class Diagram</vt:lpstr>
      <vt:lpstr>USE case Diagram</vt:lpstr>
      <vt:lpstr>activity Diagram</vt:lpstr>
      <vt:lpstr>sequence Diagram</vt:lpstr>
      <vt:lpstr>Working of application</vt:lpstr>
      <vt:lpstr>Hardware and software requirement</vt:lpstr>
      <vt:lpstr>Screen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 cases</vt:lpstr>
      <vt:lpstr>USEr manual</vt:lpstr>
      <vt:lpstr>Register a new student</vt:lpstr>
      <vt:lpstr>Take attendance </vt:lpstr>
      <vt:lpstr>view attendance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2023-06-28T04:35:30Z</dcterms:created>
  <dcterms:modified xsi:type="dcterms:W3CDTF">2023-07-12T12:52:30Z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