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49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bhanjanreddy08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1%20Introduction/Data%20wrangling%20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2%20EDA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3%20Interactive%20Visual%20Analytics%20and%20Dashboard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vassherif98/IBM_Data_Science_Professional_Certification/blob/master/10.Applied_Data_Science_Capstone/Week%204%20Predictive%20Analysis%20(Classification)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professional-certificates/ibm-data-science?&amp;instructor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navassherif98/IBM_Data_Science_Professional_Certification/blob/master/10.Applied_Data_Science_Capstone/Week%201%20Introduction/Data%20Collection%20Api%20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hyperlink" Target="https://github.com/navassherif98/IBM_Data_Science_Professional_Certification/blob/master/10.Applied_Data_Science_Capstone/Week%201%20Introduction/Data%20Collection%20with%20Web%20Scraping.ipynb" TargetMode="External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42282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IN" sz="2400" spc="-175" dirty="0">
                <a:solidFill>
                  <a:srgbClr val="616E52"/>
                </a:solidFill>
                <a:latin typeface="Arial"/>
                <a:cs typeface="Arial"/>
              </a:rPr>
              <a:t>Chatla Prabhanjan Reddy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https://github.com/Prabhanjanreddy08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25/04/2025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082656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https://github.com/navassherif98/IBM_Data_Science_Professional_Certification/blob/master/10.Applied_Data_Science_Capstone/Week%201%20Introduction/Data%20wrangling%20.ipynb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358394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https://github.com/navassherif98/IBM_Data_Science_Professional_Certification/blob/master/10.Applied_Data_Science_Capstone/Week%202%20EDA/EDA%20with%20Visualization.ipynb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3925570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lang="en-IN" sz="2000" u="heavy" spc="-5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https://github.com/navassherif98/IBM_Data_Science_Professional_Certification/blob/master/10.Applied_Data_Science_Capstone/Week%202%20EDA/EDA%20with%20SQL.ipynb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3162789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7620">
              <a:lnSpc>
                <a:spcPct val="150100"/>
              </a:lnSpc>
              <a:spcBef>
                <a:spcPts val="300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https://github.com/navassherif98/IBM_Data_Science_Professional_Certification/blob/master/10.Applied_Data_Science_Capstone/Week%203%20Interactive%20Visual%20Analytics%20and%20Dashboard/Interactive%20Visual%20Analytics%20with%20Folium.ipynb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65871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 marR="1557020">
              <a:lnSpc>
                <a:spcPct val="150000"/>
              </a:lnSpc>
              <a:spcBef>
                <a:spcPts val="95"/>
              </a:spcBef>
            </a:pPr>
            <a:r>
              <a:rPr lang="en-IN" sz="2000" u="heavy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https://github.com/navassherif98/IBM_Data_Science_Professional_Certification/blob/master/10.Applied_Data_Science_Capstone/Week%203%20Interactive%20Visual%20Analytics%20and%20Dashboard/spacex_dash_app.py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7962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https://github.com/navassherif98/IBM_Data_Science_Professional_Certification/blob/master/10.Applied_Data_Science_Capstone/Week%204%20Predictive%20Analysis%20(Classification)/Machine%20Learning%20Prediction.ipynb</a:t>
            </a:r>
            <a:endParaRPr sz="2000" dirty="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524000" y="1537777"/>
            <a:ext cx="8401050" cy="3013004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35635" y="5215508"/>
            <a:ext cx="2988945" cy="1271117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88900"/>
              </a:lnSpc>
              <a:spcBef>
                <a:spcPts val="300"/>
              </a:spcBef>
            </a:pPr>
            <a:r>
              <a:rPr lang="en-IN" sz="1500" u="sng" spc="-10" dirty="0">
                <a:solidFill>
                  <a:schemeClr val="bg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23"/>
              </a:rPr>
              <a:t>https://github.com/navassherif98/IBM_Data_Science_Professional_Certification/blob/master/10.Applied_Data_Science_Capstone/Week%201%20Introduction/Data%20Collection%20Api%20.ipynb</a:t>
            </a:r>
            <a:endParaRPr sz="1500" dirty="0">
              <a:solidFill>
                <a:schemeClr val="bg1"/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128240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17"/>
              </a:rPr>
              <a:t>https://github.com/navassherif98/IBM_Data_Science_Professional_Certification/blob/master/10.Applied_Data_Science_Capstone/Week%201%20Introduction/Data%20Collection%20with%20Web%20Scraping.ipynb</a:t>
            </a:r>
            <a:endParaRPr lang="en-IN"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2999</Words>
  <Application>Microsoft Office PowerPoint</Application>
  <PresentationFormat>Widescreen</PresentationFormat>
  <Paragraphs>286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Chatla Prabhanjan Reddy</cp:lastModifiedBy>
  <cp:revision>3</cp:revision>
  <dcterms:created xsi:type="dcterms:W3CDTF">2021-08-26T16:53:12Z</dcterms:created>
  <dcterms:modified xsi:type="dcterms:W3CDTF">2025-04-25T14:48:08Z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