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98" r:id="rId1"/>
  </p:sldMasterIdLst>
  <p:notesMasterIdLst>
    <p:notesMasterId r:id="rId2"/>
  </p:notesMasterIdLst>
  <p:sldIdLst>
    <p:sldId id="311" r:id="rId3"/>
    <p:sldId id="312" r:id="rId4"/>
    <p:sldId id="313" r:id="rId5"/>
    <p:sldId id="314" r:id="rId6"/>
    <p:sldId id="315" r:id="rId7"/>
    <p:sldId id="316" r:id="rId8"/>
    <p:sldId id="317" r:id="rId9"/>
    <p:sldId id="318" r:id="rId10"/>
    <p:sldId id="319" r:id="rId11"/>
    <p:sldId id="323" r:id="rId12"/>
    <p:sldId id="320" r:id="rId13"/>
    <p:sldId id="324" r:id="rId14"/>
    <p:sldId id="325" r:id="rId15"/>
    <p:sldId id="321" r:id="rId16"/>
    <p:sldId id="322" r:id="rId17"/>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p:scale>
          <a:sx n="66" d="100"/>
          <a:sy n="66" d="100"/>
        </p:scale>
        <p:origin x="-644" y="-4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customXml" Target="../customXml/item1.xml"/><Relationship Id="rId22" Type="http://schemas.openxmlformats.org/officeDocument/2006/relationships/customXmlProps" Target="../customXml/itemProps1.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674"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5"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09-07-2024</a:t>
            </a:fld>
            <a:endParaRPr lang="en-IN"/>
          </a:p>
        </p:txBody>
      </p:sp>
      <p:sp>
        <p:nvSpPr>
          <p:cNvPr id="1048676"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7"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8"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9"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7/9/2024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42" name="Title 1"/>
          <p:cNvSpPr>
            <a:spLocks noGrp="1"/>
          </p:cNvSpPr>
          <p:nvPr>
            <p:ph type="title"/>
          </p:nvPr>
        </p:nvSpPr>
        <p:spPr>
          <a:xfrm>
            <a:off x="581192" y="702156"/>
            <a:ext cx="11029616" cy="1013800"/>
          </a:xfrm>
        </p:spPr>
        <p:txBody>
          <a:bodyPr/>
          <a:p>
            <a:r>
              <a:rPr lang="en-US"/>
              <a:t>Click to edit Master title style</a:t>
            </a:r>
          </a:p>
        </p:txBody>
      </p:sp>
      <p:sp>
        <p:nvSpPr>
          <p:cNvPr id="1048643"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4" name="Date Placeholder 3"/>
          <p:cNvSpPr>
            <a:spLocks noGrp="1"/>
          </p:cNvSpPr>
          <p:nvPr>
            <p:ph type="dt" sz="half" idx="10"/>
          </p:nvPr>
        </p:nvSpPr>
        <p:spPr/>
        <p:txBody>
          <a:bodyPr/>
          <a:p>
            <a:fld id="{2CED4963-E985-44C4-B8C4-FDD613B7C2F8}" type="datetime1">
              <a:rPr lang="en-US" smtClean="0"/>
              <a:t>7/9/2024</a:t>
            </a:fld>
            <a:endParaRPr lang="en-US"/>
          </a:p>
        </p:txBody>
      </p:sp>
      <p:sp>
        <p:nvSpPr>
          <p:cNvPr id="1048645" name="Footer Placeholder 4"/>
          <p:cNvSpPr>
            <a:spLocks noGrp="1"/>
          </p:cNvSpPr>
          <p:nvPr>
            <p:ph type="ftr" sz="quarter" idx="11"/>
          </p:nvPr>
        </p:nvSpPr>
        <p:spPr>
          <a:xfrm>
            <a:off x="581192" y="6423914"/>
            <a:ext cx="6917210" cy="365125"/>
          </a:xfrm>
          <a:prstGeom prst="rect"/>
        </p:spPr>
        <p:txBody>
          <a:bodyPr/>
          <a:p>
            <a:endParaRPr lang="en-US"/>
          </a:p>
        </p:txBody>
      </p:sp>
      <p:sp>
        <p:nvSpPr>
          <p:cNvPr id="1048646"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2" name=""/>
        <p:cNvGrpSpPr/>
        <p:nvPr/>
      </p:nvGrpSpPr>
      <p:grpSpPr>
        <a:xfrm>
          <a:off x="0" y="0"/>
          <a:ext cx="0" cy="0"/>
          <a:chOff x="0" y="0"/>
          <a:chExt cx="0" cy="0"/>
        </a:xfrm>
      </p:grpSpPr>
      <p:sp>
        <p:nvSpPr>
          <p:cNvPr id="1048627"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8"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9"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0"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1"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2"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3" name="Date Placeholder 10"/>
          <p:cNvSpPr>
            <a:spLocks noGrp="1"/>
          </p:cNvSpPr>
          <p:nvPr>
            <p:ph type="dt" sz="half" idx="10"/>
          </p:nvPr>
        </p:nvSpPr>
        <p:spPr/>
        <p:txBody>
          <a:bodyPr/>
          <a:p>
            <a:fld id="{ED291B17-9318-49DB-B28B-6E5994AE9581}" type="datetime1">
              <a:rPr lang="en-US" smtClean="0"/>
              <a:t>7/9/2024</a:t>
            </a:fld>
            <a:endParaRPr lang="en-US"/>
          </a:p>
        </p:txBody>
      </p:sp>
      <p:sp>
        <p:nvSpPr>
          <p:cNvPr id="1048634"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5"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8" name=""/>
        <p:cNvGrpSpPr/>
        <p:nvPr/>
      </p:nvGrpSpPr>
      <p:grpSpPr>
        <a:xfrm>
          <a:off x="0" y="0"/>
          <a:ext cx="0" cy="0"/>
          <a:chOff x="0" y="0"/>
          <a:chExt cx="0" cy="0"/>
        </a:xfrm>
      </p:grpSpPr>
      <p:sp>
        <p:nvSpPr>
          <p:cNvPr id="1048595" name="Title 1"/>
          <p:cNvSpPr>
            <a:spLocks noGrp="1"/>
          </p:cNvSpPr>
          <p:nvPr>
            <p:ph type="title"/>
          </p:nvPr>
        </p:nvSpPr>
        <p:spPr>
          <a:xfrm>
            <a:off x="581192" y="702156"/>
            <a:ext cx="11029616" cy="1188720"/>
          </a:xfrm>
        </p:spPr>
        <p:txBody>
          <a:bodyPr/>
          <a:p>
            <a:r>
              <a:rPr lang="en-US"/>
              <a:t>Click to edit Master title style</a:t>
            </a:r>
          </a:p>
        </p:txBody>
      </p:sp>
      <p:sp>
        <p:nvSpPr>
          <p:cNvPr id="1048596" name="Content Placeholder 2"/>
          <p:cNvSpPr>
            <a:spLocks noGrp="1"/>
          </p:cNvSpPr>
          <p:nvPr>
            <p:ph idx="1"/>
          </p:nvPr>
        </p:nvSpPr>
        <p:spPr>
          <a:xfrm>
            <a:off x="581192" y="2340864"/>
            <a:ext cx="11029615" cy="3634486"/>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7" name="Date Placeholder 7"/>
          <p:cNvSpPr>
            <a:spLocks noGrp="1"/>
          </p:cNvSpPr>
          <p:nvPr>
            <p:ph type="dt" sz="half" idx="10"/>
          </p:nvPr>
        </p:nvSpPr>
        <p:spPr/>
        <p:txBody>
          <a:bodyPr/>
          <a:p>
            <a:fld id="{78DD82B9-B8EE-4375-B6FF-88FA6ABB15D9}" type="datetime1">
              <a:rPr lang="en-US" smtClean="0"/>
              <a:t>7/9/2024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5" name=""/>
        <p:cNvGrpSpPr/>
        <p:nvPr/>
      </p:nvGrpSpPr>
      <p:grpSpPr>
        <a:xfrm>
          <a:off x="0" y="0"/>
          <a:ext cx="0" cy="0"/>
          <a:chOff x="0" y="0"/>
          <a:chExt cx="0" cy="0"/>
        </a:xfrm>
      </p:grpSpPr>
      <p:sp>
        <p:nvSpPr>
          <p:cNvPr id="1048647"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8"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9"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0" name="Date Placeholder 6"/>
          <p:cNvSpPr>
            <a:spLocks noGrp="1"/>
          </p:cNvSpPr>
          <p:nvPr>
            <p:ph type="dt" sz="half" idx="10"/>
          </p:nvPr>
        </p:nvSpPr>
        <p:spPr/>
        <p:txBody>
          <a:bodyPr/>
          <a:p>
            <a:fld id="{B2497495-0637-405E-AE64-5CC7506D51F5}" type="datetime1">
              <a:rPr lang="en-US" smtClean="0"/>
              <a:t>7/9/2024</a:t>
            </a:fld>
            <a:endParaRPr lang="en-US"/>
          </a:p>
        </p:txBody>
      </p:sp>
      <p:sp>
        <p:nvSpPr>
          <p:cNvPr id="1048651" name="Footer Placeholder 8"/>
          <p:cNvSpPr>
            <a:spLocks noGrp="1"/>
          </p:cNvSpPr>
          <p:nvPr>
            <p:ph type="ftr" sz="quarter" idx="11"/>
          </p:nvPr>
        </p:nvSpPr>
        <p:spPr>
          <a:xfrm>
            <a:off x="581192" y="6423914"/>
            <a:ext cx="6917210" cy="365125"/>
          </a:xfrm>
          <a:prstGeom prst="rect"/>
        </p:spPr>
        <p:txBody>
          <a:bodyPr/>
          <a:p>
            <a:endParaRPr lang="en-US"/>
          </a:p>
        </p:txBody>
      </p:sp>
      <p:sp>
        <p:nvSpPr>
          <p:cNvPr id="1048652"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6" name=""/>
        <p:cNvGrpSpPr/>
        <p:nvPr/>
      </p:nvGrpSpPr>
      <p:grpSpPr>
        <a:xfrm>
          <a:off x="0" y="0"/>
          <a:ext cx="0" cy="0"/>
          <a:chOff x="0" y="0"/>
          <a:chExt cx="0" cy="0"/>
        </a:xfrm>
      </p:grpSpPr>
      <p:sp>
        <p:nvSpPr>
          <p:cNvPr id="1048653" name="Title 1"/>
          <p:cNvSpPr>
            <a:spLocks noGrp="1"/>
          </p:cNvSpPr>
          <p:nvPr>
            <p:ph type="title"/>
          </p:nvPr>
        </p:nvSpPr>
        <p:spPr>
          <a:xfrm>
            <a:off x="581193" y="729658"/>
            <a:ext cx="11029616" cy="988332"/>
          </a:xfrm>
        </p:spPr>
        <p:txBody>
          <a:bodyPr/>
          <a:p>
            <a:r>
              <a:rPr lang="en-US"/>
              <a:t>Click to edit Master title style</a:t>
            </a:r>
          </a:p>
        </p:txBody>
      </p:sp>
      <p:sp>
        <p:nvSpPr>
          <p:cNvPr id="1048654" name="Content Placeholder 2"/>
          <p:cNvSpPr>
            <a:spLocks noGrp="1"/>
          </p:cNvSpPr>
          <p:nvPr>
            <p:ph sz="half" idx="1"/>
          </p:nvPr>
        </p:nvSpPr>
        <p:spPr>
          <a:xfrm>
            <a:off x="581193" y="2228003"/>
            <a:ext cx="5194767" cy="363304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Content Placeholder 3"/>
          <p:cNvSpPr>
            <a:spLocks noGrp="1"/>
          </p:cNvSpPr>
          <p:nvPr>
            <p:ph sz="half" idx="2"/>
          </p:nvPr>
        </p:nvSpPr>
        <p:spPr>
          <a:xfrm>
            <a:off x="6416039" y="2228003"/>
            <a:ext cx="5194769" cy="363304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Date Placeholder 4"/>
          <p:cNvSpPr>
            <a:spLocks noGrp="1"/>
          </p:cNvSpPr>
          <p:nvPr>
            <p:ph type="dt" sz="half" idx="10"/>
          </p:nvPr>
        </p:nvSpPr>
        <p:spPr/>
        <p:txBody>
          <a:bodyPr/>
          <a:p>
            <a:fld id="{7BFFD690-9426-415D-8B65-26881E07B2D4}" type="datetime1">
              <a:rPr lang="en-US" smtClean="0"/>
              <a:t>7/9/2024</a:t>
            </a:fld>
            <a:endParaRPr lang="en-US"/>
          </a:p>
        </p:txBody>
      </p:sp>
      <p:sp>
        <p:nvSpPr>
          <p:cNvPr id="1048657" name="Footer Placeholder 5"/>
          <p:cNvSpPr>
            <a:spLocks noGrp="1"/>
          </p:cNvSpPr>
          <p:nvPr>
            <p:ph type="ftr" sz="quarter" idx="11"/>
          </p:nvPr>
        </p:nvSpPr>
        <p:spPr>
          <a:xfrm>
            <a:off x="581192" y="6423914"/>
            <a:ext cx="6917210" cy="365125"/>
          </a:xfrm>
          <a:prstGeom prst="rect"/>
        </p:spPr>
        <p:txBody>
          <a:bodyPr/>
          <a:p>
            <a:endParaRPr lang="en-US"/>
          </a:p>
        </p:txBody>
      </p:sp>
      <p:sp>
        <p:nvSpPr>
          <p:cNvPr id="104865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7" name=""/>
        <p:cNvGrpSpPr/>
        <p:nvPr/>
      </p:nvGrpSpPr>
      <p:grpSpPr>
        <a:xfrm>
          <a:off x="0" y="0"/>
          <a:ext cx="0" cy="0"/>
          <a:chOff x="0" y="0"/>
          <a:chExt cx="0" cy="0"/>
        </a:xfrm>
      </p:grpSpPr>
      <p:sp>
        <p:nvSpPr>
          <p:cNvPr id="1048659" name="Title 1"/>
          <p:cNvSpPr>
            <a:spLocks noGrp="1"/>
          </p:cNvSpPr>
          <p:nvPr>
            <p:ph type="title"/>
          </p:nvPr>
        </p:nvSpPr>
        <p:spPr>
          <a:xfrm>
            <a:off x="581193" y="729658"/>
            <a:ext cx="11029616" cy="988332"/>
          </a:xfrm>
        </p:spPr>
        <p:txBody>
          <a:bodyPr/>
          <a:p>
            <a:r>
              <a:rPr lang="en-US"/>
              <a:t>Click to edit Master title style</a:t>
            </a:r>
          </a:p>
        </p:txBody>
      </p:sp>
      <p:sp>
        <p:nvSpPr>
          <p:cNvPr id="1048660"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1"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2"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3"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Date Placeholder 6"/>
          <p:cNvSpPr>
            <a:spLocks noGrp="1"/>
          </p:cNvSpPr>
          <p:nvPr>
            <p:ph type="dt" sz="half" idx="10"/>
          </p:nvPr>
        </p:nvSpPr>
        <p:spPr/>
        <p:txBody>
          <a:bodyPr/>
          <a:p>
            <a:fld id="{04C4989A-474C-40DE-95B9-011C28B71673}" type="datetime1">
              <a:rPr lang="en-US" smtClean="0"/>
              <a:t>7/9/2024</a:t>
            </a:fld>
            <a:endParaRPr lang="en-US"/>
          </a:p>
        </p:txBody>
      </p:sp>
      <p:sp>
        <p:nvSpPr>
          <p:cNvPr id="1048665" name="Footer Placeholder 7"/>
          <p:cNvSpPr>
            <a:spLocks noGrp="1"/>
          </p:cNvSpPr>
          <p:nvPr>
            <p:ph type="ftr" sz="quarter" idx="11"/>
          </p:nvPr>
        </p:nvSpPr>
        <p:spPr>
          <a:xfrm>
            <a:off x="581192" y="6423914"/>
            <a:ext cx="6917210" cy="365125"/>
          </a:xfrm>
          <a:prstGeom prst="rect"/>
        </p:spPr>
        <p:txBody>
          <a:bodyPr/>
          <a:p>
            <a:endParaRPr lang="en-US"/>
          </a:p>
        </p:txBody>
      </p:sp>
      <p:sp>
        <p:nvSpPr>
          <p:cNvPr id="1048666"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23" name="Title 1"/>
          <p:cNvSpPr>
            <a:spLocks noGrp="1"/>
          </p:cNvSpPr>
          <p:nvPr>
            <p:ph type="title"/>
          </p:nvPr>
        </p:nvSpPr>
        <p:spPr>
          <a:xfrm>
            <a:off x="575894" y="729658"/>
            <a:ext cx="11029616" cy="988332"/>
          </a:xfrm>
        </p:spPr>
        <p:txBody>
          <a:bodyPr/>
          <a:p>
            <a:r>
              <a:rPr lang="en-US"/>
              <a:t>Click to edit Master title style</a:t>
            </a:r>
          </a:p>
        </p:txBody>
      </p:sp>
      <p:sp>
        <p:nvSpPr>
          <p:cNvPr id="1048624" name="Date Placeholder 2"/>
          <p:cNvSpPr>
            <a:spLocks noGrp="1"/>
          </p:cNvSpPr>
          <p:nvPr>
            <p:ph type="dt" sz="half" idx="10"/>
          </p:nvPr>
        </p:nvSpPr>
        <p:spPr/>
        <p:txBody>
          <a:bodyPr/>
          <a:p>
            <a:fld id="{5DB4ED54-5B5E-4A04-93D3-5772E3CE3818}" type="datetime1">
              <a:rPr lang="en-US" smtClean="0"/>
              <a:t>7/9/2024</a:t>
            </a:fld>
            <a:endParaRPr lang="en-US"/>
          </a:p>
        </p:txBody>
      </p:sp>
      <p:sp>
        <p:nvSpPr>
          <p:cNvPr id="1048625" name="Footer Placeholder 3"/>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9" name=""/>
        <p:cNvGrpSpPr/>
        <p:nvPr/>
      </p:nvGrpSpPr>
      <p:grpSpPr>
        <a:xfrm>
          <a:off x="0" y="0"/>
          <a:ext cx="0" cy="0"/>
          <a:chOff x="0" y="0"/>
          <a:chExt cx="0" cy="0"/>
        </a:xfrm>
      </p:grpSpPr>
      <p:sp>
        <p:nvSpPr>
          <p:cNvPr id="1048618" name="Date Placeholder 1"/>
          <p:cNvSpPr>
            <a:spLocks noGrp="1"/>
          </p:cNvSpPr>
          <p:nvPr>
            <p:ph type="dt" sz="half" idx="10"/>
          </p:nvPr>
        </p:nvSpPr>
        <p:spPr/>
        <p:txBody>
          <a:bodyPr/>
          <a:p>
            <a:fld id="{4EDE50D6-574B-40AF-946F-D52A04ADE379}" type="datetime1">
              <a:rPr lang="en-US" smtClean="0"/>
              <a:t>7/9/2024</a:t>
            </a:fld>
            <a:endParaRPr lang="en-US"/>
          </a:p>
        </p:txBody>
      </p:sp>
      <p:sp>
        <p:nvSpPr>
          <p:cNvPr id="1048619" name="Footer Placeholder 2"/>
          <p:cNvSpPr>
            <a:spLocks noGrp="1"/>
          </p:cNvSpPr>
          <p:nvPr>
            <p:ph type="ftr" sz="quarter" idx="11"/>
          </p:nvPr>
        </p:nvSpPr>
        <p:spPr>
          <a:xfrm>
            <a:off x="581192" y="6423914"/>
            <a:ext cx="6917210" cy="365125"/>
          </a:xfrm>
          <a:prstGeom prst="rect"/>
        </p:spPr>
        <p:txBody>
          <a:bodyPr/>
          <a:p>
            <a:endParaRPr lang="en-US"/>
          </a:p>
        </p:txBody>
      </p:sp>
      <p:sp>
        <p:nvSpPr>
          <p:cNvPr id="104862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67"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8"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9"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1" name="Date Placeholder 7"/>
          <p:cNvSpPr>
            <a:spLocks noGrp="1"/>
          </p:cNvSpPr>
          <p:nvPr>
            <p:ph type="dt" sz="half" idx="10"/>
          </p:nvPr>
        </p:nvSpPr>
        <p:spPr>
          <a:xfrm>
            <a:off x="7605951" y="6456916"/>
            <a:ext cx="2844799" cy="365125"/>
          </a:xfrm>
        </p:spPr>
        <p:txBody>
          <a:bodyPr/>
          <a:p>
            <a:fld id="{D82884F1-FFEA-405F-9602-3DCA865EDA4E}" type="datetime1">
              <a:rPr lang="en-US" smtClean="0"/>
              <a:t>7/9/2024</a:t>
            </a:fld>
            <a:endParaRPr lang="en-US"/>
          </a:p>
        </p:txBody>
      </p:sp>
      <p:sp>
        <p:nvSpPr>
          <p:cNvPr id="1048672" name="Footer Placeholder 9"/>
          <p:cNvSpPr>
            <a:spLocks noGrp="1"/>
          </p:cNvSpPr>
          <p:nvPr>
            <p:ph type="ftr" sz="quarter" idx="11"/>
          </p:nvPr>
        </p:nvSpPr>
        <p:spPr>
          <a:xfrm>
            <a:off x="581192" y="6452590"/>
            <a:ext cx="6917210" cy="365125"/>
          </a:xfrm>
          <a:prstGeom prst="rect"/>
        </p:spPr>
        <p:txBody>
          <a:bodyPr/>
          <a:p>
            <a:endParaRPr lang="en-US"/>
          </a:p>
        </p:txBody>
      </p:sp>
      <p:sp>
        <p:nvSpPr>
          <p:cNvPr id="1048673"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3" name=""/>
        <p:cNvGrpSpPr/>
        <p:nvPr/>
      </p:nvGrpSpPr>
      <p:grpSpPr>
        <a:xfrm>
          <a:off x="0" y="0"/>
          <a:ext cx="0" cy="0"/>
          <a:chOff x="0" y="0"/>
          <a:chExt cx="0" cy="0"/>
        </a:xfrm>
      </p:grpSpPr>
      <p:sp>
        <p:nvSpPr>
          <p:cNvPr id="1048636"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7"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8"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9" name="Date Placeholder 4"/>
          <p:cNvSpPr>
            <a:spLocks noGrp="1"/>
          </p:cNvSpPr>
          <p:nvPr>
            <p:ph type="dt" sz="half" idx="10"/>
          </p:nvPr>
        </p:nvSpPr>
        <p:spPr/>
        <p:txBody>
          <a:bodyPr/>
          <a:p>
            <a:fld id="{7E18DB4A-8810-4A10-AD5C-D5E2C667F5B3}" type="datetime1">
              <a:rPr lang="en-US" smtClean="0"/>
              <a:t>7/9/2024</a:t>
            </a:fld>
            <a:endParaRPr lang="en-US"/>
          </a:p>
        </p:txBody>
      </p:sp>
      <p:sp>
        <p:nvSpPr>
          <p:cNvPr id="1048640"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1189554"/>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2336002"/>
            <a:ext cx="11029616" cy="3652047"/>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7/9/2024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accent1="accent1" accent2="accent2" accent3="accent3" accent4="accent4" accent5="accent5" accent6="accent6" bg1="lt1" bg2="lt2" tx1="dk1" tx2="dk2"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jpeg"/><Relationship Id="rId3"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hyperlink" Target="https://github.com/Prabhas17976/steganography" TargetMode="Externa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5" name=""/>
        <p:cNvGrpSpPr/>
        <p:nvPr/>
      </p:nvGrpSpPr>
      <p:grpSpPr>
        <a:xfrm>
          <a:off x="0" y="0"/>
          <a:ext cx="0" cy="0"/>
          <a:chOff x="0" y="0"/>
          <a:chExt cx="0" cy="0"/>
        </a:xfrm>
      </p:grpSpPr>
      <p:sp useBgFill="1">
        <p:nvSpPr>
          <p:cNvPr id="1048589" name="Rectangle 17"/>
          <p:cNvSpPr>
            <a:spLocks noChangeAspect="1" noMove="1" noResize="1" noRot="1" noGrp="1" noAdjustHandles="1" noEditPoints="1" noChangeArrowheads="1" noChangeShapeType="1" noTextEdit="1"/>
          </p:cNvSpPr>
          <p:nvPr/>
        </p:nvSpPr>
        <p:spPr>
          <a:xfrm>
            <a:off x="0" y="0"/>
            <a:ext cx="12192000"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0" name="Title 1"/>
          <p:cNvSpPr>
            <a:spLocks noGrp="1"/>
          </p:cNvSpPr>
          <p:nvPr>
            <p:ph type="ctrTitle"/>
          </p:nvPr>
        </p:nvSpPr>
        <p:spPr>
          <a:xfrm>
            <a:off x="474132" y="795523"/>
            <a:ext cx="10330326" cy="950622"/>
          </a:xfrm>
        </p:spPr>
        <p:txBody>
          <a:bodyPr>
            <a:normAutofit fontScale="90000"/>
          </a:bodyPr>
          <a:p>
            <a:r>
              <a:rPr dirty="0" sz="3600" lang="en-GB"/>
              <a:t>Student </a:t>
            </a:r>
            <a:r>
              <a:rPr dirty="0" lang="en-GB"/>
              <a:t>Details</a:t>
            </a:r>
            <a:r>
              <a:rPr altLang="hi-IN-#Latn" dirty="0" lang="en-US"/>
              <a:t>.  </a:t>
            </a:r>
            <a:r>
              <a:rPr altLang="hi-IN-#Latn" dirty="0" sz="1800" lang="en-US"/>
              <a:t>Duration:</a:t>
            </a:r>
            <a:r>
              <a:rPr altLang="hi-IN-#Latn" dirty="0" sz="1800" lang="en-US">
                <a:solidFill>
                  <a:srgbClr val="993300"/>
                </a:solidFill>
              </a:rPr>
              <a:t>6 weeks </a:t>
            </a:r>
            <a:br>
              <a:rPr altLang="hi-IN-#Latn" dirty="0" sz="1800" lang="en-US">
                <a:solidFill>
                  <a:srgbClr val="993300"/>
                </a:solidFill>
              </a:rPr>
            </a:br>
            <a:r>
              <a:rPr altLang="hi-IN-#Latn" dirty="0" sz="1800" lang="en-US">
                <a:solidFill>
                  <a:srgbClr val="000000"/>
                </a:solidFill>
              </a:rPr>
              <a:t>Internship. Start. Date:</a:t>
            </a:r>
            <a:r>
              <a:rPr altLang="hi-IN-#Latn" dirty="0" sz="1800" lang="en-US">
                <a:solidFill>
                  <a:srgbClr val="800000"/>
                </a:solidFill>
              </a:rPr>
              <a:t>3</a:t>
            </a:r>
            <a:r>
              <a:rPr altLang="hi-IN-#Latn" dirty="0" sz="1800" lang="en-US">
                <a:solidFill>
                  <a:srgbClr val="993300"/>
                </a:solidFill>
              </a:rPr>
              <a:t> June 2024</a:t>
            </a:r>
            <a:br>
              <a:rPr altLang="hi-IN-#Latn" dirty="0" sz="1800" lang="en-US">
                <a:solidFill>
                  <a:srgbClr val="993300"/>
                </a:solidFill>
              </a:rPr>
            </a:br>
            <a:r>
              <a:rPr altLang="hi-IN-#Latn" dirty="0" sz="1800" lang="en-US">
                <a:solidFill>
                  <a:srgbClr val="000000"/>
                </a:solidFill>
              </a:rPr>
              <a:t>internship end date: </a:t>
            </a:r>
            <a:r>
              <a:rPr altLang="hi-IN-#Latn" dirty="0" sz="1800" lang="en-US">
                <a:solidFill>
                  <a:srgbClr val="800000"/>
                </a:solidFill>
              </a:rPr>
              <a:t>1</a:t>
            </a:r>
            <a:r>
              <a:rPr altLang="hi-IN-#Latn" dirty="0" sz="1800" lang="en-US">
                <a:solidFill>
                  <a:srgbClr val="800000"/>
                </a:solidFill>
              </a:rPr>
              <a:t>2</a:t>
            </a:r>
            <a:r>
              <a:rPr altLang="hi-IN-#Latn" dirty="0" sz="1800" lang="en-US">
                <a:solidFill>
                  <a:srgbClr val="800000"/>
                </a:solidFill>
              </a:rPr>
              <a:t> </a:t>
            </a:r>
            <a:r>
              <a:rPr altLang="hi-IN-#Latn" dirty="0" sz="1800" lang="en-US">
                <a:solidFill>
                  <a:srgbClr val="800000"/>
                </a:solidFill>
              </a:rPr>
              <a:t>July 2024</a:t>
            </a:r>
            <a:br>
              <a:rPr altLang="hi-IN-#Latn" dirty="0" sz="1800" lang="en-US">
                <a:solidFill>
                  <a:srgbClr val="800000"/>
                </a:solidFill>
              </a:rPr>
            </a:br>
            <a:r>
              <a:rPr altLang="hi-IN-#Latn" dirty="0" sz="1800" lang="en-US">
                <a:solidFill>
                  <a:srgbClr val="000000"/>
                </a:solidFill>
              </a:rPr>
              <a:t>Domain name:</a:t>
            </a:r>
            <a:r>
              <a:rPr altLang="hi-IN-#Latn" dirty="0" sz="1800" lang="en-US">
                <a:solidFill>
                  <a:srgbClr val="993300"/>
                </a:solidFill>
              </a:rPr>
              <a:t> Cybersecurity  with kali linux (batch2)</a:t>
            </a:r>
            <a:endParaRPr dirty="0" lang="en-US"/>
          </a:p>
        </p:txBody>
      </p:sp>
      <p:sp>
        <p:nvSpPr>
          <p:cNvPr id="1048591" name="Subtitle 2"/>
          <p:cNvSpPr>
            <a:spLocks noGrp="1"/>
          </p:cNvSpPr>
          <p:nvPr>
            <p:ph type="subTitle" idx="1"/>
          </p:nvPr>
        </p:nvSpPr>
        <p:spPr>
          <a:xfrm>
            <a:off x="605826" y="1791858"/>
            <a:ext cx="6733497" cy="3274282"/>
          </a:xfrm>
        </p:spPr>
        <p:txBody>
          <a:bodyPr>
            <a:normAutofit/>
          </a:bodyPr>
          <a:p>
            <a:r>
              <a:rPr dirty="0" lang="en-GB"/>
              <a:t> Name</a:t>
            </a:r>
            <a:r>
              <a:rPr altLang="hi-IN-#Latn" dirty="0" lang="en-US"/>
              <a:t>:</a:t>
            </a:r>
            <a:r>
              <a:rPr altLang="hi-IN-#Latn" dirty="0" lang="en-US">
                <a:solidFill>
                  <a:srgbClr val="993300"/>
                </a:solidFill>
              </a:rPr>
              <a:t>TANGUDU. Prabhas</a:t>
            </a:r>
            <a:endParaRPr altLang="en-US" lang="zh-CN"/>
          </a:p>
          <a:p>
            <a:r>
              <a:rPr dirty="0" lang="en-GB"/>
              <a:t>ROLL NUMBER: </a:t>
            </a:r>
            <a:r>
              <a:rPr altLang="hi-IN-#Latn" dirty="0" lang="en-US">
                <a:solidFill>
                  <a:srgbClr val="993300"/>
                </a:solidFill>
              </a:rPr>
              <a:t>22X41A0458</a:t>
            </a:r>
            <a:endParaRPr dirty="0" lang="en-GB"/>
          </a:p>
          <a:p>
            <a:r>
              <a:rPr dirty="0" lang="en-GB"/>
              <a:t>E-MAIL: </a:t>
            </a:r>
            <a:r>
              <a:rPr altLang="hi-IN-#Latn" dirty="0" lang="en-US">
                <a:solidFill>
                  <a:srgbClr val="993300"/>
                </a:solidFill>
              </a:rPr>
              <a:t>prabhastangudu@gmail.com </a:t>
            </a:r>
            <a:r>
              <a:rPr dirty="0" lang="en-GB"/>
              <a:t>        </a:t>
            </a:r>
            <a:endParaRPr cap="none" dirty="0" lang="en-GB"/>
          </a:p>
          <a:p>
            <a:r>
              <a:rPr dirty="0" lang="en-GB"/>
              <a:t>BRANCH: </a:t>
            </a:r>
            <a:r>
              <a:rPr altLang="hi-IN-#Latn" dirty="0" lang="en-US">
                <a:solidFill>
                  <a:srgbClr val="993300"/>
                </a:solidFill>
              </a:rPr>
              <a:t>electronics and communication engineering</a:t>
            </a:r>
            <a:endParaRPr altLang="en-US" lang="zh-CN"/>
          </a:p>
          <a:p>
            <a:r>
              <a:rPr dirty="0" lang="en-GB"/>
              <a:t>College:</a:t>
            </a:r>
            <a:r>
              <a:rPr altLang="hi-IN-#Latn" dirty="0" lang="en-US">
                <a:solidFill>
                  <a:srgbClr val="993300"/>
                </a:solidFill>
              </a:rPr>
              <a:t>SRK INSTITUTE OF TECHNOLOGY (SRKIT)AIR Port Road, 3-44, Eluru Rd, Enikepadu, Vijayawada, Andhra Pradesh 521108</a:t>
            </a:r>
            <a:endParaRPr dirty="0" lang="en-GB"/>
          </a:p>
          <a:p>
            <a:r>
              <a:rPr altLang="hi-IN-#Latn" dirty="0" lang="en-US"/>
              <a:t>Address</a:t>
            </a:r>
            <a:endParaRPr dirty="0" lang="en-GB"/>
          </a:p>
          <a:p>
            <a:endParaRPr dirty="0" lang="en-GB"/>
          </a:p>
          <a:p>
            <a:endParaRPr dirty="0" lang="en-GB"/>
          </a:p>
          <a:p>
            <a:endParaRPr dirty="0" lang="en-GB"/>
          </a:p>
        </p:txBody>
      </p:sp>
      <p:sp>
        <p:nvSpPr>
          <p:cNvPr id="1048592" name="Rectangle 19"/>
          <p:cNvSpPr>
            <a:spLocks noChangeAspect="1" noMove="1" noResize="1" noRot="1" noGrp="1" noAdjustHandles="1" noEditPoints="1" noChangeArrowheads="1" noChangeShapeType="1" noTextEdit="1"/>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1"/>
          <p:cNvSpPr>
            <a:spLocks noChangeAspect="1" noMove="1" noResize="1" noRot="1" noGrp="1" noAdjustHandles="1" noEditPoints="1" noChangeArrowheads="1" noChangeShapeType="1" noTextEdit="1"/>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3"/>
          <p:cNvSpPr>
            <a:spLocks noChangeAspect="1" noMove="1" noResize="1" noRot="1" noGrp="1" noAdjustHandles="1" noEditPoints="1" noChangeArrowheads="1" noChangeShapeType="1" noTextEdit="1"/>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5" descr="abstract image"/>
          <p:cNvPicPr>
            <a:picLocks noChangeAspect="1"/>
          </p:cNvPicPr>
          <p:nvPr/>
        </p:nvPicPr>
        <p:blipFill rotWithShape="1">
          <a:blip xmlns:r="http://schemas.openxmlformats.org/officeDocument/2006/relationships" r:embed="rId1"/>
          <a:srcRect/>
          <a:stretch>
            <a:fillRect/>
          </a:stretch>
        </p:blipFill>
        <p:spPr>
          <a:xfrm>
            <a:off x="474133" y="3746500"/>
            <a:ext cx="11260667" cy="3022600"/>
          </a:xfrm>
          <a:prstGeom prst="rect"/>
        </p:spPr>
      </p:pic>
      <p:pic>
        <p:nvPicPr>
          <p:cNvPr id="2097153" name="Picture 2097165"/>
          <p:cNvPicPr>
            <a:picLocks/>
          </p:cNvPicPr>
          <p:nvPr/>
        </p:nvPicPr>
        <p:blipFill>
          <a:blip xmlns:r="http://schemas.openxmlformats.org/officeDocument/2006/relationships" r:embed="rId2"/>
          <a:stretch>
            <a:fillRect/>
          </a:stretch>
        </p:blipFill>
        <p:spPr>
          <a:xfrm>
            <a:off x="7945150" y="587426"/>
            <a:ext cx="3409958" cy="3261893"/>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63" name=""/>
          <p:cNvPicPr>
            <a:picLocks/>
          </p:cNvPicPr>
          <p:nvPr/>
        </p:nvPicPr>
        <p:blipFill>
          <a:blip xmlns:r="http://schemas.openxmlformats.org/officeDocument/2006/relationships" r:embed="rId1"/>
          <a:stretch>
            <a:fillRect/>
          </a:stretch>
        </p:blipFill>
        <p:spPr>
          <a:xfrm rot="0">
            <a:off x="379563" y="1289600"/>
            <a:ext cx="12192000" cy="470109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3" name="Title 1"/>
          <p:cNvSpPr>
            <a:spLocks noGrp="1"/>
          </p:cNvSpPr>
          <p:nvPr>
            <p:ph type="title"/>
          </p:nvPr>
        </p:nvSpPr>
        <p:spPr/>
        <p:txBody>
          <a:bodyPr/>
          <a:p>
            <a:endParaRPr lang="en-US"/>
          </a:p>
        </p:txBody>
      </p:sp>
      <p:pic>
        <p:nvPicPr>
          <p:cNvPr id="2097161" name="Content Placeholder 3" descr="encryptedImage.jpg"/>
          <p:cNvPicPr>
            <a:picLocks noChangeAspect="1" noGrp="1"/>
          </p:cNvPicPr>
          <p:nvPr>
            <p:ph idx="1"/>
          </p:nvPr>
        </p:nvPicPr>
        <p:blipFill>
          <a:blip xmlns:r="http://schemas.openxmlformats.org/officeDocument/2006/relationships" r:embed="rId1"/>
          <a:stretch>
            <a:fillRect/>
          </a:stretch>
        </p:blipFill>
        <p:spPr>
          <a:xfrm>
            <a:off x="6960167" y="2850490"/>
            <a:ext cx="3463992" cy="3290428"/>
          </a:xfrm>
        </p:spPr>
      </p:pic>
      <p:pic>
        <p:nvPicPr>
          <p:cNvPr id="2097162" name="Picture 4" descr="download.jpg"/>
          <p:cNvPicPr>
            <a:picLocks noChangeAspect="1"/>
          </p:cNvPicPr>
          <p:nvPr/>
        </p:nvPicPr>
        <p:blipFill>
          <a:blip xmlns:r="http://schemas.openxmlformats.org/officeDocument/2006/relationships" r:embed="rId2"/>
          <a:stretch>
            <a:fillRect/>
          </a:stretch>
        </p:blipFill>
        <p:spPr>
          <a:xfrm>
            <a:off x="1704775" y="2891052"/>
            <a:ext cx="3733499" cy="3249865"/>
          </a:xfrm>
          <a:prstGeom prst="rect"/>
        </p:spPr>
      </p:pic>
      <p:sp>
        <p:nvSpPr>
          <p:cNvPr id="1048614" name="TextBox 5"/>
          <p:cNvSpPr txBox="1"/>
          <p:nvPr/>
        </p:nvSpPr>
        <p:spPr>
          <a:xfrm>
            <a:off x="2589196" y="2290813"/>
            <a:ext cx="1630680" cy="345441"/>
          </a:xfrm>
          <a:prstGeom prst="rect"/>
          <a:noFill/>
        </p:spPr>
        <p:txBody>
          <a:bodyPr rtlCol="0" wrap="none">
            <a:spAutoFit/>
          </a:bodyPr>
          <a:p>
            <a:r>
              <a:rPr dirty="0" sz="2000" lang="en-US"/>
              <a:t>Original image</a:t>
            </a:r>
          </a:p>
        </p:txBody>
      </p:sp>
      <p:sp>
        <p:nvSpPr>
          <p:cNvPr id="1048615" name="TextBox 6"/>
          <p:cNvSpPr txBox="1"/>
          <p:nvPr/>
        </p:nvSpPr>
        <p:spPr>
          <a:xfrm>
            <a:off x="7806088" y="2338938"/>
            <a:ext cx="1679893" cy="320041"/>
          </a:xfrm>
          <a:prstGeom prst="rect"/>
          <a:noFill/>
        </p:spPr>
        <p:txBody>
          <a:bodyPr rtlCol="0" wrap="none">
            <a:spAutoFit/>
          </a:bodyPr>
          <a:p>
            <a:r>
              <a:rPr dirty="0" lang="en-US"/>
              <a:t>Encrypted image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pic>
        <p:nvPicPr>
          <p:cNvPr id="2097164" name=""/>
          <p:cNvPicPr>
            <a:picLocks/>
          </p:cNvPicPr>
          <p:nvPr/>
        </p:nvPicPr>
        <p:blipFill>
          <a:blip xmlns:r="http://schemas.openxmlformats.org/officeDocument/2006/relationships" r:embed="rId1"/>
          <a:stretch>
            <a:fillRect/>
          </a:stretch>
        </p:blipFill>
        <p:spPr>
          <a:xfrm rot="0">
            <a:off x="0" y="1004646"/>
            <a:ext cx="12192000" cy="4848708"/>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pic>
        <p:nvPicPr>
          <p:cNvPr id="2097165" name=""/>
          <p:cNvPicPr>
            <a:picLocks/>
          </p:cNvPicPr>
          <p:nvPr/>
        </p:nvPicPr>
        <p:blipFill>
          <a:blip xmlns:r="http://schemas.openxmlformats.org/officeDocument/2006/relationships" r:embed="rId1"/>
          <a:stretch>
            <a:fillRect/>
          </a:stretch>
        </p:blipFill>
        <p:spPr>
          <a:xfrm rot="0">
            <a:off x="6664990" y="1354030"/>
            <a:ext cx="4914005" cy="3781252"/>
          </a:xfrm>
          <a:prstGeom prst="rect"/>
        </p:spPr>
      </p:pic>
      <p:pic>
        <p:nvPicPr>
          <p:cNvPr id="2097166" name=""/>
          <p:cNvPicPr>
            <a:picLocks/>
          </p:cNvPicPr>
          <p:nvPr/>
        </p:nvPicPr>
        <p:blipFill>
          <a:blip xmlns:r="http://schemas.openxmlformats.org/officeDocument/2006/relationships" r:embed="rId2"/>
          <a:stretch>
            <a:fillRect/>
          </a:stretch>
        </p:blipFill>
        <p:spPr>
          <a:xfrm rot="0">
            <a:off x="865322" y="1354030"/>
            <a:ext cx="5109297" cy="3809522"/>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1"/>
          <p:cNvSpPr>
            <a:spLocks noGrp="1"/>
          </p:cNvSpPr>
          <p:nvPr>
            <p:ph type="title"/>
          </p:nvPr>
        </p:nvSpPr>
        <p:spPr>
          <a:xfrm>
            <a:off x="696694" y="1523716"/>
            <a:ext cx="11029616" cy="1188720"/>
          </a:xfrm>
        </p:spPr>
        <p:txBody>
          <a:bodyPr anchor="ctr"/>
          <a:p>
            <a:r>
              <a:rPr dirty="0" lang="en-GB"/>
              <a:t>links</a:t>
            </a:r>
            <a:endParaRPr dirty="0" lang="en-US"/>
          </a:p>
        </p:txBody>
      </p:sp>
      <p:sp>
        <p:nvSpPr>
          <p:cNvPr id="1048617" name="Content Placeholder 2"/>
          <p:cNvSpPr>
            <a:spLocks noGrp="1"/>
          </p:cNvSpPr>
          <p:nvPr>
            <p:ph idx="1"/>
          </p:nvPr>
        </p:nvSpPr>
        <p:spPr>
          <a:xfrm>
            <a:off x="581191" y="2074646"/>
            <a:ext cx="11029615" cy="3634486"/>
          </a:xfrm>
        </p:spPr>
        <p:txBody>
          <a:bodyPr/>
          <a:p>
            <a:r>
              <a:rPr altLang="hi-IN-#Latn" dirty="0" lang="en-US">
                <a:solidFill>
                  <a:srgbClr val="000000"/>
                </a:solidFill>
              </a:rPr>
              <a:t>G</a:t>
            </a:r>
            <a:r>
              <a:rPr altLang="hi-IN-#Latn" dirty="0" lang="en-US">
                <a:solidFill>
                  <a:srgbClr val="000000"/>
                </a:solidFill>
              </a:rPr>
              <a:t>i</a:t>
            </a:r>
            <a:r>
              <a:rPr altLang="hi-IN-#Latn" dirty="0" lang="en-US">
                <a:solidFill>
                  <a:srgbClr val="000000"/>
                </a:solidFill>
              </a:rPr>
              <a:t>t</a:t>
            </a:r>
            <a:r>
              <a:rPr altLang="hi-IN-#Latn" dirty="0" lang="en-US">
                <a:solidFill>
                  <a:srgbClr val="000000"/>
                </a:solidFill>
              </a:rPr>
              <a:t>Hub </a:t>
            </a:r>
            <a:r>
              <a:rPr altLang="hi-IN-#Latn" dirty="0" lang="en-US">
                <a:solidFill>
                  <a:srgbClr val="000000"/>
                </a:solidFill>
              </a:rPr>
              <a:t>l</a:t>
            </a:r>
            <a:r>
              <a:rPr altLang="hi-IN-#Latn" dirty="0" lang="en-US">
                <a:solidFill>
                  <a:srgbClr val="000000"/>
                </a:solidFill>
              </a:rPr>
              <a:t>i</a:t>
            </a:r>
            <a:r>
              <a:rPr altLang="hi-IN-#Latn" dirty="0" lang="en-US">
                <a:solidFill>
                  <a:srgbClr val="000000"/>
                </a:solidFill>
              </a:rPr>
              <a:t>n</a:t>
            </a:r>
            <a:r>
              <a:rPr altLang="hi-IN-#Latn" dirty="0" lang="en-US">
                <a:solidFill>
                  <a:srgbClr val="000000"/>
                </a:solidFill>
              </a:rPr>
              <a:t>k</a:t>
            </a:r>
            <a:r>
              <a:rPr altLang="hi-IN-#Latn" dirty="0" lang="en-US">
                <a:solidFill>
                  <a:srgbClr val="000000"/>
                </a:solidFill>
              </a:rPr>
              <a:t>:</a:t>
            </a:r>
            <a:r>
              <a:rPr dirty="0" lang="en-GB">
                <a:hlinkClick r:id="rId1"/>
              </a:rPr>
              <a:t>https://github.com/Prabhas17976/steganography</a:t>
            </a:r>
            <a:r>
              <a:rPr dirty="0" lang="en-GB"/>
              <a:t> </a:t>
            </a:r>
            <a:endParaRPr dirty="0" lang="en-US"/>
          </a:p>
          <a:p>
            <a:r>
              <a:rPr altLang="hi-IN-#Latn" dirty="0" lang="en-US"/>
              <a:t>G</a:t>
            </a:r>
            <a:r>
              <a:rPr altLang="hi-IN-#Latn" dirty="0" lang="en-US"/>
              <a:t>m</a:t>
            </a:r>
            <a:r>
              <a:rPr altLang="hi-IN-#Latn" dirty="0" lang="en-US"/>
              <a:t>a</a:t>
            </a:r>
            <a:r>
              <a:rPr altLang="hi-IN-#Latn" dirty="0" lang="en-US"/>
              <a:t>i</a:t>
            </a:r>
            <a:r>
              <a:rPr altLang="hi-IN-#Latn" dirty="0" lang="en-US"/>
              <a:t>l</a:t>
            </a:r>
            <a:r>
              <a:rPr altLang="hi-IN-#Latn" dirty="0" lang="en-US"/>
              <a:t> </a:t>
            </a:r>
            <a:r>
              <a:rPr altLang="hi-IN-#Latn" dirty="0" lang="en-US"/>
              <a:t>I'd:</a:t>
            </a:r>
            <a:r>
              <a:rPr altLang="hi-IN-#Latn" dirty="0" lang="en-US">
                <a:solidFill>
                  <a:srgbClr val="800000"/>
                </a:solidFill>
              </a:rPr>
              <a:t> prabhastangudu@gmail.com</a:t>
            </a:r>
            <a:endParaRPr dirty="0"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1" name=""/>
          <p:cNvSpPr txBox="1"/>
          <p:nvPr/>
        </p:nvSpPr>
        <p:spPr>
          <a:xfrm>
            <a:off x="4096000" y="3219450"/>
            <a:ext cx="4000000" cy="701039"/>
          </a:xfrm>
          <a:prstGeom prst="rect"/>
        </p:spPr>
        <p:txBody>
          <a:bodyPr rtlCol="0" wrap="square">
            <a:spAutoFit/>
          </a:bodyPr>
          <a:p>
            <a:r>
              <a:rPr altLang="hi-IN-#Latn" sz="4800" lang="en-US">
                <a:solidFill>
                  <a:srgbClr val="000000"/>
                </a:solidFill>
              </a:rPr>
              <a:t>T</a:t>
            </a:r>
            <a:r>
              <a:rPr altLang="hi-IN-#Latn" sz="4800" lang="en-US">
                <a:solidFill>
                  <a:srgbClr val="000000"/>
                </a:solidFill>
              </a:rPr>
              <a:t>H</a:t>
            </a:r>
            <a:r>
              <a:rPr altLang="hi-IN-#Latn" sz="4800" lang="en-US">
                <a:solidFill>
                  <a:srgbClr val="000000"/>
                </a:solidFill>
              </a:rPr>
              <a:t>A</a:t>
            </a:r>
            <a:r>
              <a:rPr altLang="hi-IN-#Latn" sz="4800" lang="en-US">
                <a:solidFill>
                  <a:srgbClr val="000000"/>
                </a:solidFill>
              </a:rPr>
              <a:t>NK</a:t>
            </a:r>
            <a:r>
              <a:rPr altLang="hi-IN-#Latn" sz="4800" lang="en-US">
                <a:solidFill>
                  <a:srgbClr val="000000"/>
                </a:solidFill>
              </a:rPr>
              <a:t>.</a:t>
            </a:r>
            <a:r>
              <a:rPr altLang="hi-IN-#Latn" sz="4800" lang="en-US">
                <a:solidFill>
                  <a:srgbClr val="000000"/>
                </a:solidFill>
              </a:rPr>
              <a:t> </a:t>
            </a:r>
            <a:r>
              <a:rPr altLang="hi-IN-#Latn" sz="4800" lang="en-US">
                <a:solidFill>
                  <a:srgbClr val="000000"/>
                </a:solidFill>
              </a:rPr>
              <a:t>Y</a:t>
            </a:r>
            <a:r>
              <a:rPr altLang="hi-IN-#Latn" sz="4800" lang="en-US">
                <a:solidFill>
                  <a:srgbClr val="000000"/>
                </a:solidFill>
              </a:rPr>
              <a:t>O</a:t>
            </a:r>
            <a:r>
              <a:rPr altLang="hi-IN-#Latn" sz="4800" lang="en-US">
                <a:solidFill>
                  <a:srgbClr val="000000"/>
                </a:solidFill>
              </a:rPr>
              <a:t>U</a:t>
            </a:r>
            <a:endParaRPr sz="2800" lang="en-GB">
              <a:solidFill>
                <a:srgbClr val="000000"/>
              </a:solidFill>
            </a:endParaRPr>
          </a:p>
        </p:txBody>
      </p:sp>
      <p:sp>
        <p:nvSpPr>
          <p:cNvPr id="1048622" name=""/>
          <p:cNvSpPr txBox="1"/>
          <p:nvPr/>
        </p:nvSpPr>
        <p:spPr>
          <a:xfrm>
            <a:off x="6882243" y="3746403"/>
            <a:ext cx="4090666" cy="1513840"/>
          </a:xfrm>
          <a:prstGeom prst="rect"/>
        </p:spPr>
        <p:txBody>
          <a:bodyPr rtlCol="0" wrap="square">
            <a:spAutoFit/>
          </a:bodyPr>
          <a:p>
            <a:endParaRPr sz="2800" lang="en-GB">
              <a:solidFill>
                <a:srgbClr val="000000"/>
              </a:solidFill>
            </a:endParaRPr>
          </a:p>
          <a:p>
            <a:endParaRPr sz="2800" lang="en-GB">
              <a:solidFill>
                <a:srgbClr val="000000"/>
              </a:solidFill>
            </a:endParaRPr>
          </a:p>
          <a:p>
            <a:r>
              <a:rPr altLang="hi-IN-#Latn" sz="2800" lang="en-US">
                <a:solidFill>
                  <a:srgbClr val="000000"/>
                </a:solidFill>
              </a:rPr>
              <a:t> </a:t>
            </a:r>
            <a:r>
              <a:rPr altLang="hi-IN-#Latn" sz="2800" lang="en-US">
                <a:solidFill>
                  <a:srgbClr val="000000"/>
                </a:solidFill>
              </a:rPr>
              <a:t> </a:t>
            </a:r>
            <a:r>
              <a:rPr altLang="hi-IN-#Latn" sz="2800" lang="en-US">
                <a:solidFill>
                  <a:srgbClr val="000000"/>
                </a:solidFill>
              </a:rPr>
              <a:t>T</a:t>
            </a:r>
            <a:r>
              <a:rPr altLang="hi-IN-#Latn" sz="2800" lang="en-US">
                <a:solidFill>
                  <a:srgbClr val="000000"/>
                </a:solidFill>
              </a:rPr>
              <a:t>A</a:t>
            </a:r>
            <a:r>
              <a:rPr altLang="hi-IN-#Latn" sz="2800" lang="en-US">
                <a:solidFill>
                  <a:srgbClr val="000000"/>
                </a:solidFill>
              </a:rPr>
              <a:t>N</a:t>
            </a:r>
            <a:r>
              <a:rPr altLang="hi-IN-#Latn" sz="2800" lang="en-US">
                <a:solidFill>
                  <a:srgbClr val="000000"/>
                </a:solidFill>
              </a:rPr>
              <a:t>G</a:t>
            </a:r>
            <a:r>
              <a:rPr altLang="hi-IN-#Latn" sz="2800" lang="en-US">
                <a:solidFill>
                  <a:srgbClr val="000000"/>
                </a:solidFill>
              </a:rPr>
              <a:t>UDU </a:t>
            </a:r>
            <a:r>
              <a:rPr altLang="hi-IN-#Latn" sz="2800" lang="en-US">
                <a:solidFill>
                  <a:srgbClr val="000000"/>
                </a:solidFill>
              </a:rPr>
              <a:t>PRABHAS </a:t>
            </a:r>
            <a:endParaRPr sz="2800" lang="en-GB">
              <a:solidFill>
                <a:srgbClr val="000000"/>
              </a:solidFill>
            </a:endParaRPr>
          </a:p>
          <a:p>
            <a:r>
              <a:rPr altLang="hi-IN-#Latn" sz="2800" lang="en-US">
                <a:solidFill>
                  <a:srgbClr val="800000"/>
                </a:solidFill>
              </a:rPr>
              <a:t>prabhastangudu@gmail.com</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8" name="Title 1"/>
          <p:cNvSpPr>
            <a:spLocks noGrp="1"/>
          </p:cNvSpPr>
          <p:nvPr>
            <p:ph type="title"/>
          </p:nvPr>
        </p:nvSpPr>
        <p:spPr>
          <a:xfrm>
            <a:off x="797092" y="1502256"/>
            <a:ext cx="11029616" cy="1188720"/>
          </a:xfrm>
        </p:spPr>
        <p:txBody>
          <a:bodyPr>
            <a:normAutofit/>
          </a:bodyPr>
          <a:p>
            <a:r>
              <a:rPr dirty="0" lang="en-GB"/>
              <a:t>Hiding a text inside an image using steganography </a:t>
            </a:r>
            <a:br>
              <a:rPr dirty="0" lang="en-GB"/>
            </a:br>
            <a:endParaRPr dirty="0" lang="en-US"/>
          </a:p>
        </p:txBody>
      </p:sp>
      <p:sp>
        <p:nvSpPr>
          <p:cNvPr id="1048599" name="Content Placeholder 2"/>
          <p:cNvSpPr>
            <a:spLocks noGrp="1"/>
          </p:cNvSpPr>
          <p:nvPr>
            <p:ph idx="1"/>
          </p:nvPr>
        </p:nvSpPr>
        <p:spPr>
          <a:xfrm>
            <a:off x="1161782" y="2435192"/>
            <a:ext cx="6644306" cy="3445845"/>
          </a:xfrm>
        </p:spPr>
        <p:txBody>
          <a:bodyPr/>
          <a:p>
            <a:pPr>
              <a:buNone/>
            </a:pPr>
            <a:endParaRPr dirty="0" lang="en-US"/>
          </a:p>
          <a:p>
            <a:r>
              <a:rPr dirty="0" sz="2000" lang="en-US"/>
              <a:t>An officer in danger requires a method to send a secret text message without alerting nearby criminals to his higher officials. Traditional communication methods are easily intercepted or monitored, so, he his necessitating a covert technique to embed and transmit critical information securely to his higher officials.</a:t>
            </a:r>
          </a:p>
        </p:txBody>
      </p:sp>
      <p:pic>
        <p:nvPicPr>
          <p:cNvPr id="2097154" name="Picture 3" descr="police pic.jpg"/>
          <p:cNvPicPr>
            <a:picLocks noChangeAspect="1"/>
          </p:cNvPicPr>
          <p:nvPr/>
        </p:nvPicPr>
        <p:blipFill>
          <a:blip xmlns:r="http://schemas.openxmlformats.org/officeDocument/2006/relationships" r:embed="rId1"/>
          <a:stretch>
            <a:fillRect/>
          </a:stretch>
        </p:blipFill>
        <p:spPr>
          <a:xfrm>
            <a:off x="8238825" y="2741396"/>
            <a:ext cx="2810978" cy="2857500"/>
          </a:xfrm>
          <a:prstGeom prst="rect"/>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0" name="Title 1"/>
          <p:cNvSpPr>
            <a:spLocks noGrp="1"/>
          </p:cNvSpPr>
          <p:nvPr>
            <p:ph type="title"/>
          </p:nvPr>
        </p:nvSpPr>
        <p:spPr>
          <a:xfrm>
            <a:off x="1907139" y="1428462"/>
            <a:ext cx="11029616" cy="1188720"/>
          </a:xfrm>
        </p:spPr>
        <p:txBody>
          <a:bodyPr anchor="ctr"/>
          <a:p>
            <a:r>
              <a:rPr dirty="0" lang="en-US"/>
              <a:t>AGENDA</a:t>
            </a:r>
          </a:p>
        </p:txBody>
      </p:sp>
      <p:sp>
        <p:nvSpPr>
          <p:cNvPr id="1048601" name="Content Placeholder 2"/>
          <p:cNvSpPr>
            <a:spLocks noGrp="1"/>
          </p:cNvSpPr>
          <p:nvPr>
            <p:ph idx="1"/>
          </p:nvPr>
        </p:nvSpPr>
        <p:spPr>
          <a:xfrm>
            <a:off x="658194" y="3223514"/>
            <a:ext cx="11029615" cy="3634486"/>
          </a:xfrm>
        </p:spPr>
        <p:txBody>
          <a:bodyPr>
            <a:normAutofit/>
          </a:bodyPr>
          <a:p>
            <a:r>
              <a:rPr dirty="0" sz="2000" lang="en-US"/>
              <a:t>The agenda of this project to send a secret text to higher officials using the steganography concept and RGB technique, ensuring that criminals or others cannot identify the image or its hidden content. Thos project will involve encoding the secret text into the least significant bits of the image’s pixels, making the alterations imperceptible to the human eye. Additionally, a secure key-based XOR operation will be used to enhance the security of the hidden message. Finally, the project will include a robust mechanism for decoding and retrieving the hidden message, ensuring that only authorized personnel with the correct key can access the concealed information.</a:t>
            </a:r>
          </a:p>
        </p:txBody>
      </p:sp>
      <p:pic>
        <p:nvPicPr>
          <p:cNvPr id="2097155" name="Picture 3" descr="text inside image.jpg"/>
          <p:cNvPicPr>
            <a:picLocks noChangeAspect="1"/>
          </p:cNvPicPr>
          <p:nvPr/>
        </p:nvPicPr>
        <p:blipFill>
          <a:blip xmlns:r="http://schemas.openxmlformats.org/officeDocument/2006/relationships" r:embed="rId1"/>
          <a:stretch>
            <a:fillRect/>
          </a:stretch>
        </p:blipFill>
        <p:spPr>
          <a:xfrm>
            <a:off x="5678905" y="873493"/>
            <a:ext cx="5216893" cy="2707105"/>
          </a:xfrm>
          <a:prstGeom prst="rect"/>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itle 1"/>
          <p:cNvSpPr>
            <a:spLocks noGrp="1"/>
          </p:cNvSpPr>
          <p:nvPr>
            <p:ph type="title"/>
          </p:nvPr>
        </p:nvSpPr>
        <p:spPr>
          <a:xfrm>
            <a:off x="581192" y="702156"/>
            <a:ext cx="11029616" cy="1012344"/>
          </a:xfrm>
        </p:spPr>
        <p:txBody>
          <a:bodyPr anchor="ctr"/>
          <a:p>
            <a:r>
              <a:rPr dirty="0" lang="en-US"/>
              <a:t>PROJECT  OVERVIEW</a:t>
            </a:r>
          </a:p>
        </p:txBody>
      </p:sp>
      <p:sp>
        <p:nvSpPr>
          <p:cNvPr id="1048603" name="Content Placeholder 2"/>
          <p:cNvSpPr>
            <a:spLocks noGrp="1"/>
          </p:cNvSpPr>
          <p:nvPr>
            <p:ph idx="1"/>
          </p:nvPr>
        </p:nvSpPr>
        <p:spPr>
          <a:xfrm>
            <a:off x="203200" y="1092200"/>
            <a:ext cx="11506200" cy="5765800"/>
          </a:xfrm>
        </p:spPr>
        <p:txBody>
          <a:bodyPr>
            <a:noAutofit/>
          </a:bodyPr>
          <a:p>
            <a:r>
              <a:rPr dirty="0" sz="2000" lang="en-US"/>
              <a:t>This project implements a steganography technique to securely hide and reveal secret within an image using the RGB color mechanism and a key based XOR operation for encryption. Steganography allows for concealing messages within non-secret text or data, ensuring secure communication by embedding sensitive information within an image in a way that is imperceptible to unauthorized viewers.</a:t>
            </a:r>
          </a:p>
          <a:p>
            <a:r>
              <a:rPr b="1" dirty="0" sz="2000" lang="en-US"/>
              <a:t>Image Encoding: </a:t>
            </a:r>
            <a:r>
              <a:rPr dirty="0" sz="2000" lang="en-US"/>
              <a:t>Secret text is hidden within the image’s pixel values using the LSB method, with additional security provided by XOR the text characters with a user-provided security key.  </a:t>
            </a:r>
          </a:p>
          <a:p>
            <a:r>
              <a:rPr b="1" dirty="0" sz="2000" lang="en-US"/>
              <a:t>Pixel Manipulation: </a:t>
            </a:r>
            <a:r>
              <a:rPr dirty="0" sz="2000" lang="en-US"/>
              <a:t>The encoded text is distributed across the image’s pixels, maintaining the visual integrity of the image while embedding the hidden message.</a:t>
            </a:r>
          </a:p>
          <a:p>
            <a:r>
              <a:rPr b="1" dirty="0" sz="2000" lang="en-US"/>
              <a:t>Text Decoding: </a:t>
            </a:r>
            <a:r>
              <a:rPr dirty="0" sz="2000" lang="en-US"/>
              <a:t>The project includes functionality to decrypt and retrieve the hidden text from the image using the correct security key, ensuring that only authorized users can access the information.</a:t>
            </a:r>
          </a:p>
          <a:p>
            <a:r>
              <a:rPr dirty="0" sz="2000" lang="en-US"/>
              <a:t>This project demonstrates a practical application of steganography for secure communication, embedding and retrieving secret messages within images in a secure and efficient manner.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4" name="Title 1"/>
          <p:cNvSpPr>
            <a:spLocks noGrp="1"/>
          </p:cNvSpPr>
          <p:nvPr>
            <p:ph type="title"/>
          </p:nvPr>
        </p:nvSpPr>
        <p:spPr>
          <a:xfrm>
            <a:off x="596164" y="892122"/>
            <a:ext cx="11029616" cy="1188720"/>
          </a:xfrm>
        </p:spPr>
        <p:txBody>
          <a:bodyPr anchor="ctr"/>
          <a:p>
            <a:r>
              <a:rPr dirty="0" sz="2800" lang="en-US"/>
              <a:t>WHO ARE THE END USERS of this project?</a:t>
            </a:r>
            <a:endParaRPr dirty="0" lang="en-US"/>
          </a:p>
        </p:txBody>
      </p:sp>
      <p:sp>
        <p:nvSpPr>
          <p:cNvPr id="1048605" name="Content Placeholder 2"/>
          <p:cNvSpPr>
            <a:spLocks noGrp="1"/>
          </p:cNvSpPr>
          <p:nvPr>
            <p:ph idx="1"/>
          </p:nvPr>
        </p:nvSpPr>
        <p:spPr>
          <a:xfrm>
            <a:off x="581192" y="2129109"/>
            <a:ext cx="7889040" cy="3634486"/>
          </a:xfrm>
        </p:spPr>
        <p:txBody>
          <a:bodyPr>
            <a:normAutofit/>
          </a:bodyPr>
          <a:p>
            <a:r>
              <a:rPr dirty="0" sz="2000" lang="en-US"/>
              <a:t>The primary end users for this steganography project include government and military personnel secure communication, corporate executives protecting proprietary data, and journalists sharing sensitive information discreetly.</a:t>
            </a:r>
          </a:p>
          <a:p>
            <a:r>
              <a:rPr dirty="0" sz="2000" lang="en-US"/>
              <a:t>IT and cyber security teams can integrate this technique to enhance organizational data security.</a:t>
            </a:r>
          </a:p>
          <a:p>
            <a:r>
              <a:rPr dirty="0" sz="2000" lang="en-US"/>
              <a:t>Additionally,  the person who wants to send any secret message other person in a hidden format then this project will helpful for them.</a:t>
            </a:r>
          </a:p>
        </p:txBody>
      </p:sp>
      <p:pic>
        <p:nvPicPr>
          <p:cNvPr id="2097156" name="Picture 3" descr="person.jpg"/>
          <p:cNvPicPr>
            <a:picLocks noChangeAspect="1"/>
          </p:cNvPicPr>
          <p:nvPr/>
        </p:nvPicPr>
        <p:blipFill>
          <a:blip xmlns:r="http://schemas.openxmlformats.org/officeDocument/2006/relationships" r:embed="rId1"/>
          <a:stretch>
            <a:fillRect/>
          </a:stretch>
        </p:blipFill>
        <p:spPr>
          <a:xfrm>
            <a:off x="8998518" y="1876926"/>
            <a:ext cx="1801028" cy="3773103"/>
          </a:xfrm>
          <a:prstGeom prst="rect"/>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6" name="Title 1"/>
          <p:cNvSpPr>
            <a:spLocks noGrp="1"/>
          </p:cNvSpPr>
          <p:nvPr>
            <p:ph type="title"/>
          </p:nvPr>
        </p:nvSpPr>
        <p:spPr>
          <a:xfrm>
            <a:off x="555791" y="760512"/>
            <a:ext cx="11029616" cy="1188720"/>
          </a:xfrm>
        </p:spPr>
        <p:txBody>
          <a:bodyPr anchor="ctr"/>
          <a:p>
            <a:br>
              <a:rPr dirty="0" sz="2800" lang="en-US"/>
            </a:br>
            <a:r>
              <a:rPr dirty="0" sz="2800" lang="en-US"/>
              <a:t>YOUR SOLUTION AND ITS VALUE PROPOSITION</a:t>
            </a:r>
            <a:endParaRPr dirty="0" lang="en-US"/>
          </a:p>
        </p:txBody>
      </p:sp>
      <p:sp>
        <p:nvSpPr>
          <p:cNvPr id="1048607" name="Content Placeholder 2"/>
          <p:cNvSpPr>
            <a:spLocks noGrp="1"/>
          </p:cNvSpPr>
          <p:nvPr>
            <p:ph idx="1"/>
          </p:nvPr>
        </p:nvSpPr>
        <p:spPr>
          <a:xfrm>
            <a:off x="581191" y="2074646"/>
            <a:ext cx="11029615" cy="3634486"/>
          </a:xfrm>
        </p:spPr>
        <p:txBody>
          <a:bodyPr>
            <a:normAutofit/>
          </a:bodyPr>
          <a:p>
            <a:pPr>
              <a:buNone/>
            </a:pPr>
            <a:r>
              <a:rPr dirty="0" lang="en-US"/>
              <a:t>.</a:t>
            </a:r>
          </a:p>
          <a:p>
            <a:r>
              <a:rPr dirty="0" sz="2200" lang="en-US"/>
              <a:t>Steganography is the basic concept to hide the data inside other data.</a:t>
            </a:r>
          </a:p>
          <a:p>
            <a:r>
              <a:rPr dirty="0" sz="2200" lang="en-US"/>
              <a:t>In this project RGB Mechanism is used for pixel manipulation.</a:t>
            </a:r>
          </a:p>
          <a:p>
            <a:r>
              <a:rPr dirty="0" sz="2200" lang="en-US"/>
              <a:t>XOR operation is used for encryption and decryption of the test inside the image.</a:t>
            </a:r>
          </a:p>
          <a:p>
            <a:r>
              <a:rPr dirty="0" sz="2200" lang="en-US"/>
              <a:t>The project reads an image and hides the secret text within the pixel values using the least significant bits (LSB) method.</a:t>
            </a:r>
          </a:p>
          <a:p>
            <a:r>
              <a:rPr dirty="0" sz="2200" lang="en-US"/>
              <a:t>For security purpose that means to avoid unauthorized users taking the advantage of the message, a secret key used to hide and unhide the data.</a:t>
            </a:r>
          </a:p>
          <a:p>
            <a:r>
              <a:rPr dirty="0" sz="2200" lang="en-US"/>
              <a:t>Finally, By using this project we can hide the data inside an image using secret key and for unhide the message secret is used.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8" name="Title 1"/>
          <p:cNvSpPr>
            <a:spLocks noGrp="1"/>
          </p:cNvSpPr>
          <p:nvPr>
            <p:ph type="title"/>
          </p:nvPr>
        </p:nvSpPr>
        <p:spPr>
          <a:xfrm>
            <a:off x="631991" y="1154212"/>
            <a:ext cx="11029616" cy="1188720"/>
          </a:xfrm>
        </p:spPr>
        <p:txBody>
          <a:bodyPr anchor="ctr"/>
          <a:p>
            <a:r>
              <a:rPr dirty="0" lang="en-US"/>
              <a:t>How did you customize the project and make it your own</a:t>
            </a:r>
          </a:p>
        </p:txBody>
      </p:sp>
      <p:sp>
        <p:nvSpPr>
          <p:cNvPr id="1048609" name="Content Placeholder 2"/>
          <p:cNvSpPr>
            <a:spLocks noGrp="1"/>
          </p:cNvSpPr>
          <p:nvPr>
            <p:ph idx="1"/>
          </p:nvPr>
        </p:nvSpPr>
        <p:spPr>
          <a:xfrm>
            <a:off x="504190" y="2228650"/>
            <a:ext cx="7013142" cy="3634486"/>
          </a:xfrm>
        </p:spPr>
        <p:txBody>
          <a:bodyPr>
            <a:normAutofit/>
          </a:bodyPr>
          <a:p>
            <a:r>
              <a:rPr dirty="0" sz="2000" lang="en-US"/>
              <a:t>By using problem statement this project is created to hide a text inside an image using RGB, LSB method is used for imperceptible to the human eye. And here XOR operation is used for hide and unhide the image.</a:t>
            </a:r>
          </a:p>
          <a:p>
            <a:r>
              <a:rPr dirty="0" sz="2000" lang="en-US"/>
              <a:t>This project is customized only to hide a text inside an image using above conditions and can only unhide the image who has secret key others are not able to unhide the image.</a:t>
            </a:r>
          </a:p>
        </p:txBody>
      </p:sp>
      <p:pic>
        <p:nvPicPr>
          <p:cNvPr id="2097157" name="Picture 3" descr="stegno image.jpg"/>
          <p:cNvPicPr>
            <a:picLocks noChangeAspect="1"/>
          </p:cNvPicPr>
          <p:nvPr/>
        </p:nvPicPr>
        <p:blipFill>
          <a:blip xmlns:r="http://schemas.openxmlformats.org/officeDocument/2006/relationships" r:embed="rId1"/>
          <a:stretch>
            <a:fillRect/>
          </a:stretch>
        </p:blipFill>
        <p:spPr>
          <a:xfrm>
            <a:off x="7707396" y="2616267"/>
            <a:ext cx="3803650" cy="2857500"/>
          </a:xfrm>
          <a:prstGeom prst="rect"/>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0" name="Title 1"/>
          <p:cNvSpPr>
            <a:spLocks noGrp="1"/>
          </p:cNvSpPr>
          <p:nvPr>
            <p:ph type="title"/>
          </p:nvPr>
        </p:nvSpPr>
        <p:spPr>
          <a:xfrm>
            <a:off x="792947" y="1234957"/>
            <a:ext cx="11029616" cy="1188720"/>
          </a:xfrm>
        </p:spPr>
        <p:txBody>
          <a:bodyPr anchor="ctr"/>
          <a:p>
            <a:r>
              <a:rPr dirty="0" lang="en-GB"/>
              <a:t>MODELLING</a:t>
            </a:r>
            <a:endParaRPr dirty="0" lang="en-US"/>
          </a:p>
        </p:txBody>
      </p:sp>
      <p:sp>
        <p:nvSpPr>
          <p:cNvPr id="1048611" name="Content Placeholder 2"/>
          <p:cNvSpPr>
            <a:spLocks noGrp="1"/>
          </p:cNvSpPr>
          <p:nvPr>
            <p:ph idx="1"/>
          </p:nvPr>
        </p:nvSpPr>
        <p:spPr>
          <a:xfrm>
            <a:off x="629317" y="2931295"/>
            <a:ext cx="11029615" cy="3634486"/>
          </a:xfrm>
        </p:spPr>
        <p:txBody>
          <a:bodyPr>
            <a:normAutofit/>
          </a:bodyPr>
          <a:p>
            <a:r>
              <a:rPr b="1" dirty="0" sz="2000" lang="en-US"/>
              <a:t>Step 1:  </a:t>
            </a:r>
            <a:r>
              <a:rPr dirty="0" sz="2000" lang="en-US"/>
              <a:t>importing some libraries like cv2 and os for accessing relevant concept into code.</a:t>
            </a:r>
          </a:p>
          <a:p>
            <a:r>
              <a:rPr b="1" dirty="0" sz="2000" lang="en-US"/>
              <a:t>Step 2: </a:t>
            </a:r>
            <a:r>
              <a:rPr dirty="0" sz="2000" lang="en-US"/>
              <a:t>After converting the text into their ascii values then that ascii values are stored in variable.</a:t>
            </a:r>
          </a:p>
          <a:p>
            <a:r>
              <a:rPr b="1" dirty="0" sz="2000" lang="en-US"/>
              <a:t>Step 3:  </a:t>
            </a:r>
            <a:r>
              <a:rPr dirty="0" sz="2000" lang="en-US"/>
              <a:t>Read the image from it’s path and hiding the image using XOR operation , RGB mechanism</a:t>
            </a:r>
          </a:p>
          <a:p>
            <a:r>
              <a:rPr b="1" dirty="0" sz="2000" lang="en-US"/>
              <a:t>Step 4: </a:t>
            </a:r>
            <a:r>
              <a:rPr dirty="0" sz="2000" lang="en-US"/>
              <a:t>A secret is created to avoid unauthorized users.</a:t>
            </a:r>
          </a:p>
          <a:p>
            <a:r>
              <a:rPr b="1" dirty="0" sz="2000" lang="en-US"/>
              <a:t>Step 5: </a:t>
            </a:r>
            <a:r>
              <a:rPr dirty="0" sz="2000" lang="en-US"/>
              <a:t>To unhide the image user wants to enter the secret key.</a:t>
            </a:r>
          </a:p>
          <a:p>
            <a:r>
              <a:rPr b="1" dirty="0" sz="2000" lang="en-US"/>
              <a:t>Step 6: </a:t>
            </a:r>
            <a:r>
              <a:rPr dirty="0" sz="2000" lang="en-US"/>
              <a:t>Finally, user can able to see the secret message.</a:t>
            </a:r>
            <a:endParaRPr b="1" dirty="0" sz="2000" lang="en-US"/>
          </a:p>
        </p:txBody>
      </p:sp>
      <p:pic>
        <p:nvPicPr>
          <p:cNvPr id="2097158" name="Picture 3" descr="stegno steps.png"/>
          <p:cNvPicPr>
            <a:picLocks noChangeAspect="1"/>
          </p:cNvPicPr>
          <p:nvPr/>
        </p:nvPicPr>
        <p:blipFill>
          <a:blip xmlns:r="http://schemas.openxmlformats.org/officeDocument/2006/relationships" r:embed="rId1"/>
          <a:stretch>
            <a:fillRect/>
          </a:stretch>
        </p:blipFill>
        <p:spPr>
          <a:xfrm>
            <a:off x="4889167" y="914401"/>
            <a:ext cx="5397500" cy="1943100"/>
          </a:xfrm>
          <a:prstGeom prst="rect"/>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2" name="Title 1"/>
          <p:cNvSpPr>
            <a:spLocks noGrp="1"/>
          </p:cNvSpPr>
          <p:nvPr>
            <p:ph type="title"/>
          </p:nvPr>
        </p:nvSpPr>
        <p:spPr>
          <a:xfrm>
            <a:off x="1368591" y="468412"/>
            <a:ext cx="11029616" cy="1188720"/>
          </a:xfrm>
        </p:spPr>
        <p:txBody>
          <a:bodyPr anchor="ctr"/>
          <a:p>
            <a:r>
              <a:rPr dirty="0" lang="en-GB"/>
              <a:t>Results</a:t>
            </a:r>
            <a:endParaRPr dirty="0" lang="en-US"/>
          </a:p>
        </p:txBody>
      </p:sp>
      <p:pic>
        <p:nvPicPr>
          <p:cNvPr id="2097159" name="Picture 6" descr="Screenshot (212).png"/>
          <p:cNvPicPr>
            <a:picLocks noChangeAspect="1"/>
          </p:cNvPicPr>
          <p:nvPr/>
        </p:nvPicPr>
        <p:blipFill>
          <a:blip xmlns:r="http://schemas.openxmlformats.org/officeDocument/2006/relationships" r:embed="rId1"/>
          <a:stretch>
            <a:fillRect/>
          </a:stretch>
        </p:blipFill>
        <p:spPr>
          <a:xfrm>
            <a:off x="6350000" y="1663700"/>
            <a:ext cx="5575300" cy="4724400"/>
          </a:xfrm>
          <a:prstGeom prst="rect"/>
        </p:spPr>
      </p:pic>
      <p:pic>
        <p:nvPicPr>
          <p:cNvPr id="2097160" name="Content Placeholder 10" descr="Screenshot (208).png"/>
          <p:cNvPicPr>
            <a:picLocks noChangeAspect="1" noGrp="1"/>
          </p:cNvPicPr>
          <p:nvPr>
            <p:ph idx="1"/>
          </p:nvPr>
        </p:nvPicPr>
        <p:blipFill>
          <a:blip xmlns:r="http://schemas.openxmlformats.org/officeDocument/2006/relationships" r:embed="rId2"/>
          <a:stretch>
            <a:fillRect/>
          </a:stretch>
        </p:blipFill>
        <p:spPr>
          <a:xfrm>
            <a:off x="537634" y="1676400"/>
            <a:ext cx="5448299" cy="4673600"/>
          </a:xfrm>
        </p:spPr>
      </p:pic>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6650A7-6CD0-0541-86EF-46702CD52379}">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khyathi.589@gmail.com</cp:lastModifiedBy>
  <dcterms:created xsi:type="dcterms:W3CDTF">2021-05-24T20:50:10Z</dcterms:created>
  <dcterms:modified xsi:type="dcterms:W3CDTF">2024-07-11T07:21:08Z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fdd47a40f69748f3b12254dbc13e8af3</vt:lpwstr>
  </property>
</Properties>
</file>