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948" r:id="rId1"/>
  </p:sldMasterIdLst>
  <p:notesMasterIdLst>
    <p:notesMasterId r:id="rId2"/>
  </p:notesMasterIdLst>
  <p:sldIdLst>
    <p:sldId id="560" r:id="rId3"/>
    <p:sldId id="561" r:id="rId4"/>
    <p:sldId id="562" r:id="rId5"/>
    <p:sldId id="563" r:id="rId6"/>
    <p:sldId id="564" r:id="rId7"/>
    <p:sldId id="565" r:id="rId8"/>
    <p:sldId id="566" r:id="rId9"/>
    <p:sldId id="567" r:id="rId10"/>
    <p:sldId id="568" r:id="rId11"/>
    <p:sldId id="569" r:id="rId12"/>
    <p:sldId id="570"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snapToGrid="0">
      <p:cViewPr>
        <p:scale>
          <a:sx n="66" d="100"/>
          <a:sy n="66" d="100"/>
        </p:scale>
        <p:origin x="-644" y="-4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09-07-2024</a:t>
            </a:fld>
            <a:endParaRPr lang="en-IN"/>
          </a:p>
        </p:txBody>
      </p:sp>
      <p:sp>
        <p:nvSpPr>
          <p:cNvPr id="104867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7/9/2024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7" name="Title 1"/>
          <p:cNvSpPr>
            <a:spLocks noGrp="1"/>
          </p:cNvSpPr>
          <p:nvPr>
            <p:ph type="title"/>
          </p:nvPr>
        </p:nvSpPr>
        <p:spPr>
          <a:xfrm>
            <a:off x="581192" y="702156"/>
            <a:ext cx="11029616" cy="1013800"/>
          </a:xfrm>
        </p:spPr>
        <p:txBody>
          <a:bodyPr/>
          <a:p>
            <a:r>
              <a:rPr lang="en-US"/>
              <a:t>Click to edit Master title style</a:t>
            </a:r>
          </a:p>
        </p:txBody>
      </p:sp>
      <p:sp>
        <p:nvSpPr>
          <p:cNvPr id="104863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9" name="Date Placeholder 3"/>
          <p:cNvSpPr>
            <a:spLocks noGrp="1"/>
          </p:cNvSpPr>
          <p:nvPr>
            <p:ph type="dt" sz="half" idx="10"/>
          </p:nvPr>
        </p:nvSpPr>
        <p:spPr/>
        <p:txBody>
          <a:bodyPr/>
          <a:p>
            <a:fld id="{2CED4963-E985-44C4-B8C4-FDD613B7C2F8}" type="datetime1">
              <a:rPr lang="en-US" smtClean="0"/>
              <a:t>7/9/2024</a:t>
            </a:fld>
            <a:endParaRPr lang="en-US"/>
          </a:p>
        </p:txBody>
      </p:sp>
      <p:sp>
        <p:nvSpPr>
          <p:cNvPr id="1048640" name="Footer Placeholder 4"/>
          <p:cNvSpPr>
            <a:spLocks noGrp="1"/>
          </p:cNvSpPr>
          <p:nvPr>
            <p:ph type="ftr" sz="quarter" idx="11"/>
          </p:nvPr>
        </p:nvSpPr>
        <p:spPr>
          <a:xfrm>
            <a:off x="581192" y="6423914"/>
            <a:ext cx="6917210" cy="365125"/>
          </a:xfrm>
          <a:prstGeom prst="rect"/>
        </p:spPr>
        <p:txBody>
          <a:bodyPr/>
          <a:p>
            <a:endParaRPr lang="en-US"/>
          </a:p>
        </p:txBody>
      </p:sp>
      <p:sp>
        <p:nvSpPr>
          <p:cNvPr id="104864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8" name="Date Placeholder 10"/>
          <p:cNvSpPr>
            <a:spLocks noGrp="1"/>
          </p:cNvSpPr>
          <p:nvPr>
            <p:ph type="dt" sz="half" idx="10"/>
          </p:nvPr>
        </p:nvSpPr>
        <p:spPr/>
        <p:txBody>
          <a:bodyPr/>
          <a:p>
            <a:fld id="{ED291B17-9318-49DB-B28B-6E5994AE9581}" type="datetime1">
              <a:rPr lang="en-US" smtClean="0"/>
              <a:t>7/9/2024</a:t>
            </a:fld>
            <a:endParaRPr lang="en-US"/>
          </a:p>
        </p:txBody>
      </p:sp>
      <p:sp>
        <p:nvSpPr>
          <p:cNvPr id="104862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5" name="Title 1"/>
          <p:cNvSpPr>
            <a:spLocks noGrp="1"/>
          </p:cNvSpPr>
          <p:nvPr>
            <p:ph type="title"/>
          </p:nvPr>
        </p:nvSpPr>
        <p:spPr>
          <a:xfrm>
            <a:off x="581192" y="702156"/>
            <a:ext cx="11029616" cy="1188720"/>
          </a:xfrm>
        </p:spPr>
        <p:txBody>
          <a:bodyPr/>
          <a:p>
            <a:r>
              <a:rPr lang="en-US"/>
              <a:t>Click to edit Master title style</a:t>
            </a:r>
          </a:p>
        </p:txBody>
      </p:sp>
      <p:sp>
        <p:nvSpPr>
          <p:cNvPr id="1048596" name="Content Placeholder 2"/>
          <p:cNvSpPr>
            <a:spLocks noGrp="1"/>
          </p:cNvSpPr>
          <p:nvPr>
            <p:ph idx="1"/>
          </p:nvPr>
        </p:nvSpPr>
        <p:spPr>
          <a:xfrm>
            <a:off x="581192" y="2340864"/>
            <a:ext cx="11029615" cy="363448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p>
            <a:fld id="{78DD82B9-B8EE-4375-B6FF-88FA6ABB15D9}" type="datetime1">
              <a:rPr lang="en-US" smtClean="0"/>
              <a:t>7/9/2024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5" name="Date Placeholder 6"/>
          <p:cNvSpPr>
            <a:spLocks noGrp="1"/>
          </p:cNvSpPr>
          <p:nvPr>
            <p:ph type="dt" sz="half" idx="10"/>
          </p:nvPr>
        </p:nvSpPr>
        <p:spPr/>
        <p:txBody>
          <a:bodyPr/>
          <a:p>
            <a:fld id="{B2497495-0637-405E-AE64-5CC7506D51F5}" type="datetime1">
              <a:rPr lang="en-US" smtClean="0"/>
              <a:t>7/9/2024</a:t>
            </a:fld>
            <a:endParaRPr lang="en-US"/>
          </a:p>
        </p:txBody>
      </p:sp>
      <p:sp>
        <p:nvSpPr>
          <p:cNvPr id="1048646" name="Footer Placeholder 8"/>
          <p:cNvSpPr>
            <a:spLocks noGrp="1"/>
          </p:cNvSpPr>
          <p:nvPr>
            <p:ph type="ftr" sz="quarter" idx="11"/>
          </p:nvPr>
        </p:nvSpPr>
        <p:spPr>
          <a:xfrm>
            <a:off x="581192" y="6423914"/>
            <a:ext cx="6917210" cy="365125"/>
          </a:xfrm>
          <a:prstGeom prst="rect"/>
        </p:spPr>
        <p:txBody>
          <a:bodyPr/>
          <a:p>
            <a:endParaRPr lang="en-US"/>
          </a:p>
        </p:txBody>
      </p:sp>
      <p:sp>
        <p:nvSpPr>
          <p:cNvPr id="104864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8" name="Title 1"/>
          <p:cNvSpPr>
            <a:spLocks noGrp="1"/>
          </p:cNvSpPr>
          <p:nvPr>
            <p:ph type="title"/>
          </p:nvPr>
        </p:nvSpPr>
        <p:spPr>
          <a:xfrm>
            <a:off x="581193" y="729658"/>
            <a:ext cx="11029616" cy="988332"/>
          </a:xfrm>
        </p:spPr>
        <p:txBody>
          <a:bodyPr/>
          <a:p>
            <a:r>
              <a:rPr lang="en-US"/>
              <a:t>Click to edit Master title style</a:t>
            </a:r>
          </a:p>
        </p:txBody>
      </p:sp>
      <p:sp>
        <p:nvSpPr>
          <p:cNvPr id="1048649" name="Content Placeholder 2"/>
          <p:cNvSpPr>
            <a:spLocks noGrp="1"/>
          </p:cNvSpPr>
          <p:nvPr>
            <p:ph sz="half" idx="1"/>
          </p:nvPr>
        </p:nvSpPr>
        <p:spPr>
          <a:xfrm>
            <a:off x="581193" y="2228003"/>
            <a:ext cx="5194767" cy="363304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Content Placeholder 3"/>
          <p:cNvSpPr>
            <a:spLocks noGrp="1"/>
          </p:cNvSpPr>
          <p:nvPr>
            <p:ph sz="half" idx="2"/>
          </p:nvPr>
        </p:nvSpPr>
        <p:spPr>
          <a:xfrm>
            <a:off x="6416039" y="2228003"/>
            <a:ext cx="5194769" cy="363304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Date Placeholder 4"/>
          <p:cNvSpPr>
            <a:spLocks noGrp="1"/>
          </p:cNvSpPr>
          <p:nvPr>
            <p:ph type="dt" sz="half" idx="10"/>
          </p:nvPr>
        </p:nvSpPr>
        <p:spPr/>
        <p:txBody>
          <a:bodyPr/>
          <a:p>
            <a:fld id="{7BFFD690-9426-415D-8B65-26881E07B2D4}" type="datetime1">
              <a:rPr lang="en-US" smtClean="0"/>
              <a:t>7/9/2024</a:t>
            </a:fld>
            <a:endParaRPr lang="en-US"/>
          </a:p>
        </p:txBody>
      </p:sp>
      <p:sp>
        <p:nvSpPr>
          <p:cNvPr id="1048652" name="Footer Placeholder 5"/>
          <p:cNvSpPr>
            <a:spLocks noGrp="1"/>
          </p:cNvSpPr>
          <p:nvPr>
            <p:ph type="ftr" sz="quarter" idx="11"/>
          </p:nvPr>
        </p:nvSpPr>
        <p:spPr>
          <a:xfrm>
            <a:off x="581192" y="6423914"/>
            <a:ext cx="6917210" cy="365125"/>
          </a:xfrm>
          <a:prstGeom prst="rect"/>
        </p:spPr>
        <p:txBody>
          <a:bodyPr/>
          <a:p>
            <a:endParaRPr lang="en-US"/>
          </a:p>
        </p:txBody>
      </p:sp>
      <p:sp>
        <p:nvSpPr>
          <p:cNvPr id="104865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4" name="Title 1"/>
          <p:cNvSpPr>
            <a:spLocks noGrp="1"/>
          </p:cNvSpPr>
          <p:nvPr>
            <p:ph type="title"/>
          </p:nvPr>
        </p:nvSpPr>
        <p:spPr>
          <a:xfrm>
            <a:off x="581193" y="729658"/>
            <a:ext cx="11029616" cy="988332"/>
          </a:xfrm>
        </p:spPr>
        <p:txBody>
          <a:bodyPr/>
          <a:p>
            <a:r>
              <a:rPr lang="en-US"/>
              <a:t>Click to edit Master title style</a:t>
            </a:r>
          </a:p>
        </p:txBody>
      </p:sp>
      <p:sp>
        <p:nvSpPr>
          <p:cNvPr id="1048655"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8"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6"/>
          <p:cNvSpPr>
            <a:spLocks noGrp="1"/>
          </p:cNvSpPr>
          <p:nvPr>
            <p:ph type="dt" sz="half" idx="10"/>
          </p:nvPr>
        </p:nvSpPr>
        <p:spPr/>
        <p:txBody>
          <a:bodyPr/>
          <a:p>
            <a:fld id="{04C4989A-474C-40DE-95B9-011C28B71673}" type="datetime1">
              <a:rPr lang="en-US" smtClean="0"/>
              <a:t>7/9/2024</a:t>
            </a:fld>
            <a:endParaRPr lang="en-US"/>
          </a:p>
        </p:txBody>
      </p:sp>
      <p:sp>
        <p:nvSpPr>
          <p:cNvPr id="1048660" name="Footer Placeholder 7"/>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18" name="Title 1"/>
          <p:cNvSpPr>
            <a:spLocks noGrp="1"/>
          </p:cNvSpPr>
          <p:nvPr>
            <p:ph type="title"/>
          </p:nvPr>
        </p:nvSpPr>
        <p:spPr>
          <a:xfrm>
            <a:off x="575894" y="729658"/>
            <a:ext cx="11029616" cy="988332"/>
          </a:xfrm>
        </p:spPr>
        <p:txBody>
          <a:bodyPr/>
          <a:p>
            <a:r>
              <a:rPr lang="en-US"/>
              <a:t>Click to edit Master title style</a:t>
            </a:r>
          </a:p>
        </p:txBody>
      </p:sp>
      <p:sp>
        <p:nvSpPr>
          <p:cNvPr id="1048619" name="Date Placeholder 2"/>
          <p:cNvSpPr>
            <a:spLocks noGrp="1"/>
          </p:cNvSpPr>
          <p:nvPr>
            <p:ph type="dt" sz="half" idx="10"/>
          </p:nvPr>
        </p:nvSpPr>
        <p:spPr/>
        <p:txBody>
          <a:bodyPr/>
          <a:p>
            <a:fld id="{5DB4ED54-5B5E-4A04-93D3-5772E3CE3818}" type="datetime1">
              <a:rPr lang="en-US" smtClean="0"/>
              <a:t>7/9/2024</a:t>
            </a:fld>
            <a:endParaRPr lang="en-US"/>
          </a:p>
        </p:txBody>
      </p:sp>
      <p:sp>
        <p:nvSpPr>
          <p:cNvPr id="1048620" name="Footer Placeholder 3"/>
          <p:cNvSpPr>
            <a:spLocks noGrp="1"/>
          </p:cNvSpPr>
          <p:nvPr>
            <p:ph type="ftr" sz="quarter" idx="11"/>
          </p:nvPr>
        </p:nvSpPr>
        <p:spPr>
          <a:xfrm>
            <a:off x="581192" y="6423914"/>
            <a:ext cx="6917210" cy="365125"/>
          </a:xfrm>
          <a:prstGeom prst="rect"/>
        </p:spPr>
        <p:txBody>
          <a:bodyPr/>
          <a:p>
            <a:endParaRPr lang="en-US"/>
          </a:p>
        </p:txBody>
      </p:sp>
      <p:sp>
        <p:nvSpPr>
          <p:cNvPr id="1048621"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2" name="Date Placeholder 1"/>
          <p:cNvSpPr>
            <a:spLocks noGrp="1"/>
          </p:cNvSpPr>
          <p:nvPr>
            <p:ph type="dt" sz="half" idx="10"/>
          </p:nvPr>
        </p:nvSpPr>
        <p:spPr/>
        <p:txBody>
          <a:bodyPr/>
          <a:p>
            <a:fld id="{4EDE50D6-574B-40AF-946F-D52A04ADE379}" type="datetime1">
              <a:rPr lang="en-US" smtClean="0"/>
              <a:t>7/9/2024</a:t>
            </a:fld>
            <a:endParaRPr lang="en-US"/>
          </a:p>
        </p:txBody>
      </p:sp>
      <p:sp>
        <p:nvSpPr>
          <p:cNvPr id="1048663" name="Footer Placeholder 2"/>
          <p:cNvSpPr>
            <a:spLocks noGrp="1"/>
          </p:cNvSpPr>
          <p:nvPr>
            <p:ph type="ftr" sz="quarter" idx="11"/>
          </p:nvPr>
        </p:nvSpPr>
        <p:spPr>
          <a:xfrm>
            <a:off x="581192" y="6423914"/>
            <a:ext cx="6917210" cy="365125"/>
          </a:xfrm>
          <a:prstGeom prst="rect"/>
        </p:spPr>
        <p:txBody>
          <a:bodyPr/>
          <a:p>
            <a:endParaRPr lang="en-US"/>
          </a:p>
        </p:txBody>
      </p:sp>
      <p:sp>
        <p:nvSpPr>
          <p:cNvPr id="1048664"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9" name="Date Placeholder 7"/>
          <p:cNvSpPr>
            <a:spLocks noGrp="1"/>
          </p:cNvSpPr>
          <p:nvPr>
            <p:ph type="dt" sz="half" idx="10"/>
          </p:nvPr>
        </p:nvSpPr>
        <p:spPr>
          <a:xfrm>
            <a:off x="7605951" y="6456916"/>
            <a:ext cx="2844799" cy="365125"/>
          </a:xfrm>
        </p:spPr>
        <p:txBody>
          <a:bodyPr/>
          <a:p>
            <a:fld id="{D82884F1-FFEA-405F-9602-3DCA865EDA4E}" type="datetime1">
              <a:rPr lang="en-US" smtClean="0"/>
              <a:t>7/9/2024</a:t>
            </a:fld>
            <a:endParaRPr lang="en-US"/>
          </a:p>
        </p:txBody>
      </p:sp>
      <p:sp>
        <p:nvSpPr>
          <p:cNvPr id="1048670" name="Footer Placeholder 9"/>
          <p:cNvSpPr>
            <a:spLocks noGrp="1"/>
          </p:cNvSpPr>
          <p:nvPr>
            <p:ph type="ftr" sz="quarter" idx="11"/>
          </p:nvPr>
        </p:nvSpPr>
        <p:spPr>
          <a:xfrm>
            <a:off x="581192" y="6452590"/>
            <a:ext cx="6917210" cy="365125"/>
          </a:xfrm>
          <a:prstGeom prst="rect"/>
        </p:spPr>
        <p:txBody>
          <a:bodyPr/>
          <a:p>
            <a:endParaRPr lang="en-US"/>
          </a:p>
        </p:txBody>
      </p:sp>
      <p:sp>
        <p:nvSpPr>
          <p:cNvPr id="104867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3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4" name="Date Placeholder 4"/>
          <p:cNvSpPr>
            <a:spLocks noGrp="1"/>
          </p:cNvSpPr>
          <p:nvPr>
            <p:ph type="dt" sz="half" idx="10"/>
          </p:nvPr>
        </p:nvSpPr>
        <p:spPr/>
        <p:txBody>
          <a:bodyPr/>
          <a:p>
            <a:fld id="{7E18DB4A-8810-4A10-AD5C-D5E2C667F5B3}" type="datetime1">
              <a:rPr lang="en-US" smtClean="0"/>
              <a:t>7/9/2024</a:t>
            </a:fld>
            <a:endParaRPr lang="en-US"/>
          </a:p>
        </p:txBody>
      </p:sp>
      <p:sp>
        <p:nvSpPr>
          <p:cNvPr id="104863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2336002"/>
            <a:ext cx="11029616" cy="3652047"/>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7/9/2024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accent1="accent1" accent2="accent2" accent3="accent3" accent4="accent4" accent5="accent5" accent6="accent6" bg1="lt1" bg2="lt2" tx1="dk1" tx2="dk2"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5" name=""/>
        <p:cNvGrpSpPr/>
        <p:nvPr/>
      </p:nvGrpSpPr>
      <p:grpSpPr>
        <a:xfrm>
          <a:off x="0" y="0"/>
          <a:ext cx="0" cy="0"/>
          <a:chOff x="0" y="0"/>
          <a:chExt cx="0" cy="0"/>
        </a:xfrm>
      </p:grpSpPr>
      <p:sp useBgFill="1">
        <p:nvSpPr>
          <p:cNvPr id="1048589" name="Rectangle 17"/>
          <p:cNvSpPr>
            <a:spLocks noChangeAspect="1" noMove="1" noResize="1" noRot="1" noGrp="1" noAdjustHandles="1" noEditPoints="1" noChangeArrowheads="1" noChangeShapeType="1" noTextEdit="1"/>
          </p:cNvSpPr>
          <p:nvPr/>
        </p:nvSpPr>
        <p:spPr>
          <a:xfrm>
            <a:off x="0" y="0"/>
            <a:ext cx="12192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0" name="Title 1"/>
          <p:cNvSpPr>
            <a:spLocks noGrp="1"/>
          </p:cNvSpPr>
          <p:nvPr>
            <p:ph type="ctrTitle"/>
          </p:nvPr>
        </p:nvSpPr>
        <p:spPr>
          <a:xfrm>
            <a:off x="474132" y="795523"/>
            <a:ext cx="10330326" cy="950622"/>
          </a:xfrm>
        </p:spPr>
        <p:txBody>
          <a:bodyPr>
            <a:normAutofit/>
          </a:bodyPr>
          <a:p>
            <a:r>
              <a:rPr dirty="0" sz="3600" lang="en-GB"/>
              <a:t>Student </a:t>
            </a:r>
            <a:r>
              <a:rPr dirty="0" lang="en-GB"/>
              <a:t>Details</a:t>
            </a:r>
            <a:r>
              <a:rPr altLang="hi-IN-#Latn" dirty="0" lang="en-US"/>
              <a:t>. </a:t>
            </a:r>
            <a:r>
              <a:rPr altLang="hi-IN-#Latn" dirty="0" lang="en-US"/>
              <a:t> </a:t>
            </a:r>
            <a:r>
              <a:rPr altLang="hi-IN-#Latn" dirty="0" sz="1800" lang="en-US"/>
              <a:t>D</a:t>
            </a:r>
            <a:r>
              <a:rPr altLang="hi-IN-#Latn" dirty="0" sz="1800" lang="en-US"/>
              <a:t>u</a:t>
            </a:r>
            <a:r>
              <a:rPr altLang="hi-IN-#Latn" dirty="0" sz="1800" lang="en-US"/>
              <a:t>r</a:t>
            </a:r>
            <a:r>
              <a:rPr altLang="hi-IN-#Latn" dirty="0" sz="1800" lang="en-US"/>
              <a:t>a</a:t>
            </a:r>
            <a:r>
              <a:rPr altLang="hi-IN-#Latn" dirty="0" sz="1800" lang="en-US"/>
              <a:t>tion</a:t>
            </a:r>
            <a:r>
              <a:rPr altLang="hi-IN-#Latn" dirty="0" sz="1800" lang="en-US"/>
              <a:t>:</a:t>
            </a:r>
            <a:r>
              <a:rPr altLang="hi-IN-#Latn" dirty="0" sz="1800" lang="en-US">
                <a:solidFill>
                  <a:srgbClr val="993300"/>
                </a:solidFill>
              </a:rPr>
              <a:t>6</a:t>
            </a:r>
            <a:r>
              <a:rPr altLang="hi-IN-#Latn" dirty="0" sz="1800" lang="en-US">
                <a:solidFill>
                  <a:srgbClr val="993300"/>
                </a:solidFill>
              </a:rPr>
              <a:t> </a:t>
            </a:r>
            <a:r>
              <a:rPr altLang="hi-IN-#Latn" dirty="0" sz="1800" lang="en-US">
                <a:solidFill>
                  <a:srgbClr val="993300"/>
                </a:solidFill>
              </a:rPr>
              <a:t>w</a:t>
            </a:r>
            <a:r>
              <a:rPr altLang="hi-IN-#Latn" dirty="0" sz="1800" lang="en-US">
                <a:solidFill>
                  <a:srgbClr val="993300"/>
                </a:solidFill>
              </a:rPr>
              <a:t>e</a:t>
            </a:r>
            <a:r>
              <a:rPr altLang="hi-IN-#Latn" dirty="0" sz="1800" lang="en-US">
                <a:solidFill>
                  <a:srgbClr val="993300"/>
                </a:solidFill>
              </a:rPr>
              <a:t>e</a:t>
            </a:r>
            <a:r>
              <a:rPr altLang="hi-IN-#Latn" dirty="0" sz="1800" lang="en-US">
                <a:solidFill>
                  <a:srgbClr val="993300"/>
                </a:solidFill>
              </a:rPr>
              <a:t>ks </a:t>
            </a:r>
            <a:br>
              <a:rPr altLang="hi-IN-#Latn" dirty="0" sz="1800" lang="en-US">
                <a:solidFill>
                  <a:srgbClr val="993300"/>
                </a:solidFill>
              </a:rPr>
            </a:br>
            <a:r>
              <a:rPr altLang="hi-IN-#Latn" dirty="0" sz="1800" lang="en-US">
                <a:solidFill>
                  <a:srgbClr val="000000"/>
                </a:solidFill>
              </a:rPr>
              <a:t>I</a:t>
            </a:r>
            <a:r>
              <a:rPr altLang="hi-IN-#Latn" dirty="0" sz="1800" lang="en-US">
                <a:solidFill>
                  <a:srgbClr val="000000"/>
                </a:solidFill>
              </a:rPr>
              <a:t>n</a:t>
            </a:r>
            <a:r>
              <a:rPr altLang="hi-IN-#Latn" dirty="0" sz="1800" lang="en-US">
                <a:solidFill>
                  <a:srgbClr val="000000"/>
                </a:solidFill>
              </a:rPr>
              <a:t>t</a:t>
            </a:r>
            <a:r>
              <a:rPr altLang="hi-IN-#Latn" dirty="0" sz="1800" lang="en-US">
                <a:solidFill>
                  <a:srgbClr val="000000"/>
                </a:solidFill>
              </a:rPr>
              <a:t>e</a:t>
            </a:r>
            <a:r>
              <a:rPr altLang="hi-IN-#Latn" dirty="0" sz="1800" lang="en-US">
                <a:solidFill>
                  <a:srgbClr val="000000"/>
                </a:solidFill>
              </a:rPr>
              <a:t>r</a:t>
            </a:r>
            <a:r>
              <a:rPr altLang="hi-IN-#Latn" dirty="0" sz="1800" lang="en-US">
                <a:solidFill>
                  <a:srgbClr val="000000"/>
                </a:solidFill>
              </a:rPr>
              <a:t>n</a:t>
            </a:r>
            <a:r>
              <a:rPr altLang="hi-IN-#Latn" dirty="0" sz="1800" lang="en-US">
                <a:solidFill>
                  <a:srgbClr val="000000"/>
                </a:solidFill>
              </a:rPr>
              <a:t>ship</a:t>
            </a:r>
            <a:r>
              <a:rPr altLang="hi-IN-#Latn" dirty="0" sz="1800" lang="en-US">
                <a:solidFill>
                  <a:srgbClr val="000000"/>
                </a:solidFill>
              </a:rPr>
              <a:t>. </a:t>
            </a:r>
            <a:r>
              <a:rPr altLang="hi-IN-#Latn" dirty="0" sz="1800" lang="en-US">
                <a:solidFill>
                  <a:srgbClr val="000000"/>
                </a:solidFill>
              </a:rPr>
              <a:t>S</a:t>
            </a:r>
            <a:r>
              <a:rPr altLang="hi-IN-#Latn" dirty="0" sz="1800" lang="en-US">
                <a:solidFill>
                  <a:srgbClr val="000000"/>
                </a:solidFill>
              </a:rPr>
              <a:t>t</a:t>
            </a:r>
            <a:r>
              <a:rPr altLang="hi-IN-#Latn" dirty="0" sz="1800" lang="en-US">
                <a:solidFill>
                  <a:srgbClr val="000000"/>
                </a:solidFill>
              </a:rPr>
              <a:t>a</a:t>
            </a:r>
            <a:r>
              <a:rPr altLang="hi-IN-#Latn" dirty="0" sz="1800" lang="en-US">
                <a:solidFill>
                  <a:srgbClr val="000000"/>
                </a:solidFill>
              </a:rPr>
              <a:t>r</a:t>
            </a:r>
            <a:r>
              <a:rPr altLang="hi-IN-#Latn" dirty="0" sz="1800" lang="en-US">
                <a:solidFill>
                  <a:srgbClr val="000000"/>
                </a:solidFill>
              </a:rPr>
              <a:t>t</a:t>
            </a:r>
            <a:r>
              <a:rPr altLang="hi-IN-#Latn" dirty="0" sz="1800" lang="en-US">
                <a:solidFill>
                  <a:srgbClr val="000000"/>
                </a:solidFill>
              </a:rPr>
              <a:t>. </a:t>
            </a:r>
            <a:r>
              <a:rPr altLang="hi-IN-#Latn" dirty="0" sz="1800" lang="en-US">
                <a:solidFill>
                  <a:srgbClr val="000000"/>
                </a:solidFill>
              </a:rPr>
              <a:t>D</a:t>
            </a:r>
            <a:r>
              <a:rPr altLang="hi-IN-#Latn" dirty="0" sz="1800" lang="en-US">
                <a:solidFill>
                  <a:srgbClr val="000000"/>
                </a:solidFill>
              </a:rPr>
              <a:t>a</a:t>
            </a:r>
            <a:r>
              <a:rPr altLang="hi-IN-#Latn" dirty="0" sz="1800" lang="en-US">
                <a:solidFill>
                  <a:srgbClr val="000000"/>
                </a:solidFill>
              </a:rPr>
              <a:t>t</a:t>
            </a:r>
            <a:r>
              <a:rPr altLang="hi-IN-#Latn" dirty="0" sz="1800" lang="en-US">
                <a:solidFill>
                  <a:srgbClr val="000000"/>
                </a:solidFill>
              </a:rPr>
              <a:t>e</a:t>
            </a:r>
            <a:r>
              <a:rPr altLang="hi-IN-#Latn" dirty="0" sz="1800" lang="en-US">
                <a:solidFill>
                  <a:srgbClr val="000000"/>
                </a:solidFill>
              </a:rPr>
              <a:t>:</a:t>
            </a:r>
            <a:r>
              <a:rPr altLang="hi-IN-#Latn" dirty="0" sz="1800" lang="en-US">
                <a:solidFill>
                  <a:srgbClr val="993300"/>
                </a:solidFill>
              </a:rPr>
              <a:t>1</a:t>
            </a:r>
            <a:r>
              <a:rPr altLang="hi-IN-#Latn" dirty="0" sz="1800" lang="en-US">
                <a:solidFill>
                  <a:srgbClr val="993300"/>
                </a:solidFill>
              </a:rPr>
              <a:t> </a:t>
            </a:r>
            <a:r>
              <a:rPr altLang="hi-IN-#Latn" dirty="0" sz="1800" lang="en-US">
                <a:solidFill>
                  <a:srgbClr val="993300"/>
                </a:solidFill>
              </a:rPr>
              <a:t>j</a:t>
            </a:r>
            <a:r>
              <a:rPr altLang="hi-IN-#Latn" dirty="0" sz="1800" lang="en-US">
                <a:solidFill>
                  <a:srgbClr val="993300"/>
                </a:solidFill>
              </a:rPr>
              <a:t> </a:t>
            </a:r>
            <a:r>
              <a:rPr altLang="hi-IN-#Latn" dirty="0" sz="1800" lang="en-US">
                <a:solidFill>
                  <a:srgbClr val="993300"/>
                </a:solidFill>
              </a:rPr>
              <a:t>June </a:t>
            </a:r>
            <a:r>
              <a:rPr altLang="hi-IN-#Latn" dirty="0" sz="1800" lang="en-US">
                <a:solidFill>
                  <a:srgbClr val="993300"/>
                </a:solidFill>
              </a:rPr>
              <a:t>2</a:t>
            </a:r>
            <a:r>
              <a:rPr altLang="hi-IN-#Latn" dirty="0" sz="1800" lang="en-US">
                <a:solidFill>
                  <a:srgbClr val="993300"/>
                </a:solidFill>
              </a:rPr>
              <a:t>0</a:t>
            </a:r>
            <a:r>
              <a:rPr altLang="hi-IN-#Latn" dirty="0" sz="1800" lang="en-US">
                <a:solidFill>
                  <a:srgbClr val="993300"/>
                </a:solidFill>
              </a:rPr>
              <a:t>2</a:t>
            </a:r>
            <a:r>
              <a:rPr altLang="hi-IN-#Latn" dirty="0" sz="1800" lang="en-US">
                <a:solidFill>
                  <a:srgbClr val="993300"/>
                </a:solidFill>
              </a:rPr>
              <a:t>4</a:t>
            </a:r>
            <a:br>
              <a:rPr altLang="hi-IN-#Latn" dirty="0" sz="1800" lang="en-US">
                <a:solidFill>
                  <a:srgbClr val="993300"/>
                </a:solidFill>
              </a:rPr>
            </a:br>
            <a:r>
              <a:rPr altLang="hi-IN-#Latn" dirty="0" sz="1800" lang="en-US">
                <a:solidFill>
                  <a:srgbClr val="000000"/>
                </a:solidFill>
              </a:rPr>
              <a:t>i</a:t>
            </a:r>
            <a:r>
              <a:rPr altLang="hi-IN-#Latn" dirty="0" sz="1800" lang="en-US">
                <a:solidFill>
                  <a:srgbClr val="000000"/>
                </a:solidFill>
              </a:rPr>
              <a:t>n</a:t>
            </a:r>
            <a:r>
              <a:rPr altLang="hi-IN-#Latn" dirty="0" sz="1800" lang="en-US">
                <a:solidFill>
                  <a:srgbClr val="000000"/>
                </a:solidFill>
              </a:rPr>
              <a:t>t</a:t>
            </a:r>
            <a:r>
              <a:rPr altLang="hi-IN-#Latn" dirty="0" sz="1800" lang="en-US">
                <a:solidFill>
                  <a:srgbClr val="000000"/>
                </a:solidFill>
              </a:rPr>
              <a:t>e</a:t>
            </a:r>
            <a:r>
              <a:rPr altLang="hi-IN-#Latn" dirty="0" sz="1800" lang="en-US">
                <a:solidFill>
                  <a:srgbClr val="000000"/>
                </a:solidFill>
              </a:rPr>
              <a:t>r</a:t>
            </a:r>
            <a:r>
              <a:rPr altLang="hi-IN-#Latn" dirty="0" sz="1800" lang="en-US">
                <a:solidFill>
                  <a:srgbClr val="000000"/>
                </a:solidFill>
              </a:rPr>
              <a:t>n</a:t>
            </a:r>
            <a:r>
              <a:rPr altLang="hi-IN-#Latn" dirty="0" sz="1800" lang="en-US">
                <a:solidFill>
                  <a:srgbClr val="000000"/>
                </a:solidFill>
              </a:rPr>
              <a:t>s</a:t>
            </a:r>
            <a:r>
              <a:rPr altLang="hi-IN-#Latn" dirty="0" sz="1800" lang="en-US">
                <a:solidFill>
                  <a:srgbClr val="000000"/>
                </a:solidFill>
              </a:rPr>
              <a:t>h</a:t>
            </a:r>
            <a:r>
              <a:rPr altLang="hi-IN-#Latn" dirty="0" sz="1800" lang="en-US">
                <a:solidFill>
                  <a:srgbClr val="000000"/>
                </a:solidFill>
              </a:rPr>
              <a:t>i</a:t>
            </a:r>
            <a:r>
              <a:rPr altLang="hi-IN-#Latn" dirty="0" sz="1800" lang="en-US">
                <a:solidFill>
                  <a:srgbClr val="000000"/>
                </a:solidFill>
              </a:rPr>
              <a:t>p</a:t>
            </a:r>
            <a:r>
              <a:rPr altLang="hi-IN-#Latn" dirty="0" sz="1800" lang="en-US">
                <a:solidFill>
                  <a:srgbClr val="000000"/>
                </a:solidFill>
              </a:rPr>
              <a:t> </a:t>
            </a:r>
            <a:r>
              <a:rPr altLang="hi-IN-#Latn" dirty="0" sz="1800" lang="en-US">
                <a:solidFill>
                  <a:srgbClr val="000000"/>
                </a:solidFill>
              </a:rPr>
              <a:t>e</a:t>
            </a:r>
            <a:r>
              <a:rPr altLang="hi-IN-#Latn" dirty="0" sz="1800" lang="en-US">
                <a:solidFill>
                  <a:srgbClr val="000000"/>
                </a:solidFill>
              </a:rPr>
              <a:t>n</a:t>
            </a:r>
            <a:r>
              <a:rPr altLang="hi-IN-#Latn" dirty="0" sz="1800" lang="en-US">
                <a:solidFill>
                  <a:srgbClr val="000000"/>
                </a:solidFill>
              </a:rPr>
              <a:t>d</a:t>
            </a:r>
            <a:r>
              <a:rPr altLang="hi-IN-#Latn" dirty="0" sz="1800" lang="en-US">
                <a:solidFill>
                  <a:srgbClr val="000000"/>
                </a:solidFill>
              </a:rPr>
              <a:t> </a:t>
            </a:r>
            <a:r>
              <a:rPr altLang="hi-IN-#Latn" dirty="0" sz="1800" lang="en-US">
                <a:solidFill>
                  <a:srgbClr val="000000"/>
                </a:solidFill>
              </a:rPr>
              <a:t>d</a:t>
            </a:r>
            <a:r>
              <a:rPr altLang="hi-IN-#Latn" dirty="0" sz="1800" lang="en-US">
                <a:solidFill>
                  <a:srgbClr val="000000"/>
                </a:solidFill>
              </a:rPr>
              <a:t>a</a:t>
            </a:r>
            <a:r>
              <a:rPr altLang="hi-IN-#Latn" dirty="0" sz="1800" lang="en-US">
                <a:solidFill>
                  <a:srgbClr val="000000"/>
                </a:solidFill>
              </a:rPr>
              <a:t>t</a:t>
            </a:r>
            <a:r>
              <a:rPr altLang="hi-IN-#Latn" dirty="0" sz="1800" lang="en-US">
                <a:solidFill>
                  <a:srgbClr val="000000"/>
                </a:solidFill>
              </a:rPr>
              <a:t>e</a:t>
            </a:r>
            <a:r>
              <a:rPr altLang="hi-IN-#Latn" dirty="0" sz="1800" lang="en-US">
                <a:solidFill>
                  <a:srgbClr val="000000"/>
                </a:solidFill>
              </a:rPr>
              <a:t>:</a:t>
            </a:r>
            <a:r>
              <a:rPr altLang="hi-IN-#Latn" dirty="0" sz="1800" lang="en-US">
                <a:solidFill>
                  <a:srgbClr val="000000"/>
                </a:solidFill>
              </a:rPr>
              <a:t> </a:t>
            </a:r>
            <a:r>
              <a:rPr altLang="hi-IN-#Latn" dirty="0" sz="1800" lang="en-US">
                <a:solidFill>
                  <a:srgbClr val="800000"/>
                </a:solidFill>
              </a:rPr>
              <a:t>1</a:t>
            </a:r>
            <a:r>
              <a:rPr altLang="hi-IN-#Latn" dirty="0" sz="1800" lang="en-US">
                <a:solidFill>
                  <a:srgbClr val="800000"/>
                </a:solidFill>
              </a:rPr>
              <a:t>2</a:t>
            </a:r>
            <a:r>
              <a:rPr altLang="hi-IN-#Latn" dirty="0" sz="1800" lang="en-US">
                <a:solidFill>
                  <a:srgbClr val="800000"/>
                </a:solidFill>
              </a:rPr>
              <a:t> </a:t>
            </a:r>
            <a:r>
              <a:rPr altLang="hi-IN-#Latn" dirty="0" sz="1800" lang="en-US">
                <a:solidFill>
                  <a:srgbClr val="800000"/>
                </a:solidFill>
              </a:rPr>
              <a:t>July </a:t>
            </a:r>
            <a:r>
              <a:rPr altLang="hi-IN-#Latn" dirty="0" sz="1800" lang="en-US">
                <a:solidFill>
                  <a:srgbClr val="800000"/>
                </a:solidFill>
              </a:rPr>
              <a:t>2</a:t>
            </a:r>
            <a:r>
              <a:rPr altLang="hi-IN-#Latn" dirty="0" sz="1800" lang="en-US">
                <a:solidFill>
                  <a:srgbClr val="800000"/>
                </a:solidFill>
              </a:rPr>
              <a:t>0</a:t>
            </a:r>
            <a:r>
              <a:rPr altLang="hi-IN-#Latn" dirty="0" sz="1800" lang="en-US">
                <a:solidFill>
                  <a:srgbClr val="800000"/>
                </a:solidFill>
              </a:rPr>
              <a:t>2</a:t>
            </a:r>
            <a:r>
              <a:rPr altLang="hi-IN-#Latn" dirty="0" sz="1800" lang="en-US">
                <a:solidFill>
                  <a:srgbClr val="800000"/>
                </a:solidFill>
              </a:rPr>
              <a:t>4</a:t>
            </a:r>
            <a:br>
              <a:rPr altLang="hi-IN-#Latn" dirty="0" sz="1800" lang="en-US">
                <a:solidFill>
                  <a:srgbClr val="800000"/>
                </a:solidFill>
              </a:rPr>
            </a:br>
            <a:r>
              <a:rPr altLang="hi-IN-#Latn" dirty="0" sz="1800" lang="en-US">
                <a:solidFill>
                  <a:srgbClr val="000000"/>
                </a:solidFill>
              </a:rPr>
              <a:t>D</a:t>
            </a:r>
            <a:r>
              <a:rPr altLang="hi-IN-#Latn" dirty="0" sz="1800" lang="en-US">
                <a:solidFill>
                  <a:srgbClr val="000000"/>
                </a:solidFill>
              </a:rPr>
              <a:t>o</a:t>
            </a:r>
            <a:r>
              <a:rPr altLang="hi-IN-#Latn" dirty="0" sz="1800" lang="en-US">
                <a:solidFill>
                  <a:srgbClr val="000000"/>
                </a:solidFill>
              </a:rPr>
              <a:t>m</a:t>
            </a:r>
            <a:r>
              <a:rPr altLang="hi-IN-#Latn" dirty="0" sz="1800" lang="en-US">
                <a:solidFill>
                  <a:srgbClr val="000000"/>
                </a:solidFill>
              </a:rPr>
              <a:t>a</a:t>
            </a:r>
            <a:r>
              <a:rPr altLang="hi-IN-#Latn" dirty="0" sz="1800" lang="en-US">
                <a:solidFill>
                  <a:srgbClr val="000000"/>
                </a:solidFill>
              </a:rPr>
              <a:t>i</a:t>
            </a:r>
            <a:r>
              <a:rPr altLang="hi-IN-#Latn" dirty="0" sz="1800" lang="en-US">
                <a:solidFill>
                  <a:srgbClr val="000000"/>
                </a:solidFill>
              </a:rPr>
              <a:t>n </a:t>
            </a:r>
            <a:r>
              <a:rPr altLang="hi-IN-#Latn" dirty="0" sz="1800" lang="en-US">
                <a:solidFill>
                  <a:srgbClr val="000000"/>
                </a:solidFill>
              </a:rPr>
              <a:t>n</a:t>
            </a:r>
            <a:r>
              <a:rPr altLang="hi-IN-#Latn" dirty="0" sz="1800" lang="en-US">
                <a:solidFill>
                  <a:srgbClr val="000000"/>
                </a:solidFill>
              </a:rPr>
              <a:t>a</a:t>
            </a:r>
            <a:r>
              <a:rPr altLang="hi-IN-#Latn" dirty="0" sz="1800" lang="en-US">
                <a:solidFill>
                  <a:srgbClr val="000000"/>
                </a:solidFill>
              </a:rPr>
              <a:t>m</a:t>
            </a:r>
            <a:r>
              <a:rPr altLang="hi-IN-#Latn" dirty="0" sz="1800" lang="en-US">
                <a:solidFill>
                  <a:srgbClr val="000000"/>
                </a:solidFill>
              </a:rPr>
              <a:t>e</a:t>
            </a:r>
            <a:r>
              <a:rPr altLang="hi-IN-#Latn" dirty="0" sz="1800" lang="en-US">
                <a:solidFill>
                  <a:srgbClr val="000000"/>
                </a:solidFill>
              </a:rPr>
              <a:t>:</a:t>
            </a:r>
            <a:r>
              <a:rPr altLang="hi-IN-#Latn" dirty="0" sz="1800" lang="en-US">
                <a:solidFill>
                  <a:srgbClr val="993300"/>
                </a:solidFill>
              </a:rPr>
              <a:t> Cybersecurity </a:t>
            </a:r>
            <a:r>
              <a:rPr altLang="hi-IN-#Latn" dirty="0" sz="1800" lang="en-US">
                <a:solidFill>
                  <a:srgbClr val="993300"/>
                </a:solidFill>
              </a:rPr>
              <a:t> </a:t>
            </a:r>
            <a:r>
              <a:rPr altLang="hi-IN-#Latn" dirty="0" sz="1800" lang="en-US">
                <a:solidFill>
                  <a:srgbClr val="993300"/>
                </a:solidFill>
              </a:rPr>
              <a:t>w</a:t>
            </a:r>
            <a:r>
              <a:rPr altLang="hi-IN-#Latn" dirty="0" sz="1800" lang="en-US">
                <a:solidFill>
                  <a:srgbClr val="993300"/>
                </a:solidFill>
              </a:rPr>
              <a:t>i</a:t>
            </a:r>
            <a:r>
              <a:rPr altLang="hi-IN-#Latn" dirty="0" sz="1800" lang="en-US">
                <a:solidFill>
                  <a:srgbClr val="993300"/>
                </a:solidFill>
              </a:rPr>
              <a:t>t</a:t>
            </a:r>
            <a:r>
              <a:rPr altLang="hi-IN-#Latn" dirty="0" sz="1800" lang="en-US">
                <a:solidFill>
                  <a:srgbClr val="993300"/>
                </a:solidFill>
              </a:rPr>
              <a:t>h</a:t>
            </a:r>
            <a:r>
              <a:rPr altLang="hi-IN-#Latn" dirty="0" sz="1800" lang="en-US">
                <a:solidFill>
                  <a:srgbClr val="993300"/>
                </a:solidFill>
              </a:rPr>
              <a:t> </a:t>
            </a:r>
            <a:r>
              <a:rPr altLang="hi-IN-#Latn" dirty="0" sz="1800" lang="en-US">
                <a:solidFill>
                  <a:srgbClr val="993300"/>
                </a:solidFill>
              </a:rPr>
              <a:t>kali </a:t>
            </a:r>
            <a:r>
              <a:rPr altLang="hi-IN-#Latn" dirty="0" sz="1800" lang="en-US">
                <a:solidFill>
                  <a:srgbClr val="993300"/>
                </a:solidFill>
              </a:rPr>
              <a:t>linux </a:t>
            </a:r>
            <a:r>
              <a:rPr altLang="hi-IN-#Latn" dirty="0" sz="1800" lang="en-US">
                <a:solidFill>
                  <a:srgbClr val="993300"/>
                </a:solidFill>
              </a:rPr>
              <a:t>(</a:t>
            </a:r>
            <a:r>
              <a:rPr altLang="hi-IN-#Latn" dirty="0" sz="1800" lang="en-US">
                <a:solidFill>
                  <a:srgbClr val="993300"/>
                </a:solidFill>
              </a:rPr>
              <a:t>b</a:t>
            </a:r>
            <a:r>
              <a:rPr altLang="hi-IN-#Latn" dirty="0" sz="1800" lang="en-US">
                <a:solidFill>
                  <a:srgbClr val="993300"/>
                </a:solidFill>
              </a:rPr>
              <a:t>a</a:t>
            </a:r>
            <a:r>
              <a:rPr altLang="hi-IN-#Latn" dirty="0" sz="1800" lang="en-US">
                <a:solidFill>
                  <a:srgbClr val="993300"/>
                </a:solidFill>
              </a:rPr>
              <a:t>t</a:t>
            </a:r>
            <a:r>
              <a:rPr altLang="hi-IN-#Latn" dirty="0" sz="1800" lang="en-US">
                <a:solidFill>
                  <a:srgbClr val="993300"/>
                </a:solidFill>
              </a:rPr>
              <a:t>c</a:t>
            </a:r>
            <a:r>
              <a:rPr altLang="hi-IN-#Latn" dirty="0" sz="1800" lang="en-US">
                <a:solidFill>
                  <a:srgbClr val="993300"/>
                </a:solidFill>
              </a:rPr>
              <a:t>h</a:t>
            </a:r>
            <a:r>
              <a:rPr altLang="hi-IN-#Latn" dirty="0" sz="1800" lang="en-US">
                <a:solidFill>
                  <a:srgbClr val="993300"/>
                </a:solidFill>
              </a:rPr>
              <a:t>2</a:t>
            </a:r>
            <a:r>
              <a:rPr altLang="hi-IN-#Latn" dirty="0" sz="1800" lang="en-US">
                <a:solidFill>
                  <a:srgbClr val="993300"/>
                </a:solidFill>
              </a:rPr>
              <a:t>)</a:t>
            </a:r>
            <a:endParaRPr dirty="0" lang="en-US"/>
          </a:p>
        </p:txBody>
      </p:sp>
      <p:sp>
        <p:nvSpPr>
          <p:cNvPr id="1048591" name="Subtitle 2"/>
          <p:cNvSpPr>
            <a:spLocks noGrp="1"/>
          </p:cNvSpPr>
          <p:nvPr>
            <p:ph type="subTitle" idx="1"/>
          </p:nvPr>
        </p:nvSpPr>
        <p:spPr>
          <a:xfrm>
            <a:off x="606594" y="1746145"/>
            <a:ext cx="7826877" cy="3143355"/>
          </a:xfrm>
        </p:spPr>
        <p:txBody>
          <a:bodyPr>
            <a:normAutofit/>
          </a:bodyPr>
          <a:p>
            <a:r>
              <a:rPr dirty="0" lang="en-GB" smtClean="0"/>
              <a:t> Name</a:t>
            </a:r>
            <a:r>
              <a:rPr altLang="hi-IN-#Latn" dirty="0" lang="en-US" smtClean="0"/>
              <a:t>:</a:t>
            </a:r>
            <a:r>
              <a:rPr altLang="hi-IN-#Latn" dirty="0" lang="en-US" smtClean="0">
                <a:solidFill>
                  <a:srgbClr val="993300"/>
                </a:solidFill>
              </a:rPr>
              <a:t>T</a:t>
            </a:r>
            <a:r>
              <a:rPr altLang="hi-IN-#Latn" dirty="0" lang="en-US" smtClean="0">
                <a:solidFill>
                  <a:srgbClr val="993300"/>
                </a:solidFill>
              </a:rPr>
              <a:t>A</a:t>
            </a:r>
            <a:r>
              <a:rPr altLang="hi-IN-#Latn" dirty="0" lang="en-US" smtClean="0">
                <a:solidFill>
                  <a:srgbClr val="993300"/>
                </a:solidFill>
              </a:rPr>
              <a:t>N</a:t>
            </a:r>
            <a:r>
              <a:rPr altLang="hi-IN-#Latn" dirty="0" lang="en-US" smtClean="0">
                <a:solidFill>
                  <a:srgbClr val="993300"/>
                </a:solidFill>
              </a:rPr>
              <a:t>GUDU</a:t>
            </a:r>
            <a:r>
              <a:rPr altLang="hi-IN-#Latn" dirty="0" lang="en-US" smtClean="0">
                <a:solidFill>
                  <a:srgbClr val="993300"/>
                </a:solidFill>
              </a:rPr>
              <a:t>.</a:t>
            </a:r>
            <a:r>
              <a:rPr altLang="hi-IN-#Latn" dirty="0" lang="en-US" smtClean="0">
                <a:solidFill>
                  <a:srgbClr val="993300"/>
                </a:solidFill>
              </a:rPr>
              <a:t> </a:t>
            </a:r>
            <a:r>
              <a:rPr altLang="hi-IN-#Latn" dirty="0" lang="en-US" smtClean="0">
                <a:solidFill>
                  <a:srgbClr val="993300"/>
                </a:solidFill>
              </a:rPr>
              <a:t>P</a:t>
            </a:r>
            <a:r>
              <a:rPr altLang="hi-IN-#Latn" dirty="0" lang="en-US" smtClean="0">
                <a:solidFill>
                  <a:srgbClr val="993300"/>
                </a:solidFill>
              </a:rPr>
              <a:t>r</a:t>
            </a:r>
            <a:r>
              <a:rPr altLang="hi-IN-#Latn" dirty="0" lang="en-US" smtClean="0">
                <a:solidFill>
                  <a:srgbClr val="993300"/>
                </a:solidFill>
              </a:rPr>
              <a:t>a</a:t>
            </a:r>
            <a:r>
              <a:rPr altLang="hi-IN-#Latn" dirty="0" lang="en-US" smtClean="0">
                <a:solidFill>
                  <a:srgbClr val="993300"/>
                </a:solidFill>
              </a:rPr>
              <a:t>b</a:t>
            </a:r>
            <a:r>
              <a:rPr altLang="hi-IN-#Latn" dirty="0" lang="en-US" smtClean="0">
                <a:solidFill>
                  <a:srgbClr val="993300"/>
                </a:solidFill>
              </a:rPr>
              <a:t>h</a:t>
            </a:r>
            <a:r>
              <a:rPr altLang="hi-IN-#Latn" dirty="0" lang="en-US" smtClean="0">
                <a:solidFill>
                  <a:srgbClr val="993300"/>
                </a:solidFill>
              </a:rPr>
              <a:t>a</a:t>
            </a:r>
            <a:r>
              <a:rPr altLang="hi-IN-#Latn" dirty="0" lang="en-US" smtClean="0">
                <a:solidFill>
                  <a:srgbClr val="993300"/>
                </a:solidFill>
              </a:rPr>
              <a:t>s</a:t>
            </a:r>
            <a:endParaRPr altLang="en-US" lang="zh-CN"/>
          </a:p>
          <a:p>
            <a:r>
              <a:rPr dirty="0" lang="en-GB" smtClean="0"/>
              <a:t>ROLL NUMBER: </a:t>
            </a:r>
            <a:r>
              <a:rPr altLang="hi-IN-#Latn" dirty="0" lang="en-US" smtClean="0">
                <a:solidFill>
                  <a:srgbClr val="993300"/>
                </a:solidFill>
              </a:rPr>
              <a:t>2</a:t>
            </a:r>
            <a:r>
              <a:rPr altLang="hi-IN-#Latn" dirty="0" lang="en-US" smtClean="0">
                <a:solidFill>
                  <a:srgbClr val="993300"/>
                </a:solidFill>
              </a:rPr>
              <a:t>2</a:t>
            </a:r>
            <a:r>
              <a:rPr altLang="hi-IN-#Latn" dirty="0" lang="en-US" smtClean="0">
                <a:solidFill>
                  <a:srgbClr val="993300"/>
                </a:solidFill>
              </a:rPr>
              <a:t>X</a:t>
            </a:r>
            <a:r>
              <a:rPr altLang="hi-IN-#Latn" dirty="0" lang="en-US" smtClean="0">
                <a:solidFill>
                  <a:srgbClr val="993300"/>
                </a:solidFill>
              </a:rPr>
              <a:t>4</a:t>
            </a:r>
            <a:r>
              <a:rPr altLang="hi-IN-#Latn" dirty="0" lang="en-US" smtClean="0">
                <a:solidFill>
                  <a:srgbClr val="993300"/>
                </a:solidFill>
              </a:rPr>
              <a:t>1</a:t>
            </a:r>
            <a:r>
              <a:rPr altLang="hi-IN-#Latn" dirty="0" lang="en-US" smtClean="0">
                <a:solidFill>
                  <a:srgbClr val="993300"/>
                </a:solidFill>
              </a:rPr>
              <a:t>A</a:t>
            </a:r>
            <a:r>
              <a:rPr altLang="hi-IN-#Latn" dirty="0" lang="en-US" smtClean="0">
                <a:solidFill>
                  <a:srgbClr val="993300"/>
                </a:solidFill>
              </a:rPr>
              <a:t>0</a:t>
            </a:r>
            <a:r>
              <a:rPr altLang="hi-IN-#Latn" dirty="0" lang="en-US" smtClean="0">
                <a:solidFill>
                  <a:srgbClr val="993300"/>
                </a:solidFill>
              </a:rPr>
              <a:t>4</a:t>
            </a:r>
            <a:r>
              <a:rPr altLang="hi-IN-#Latn" dirty="0" lang="en-US" smtClean="0">
                <a:solidFill>
                  <a:srgbClr val="993300"/>
                </a:solidFill>
              </a:rPr>
              <a:t>5</a:t>
            </a:r>
            <a:r>
              <a:rPr altLang="hi-IN-#Latn" dirty="0" lang="en-US" smtClean="0">
                <a:solidFill>
                  <a:srgbClr val="993300"/>
                </a:solidFill>
              </a:rPr>
              <a:t>8</a:t>
            </a:r>
            <a:endParaRPr dirty="0" lang="en-GB" smtClean="0"/>
          </a:p>
          <a:p>
            <a:r>
              <a:rPr dirty="0" lang="en-GB" smtClean="0"/>
              <a:t>E-MAIL: </a:t>
            </a:r>
            <a:r>
              <a:rPr altLang="hi-IN-#Latn" dirty="0" lang="en-US" smtClean="0">
                <a:solidFill>
                  <a:srgbClr val="993300"/>
                </a:solidFill>
              </a:rPr>
              <a:t>p</a:t>
            </a:r>
            <a:r>
              <a:rPr altLang="hi-IN-#Latn" dirty="0" lang="en-US" smtClean="0">
                <a:solidFill>
                  <a:srgbClr val="993300"/>
                </a:solidFill>
              </a:rPr>
              <a:t>r</a:t>
            </a:r>
            <a:r>
              <a:rPr altLang="hi-IN-#Latn" dirty="0" lang="en-US" smtClean="0">
                <a:solidFill>
                  <a:srgbClr val="993300"/>
                </a:solidFill>
              </a:rPr>
              <a:t>a</a:t>
            </a:r>
            <a:r>
              <a:rPr altLang="hi-IN-#Latn" dirty="0" lang="en-US" smtClean="0">
                <a:solidFill>
                  <a:srgbClr val="993300"/>
                </a:solidFill>
              </a:rPr>
              <a:t>b</a:t>
            </a:r>
            <a:r>
              <a:rPr altLang="hi-IN-#Latn" dirty="0" lang="en-US" smtClean="0">
                <a:solidFill>
                  <a:srgbClr val="993300"/>
                </a:solidFill>
              </a:rPr>
              <a:t>h</a:t>
            </a:r>
            <a:r>
              <a:rPr altLang="hi-IN-#Latn" dirty="0" lang="en-US" smtClean="0">
                <a:solidFill>
                  <a:srgbClr val="993300"/>
                </a:solidFill>
              </a:rPr>
              <a:t>a</a:t>
            </a:r>
            <a:r>
              <a:rPr altLang="hi-IN-#Latn" dirty="0" lang="en-US" smtClean="0">
                <a:solidFill>
                  <a:srgbClr val="993300"/>
                </a:solidFill>
              </a:rPr>
              <a:t>s</a:t>
            </a:r>
            <a:r>
              <a:rPr altLang="hi-IN-#Latn" dirty="0" lang="en-US" smtClean="0">
                <a:solidFill>
                  <a:srgbClr val="993300"/>
                </a:solidFill>
              </a:rPr>
              <a:t>t</a:t>
            </a:r>
            <a:r>
              <a:rPr altLang="hi-IN-#Latn" dirty="0" lang="en-US" smtClean="0">
                <a:solidFill>
                  <a:srgbClr val="993300"/>
                </a:solidFill>
              </a:rPr>
              <a:t>angudu@gmail.com </a:t>
            </a:r>
            <a:r>
              <a:rPr dirty="0" lang="en-GB" smtClean="0"/>
              <a:t>        </a:t>
            </a:r>
            <a:endParaRPr cap="none" dirty="0" lang="en-GB" smtClean="0"/>
          </a:p>
          <a:p>
            <a:r>
              <a:rPr dirty="0" lang="en-GB" smtClean="0"/>
              <a:t>BRANCH: </a:t>
            </a:r>
            <a:r>
              <a:rPr altLang="hi-IN-#Latn" dirty="0" lang="en-US" smtClean="0">
                <a:solidFill>
                  <a:srgbClr val="993300"/>
                </a:solidFill>
              </a:rPr>
              <a:t>E</a:t>
            </a:r>
            <a:r>
              <a:rPr altLang="hi-IN-#Latn" dirty="0" lang="en-US" smtClean="0">
                <a:solidFill>
                  <a:srgbClr val="993300"/>
                </a:solidFill>
              </a:rPr>
              <a:t>C</a:t>
            </a:r>
            <a:r>
              <a:rPr altLang="hi-IN-#Latn" dirty="0" lang="en-US" smtClean="0">
                <a:solidFill>
                  <a:srgbClr val="993300"/>
                </a:solidFill>
              </a:rPr>
              <a:t>E</a:t>
            </a:r>
            <a:endParaRPr altLang="en-US" lang="zh-CN"/>
          </a:p>
          <a:p>
            <a:r>
              <a:rPr dirty="0" lang="en-GB" smtClean="0"/>
              <a:t>College:</a:t>
            </a:r>
            <a:r>
              <a:rPr altLang="hi-IN-#Latn" dirty="0" lang="en-US" smtClean="0">
                <a:solidFill>
                  <a:srgbClr val="993300"/>
                </a:solidFill>
              </a:rPr>
              <a:t>S</a:t>
            </a:r>
            <a:r>
              <a:rPr altLang="hi-IN-#Latn" dirty="0" lang="en-US" smtClean="0">
                <a:solidFill>
                  <a:srgbClr val="993300"/>
                </a:solidFill>
              </a:rPr>
              <a:t>R</a:t>
            </a:r>
            <a:r>
              <a:rPr altLang="hi-IN-#Latn" dirty="0" lang="en-US" smtClean="0">
                <a:solidFill>
                  <a:srgbClr val="993300"/>
                </a:solidFill>
              </a:rPr>
              <a:t>K</a:t>
            </a:r>
            <a:r>
              <a:rPr altLang="hi-IN-#Latn" dirty="0" lang="en-US" smtClean="0">
                <a:solidFill>
                  <a:srgbClr val="993300"/>
                </a:solidFill>
              </a:rPr>
              <a:t> </a:t>
            </a:r>
            <a:r>
              <a:rPr altLang="hi-IN-#Latn" dirty="0" lang="en-US" smtClean="0">
                <a:solidFill>
                  <a:srgbClr val="993300"/>
                </a:solidFill>
              </a:rPr>
              <a:t>INSTITUTE </a:t>
            </a:r>
            <a:r>
              <a:rPr altLang="hi-IN-#Latn" dirty="0" lang="en-US" smtClean="0">
                <a:solidFill>
                  <a:srgbClr val="993300"/>
                </a:solidFill>
              </a:rPr>
              <a:t>O</a:t>
            </a:r>
            <a:r>
              <a:rPr altLang="hi-IN-#Latn" dirty="0" lang="en-US" smtClean="0">
                <a:solidFill>
                  <a:srgbClr val="993300"/>
                </a:solidFill>
              </a:rPr>
              <a:t>F</a:t>
            </a:r>
            <a:r>
              <a:rPr altLang="hi-IN-#Latn" dirty="0" lang="en-US" smtClean="0">
                <a:solidFill>
                  <a:srgbClr val="993300"/>
                </a:solidFill>
              </a:rPr>
              <a:t> </a:t>
            </a:r>
            <a:r>
              <a:rPr altLang="hi-IN-#Latn" dirty="0" lang="en-US" smtClean="0">
                <a:solidFill>
                  <a:srgbClr val="993300"/>
                </a:solidFill>
              </a:rPr>
              <a:t>TECHNOLOGY </a:t>
            </a:r>
            <a:r>
              <a:rPr altLang="hi-IN-#Latn" dirty="0" lang="en-US" smtClean="0">
                <a:solidFill>
                  <a:srgbClr val="993300"/>
                </a:solidFill>
              </a:rPr>
              <a:t>(</a:t>
            </a:r>
            <a:r>
              <a:rPr altLang="hi-IN-#Latn" dirty="0" lang="en-US" smtClean="0">
                <a:solidFill>
                  <a:srgbClr val="993300"/>
                </a:solidFill>
              </a:rPr>
              <a:t>S</a:t>
            </a:r>
            <a:r>
              <a:rPr altLang="hi-IN-#Latn" dirty="0" lang="en-US" smtClean="0">
                <a:solidFill>
                  <a:srgbClr val="993300"/>
                </a:solidFill>
              </a:rPr>
              <a:t>R</a:t>
            </a:r>
            <a:r>
              <a:rPr altLang="hi-IN-#Latn" dirty="0" lang="en-US" smtClean="0">
                <a:solidFill>
                  <a:srgbClr val="993300"/>
                </a:solidFill>
              </a:rPr>
              <a:t>K</a:t>
            </a:r>
            <a:r>
              <a:rPr altLang="hi-IN-#Latn" dirty="0" lang="en-US" smtClean="0">
                <a:solidFill>
                  <a:srgbClr val="993300"/>
                </a:solidFill>
              </a:rPr>
              <a:t>I</a:t>
            </a:r>
            <a:r>
              <a:rPr altLang="hi-IN-#Latn" dirty="0" lang="en-US" smtClean="0">
                <a:solidFill>
                  <a:srgbClr val="993300"/>
                </a:solidFill>
              </a:rPr>
              <a:t>T</a:t>
            </a:r>
            <a:r>
              <a:rPr altLang="hi-IN-#Latn" dirty="0" lang="en-US" smtClean="0">
                <a:solidFill>
                  <a:srgbClr val="993300"/>
                </a:solidFill>
              </a:rPr>
              <a:t>)</a:t>
            </a:r>
            <a:r>
              <a:rPr altLang="hi-IN-#Latn" dirty="0" lang="en-US" smtClean="0">
                <a:solidFill>
                  <a:srgbClr val="993300"/>
                </a:solidFill>
              </a:rPr>
              <a:t>AIR Port Road, 3-44, Eluru Rd, Enikepadu, Vijayawada, Andhra Pradesh 521108</a:t>
            </a:r>
            <a:endParaRPr dirty="0" lang="en-GB" smtClean="0"/>
          </a:p>
          <a:p>
            <a:r>
              <a:rPr altLang="hi-IN-#Latn" dirty="0" lang="en-US" smtClean="0"/>
              <a:t>Address</a:t>
            </a:r>
            <a:endParaRPr dirty="0" lang="en-GB" smtClean="0"/>
          </a:p>
          <a:p>
            <a:endParaRPr dirty="0" lang="en-GB" smtClean="0"/>
          </a:p>
          <a:p>
            <a:endParaRPr dirty="0" lang="en-GB" smtClean="0"/>
          </a:p>
          <a:p>
            <a:endParaRPr dirty="0" lang="en-GB"/>
          </a:p>
        </p:txBody>
      </p:sp>
      <p:sp>
        <p:nvSpPr>
          <p:cNvPr id="1048592" name="Rectangle 19"/>
          <p:cNvSpPr>
            <a:spLocks noChangeAspect="1" noMove="1" noResize="1" noRot="1" noGrp="1" noAdjustHandles="1" noEditPoints="1" noChangeArrowheads="1" noChangeShapeType="1" noTextEdit="1"/>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1"/>
          <p:cNvSpPr>
            <a:spLocks noChangeAspect="1" noMove="1" noResize="1" noRot="1" noGrp="1" noAdjustHandles="1" noEditPoints="1" noChangeArrowheads="1" noChangeShapeType="1" noTextEdit="1"/>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3"/>
          <p:cNvSpPr>
            <a:spLocks noChangeAspect="1" noMove="1" noResize="1" noRot="1" noGrp="1" noAdjustHandles="1" noEditPoints="1" noChangeArrowheads="1" noChangeShapeType="1" noTextEdit="1"/>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5" descr="abstract image"/>
          <p:cNvPicPr>
            <a:picLocks noChangeAspect="1"/>
          </p:cNvPicPr>
          <p:nvPr/>
        </p:nvPicPr>
        <p:blipFill rotWithShape="1">
          <a:blip xmlns:r="http://schemas.openxmlformats.org/officeDocument/2006/relationships" r:embed="rId1"/>
          <a:srcRect/>
          <a:stretch>
            <a:fillRect/>
          </a:stretch>
        </p:blipFill>
        <p:spPr>
          <a:xfrm>
            <a:off x="474133" y="3746500"/>
            <a:ext cx="11260667" cy="3022600"/>
          </a:xfrm>
          <a:prstGeom prst="rect"/>
        </p:spPr>
      </p:pic>
      <p:pic>
        <p:nvPicPr>
          <p:cNvPr id="2097166" name=""/>
          <p:cNvPicPr>
            <a:picLocks/>
          </p:cNvPicPr>
          <p:nvPr/>
        </p:nvPicPr>
        <p:blipFill>
          <a:blip xmlns:r="http://schemas.openxmlformats.org/officeDocument/2006/relationships" r:embed="rId2"/>
          <a:stretch>
            <a:fillRect/>
          </a:stretch>
        </p:blipFill>
        <p:spPr>
          <a:xfrm rot="0">
            <a:off x="7945150" y="587426"/>
            <a:ext cx="3409958" cy="3261893"/>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3" name="Title 1"/>
          <p:cNvSpPr>
            <a:spLocks noGrp="1"/>
          </p:cNvSpPr>
          <p:nvPr>
            <p:ph type="title"/>
          </p:nvPr>
        </p:nvSpPr>
        <p:spPr/>
        <p:txBody>
          <a:bodyPr/>
          <a:p>
            <a:endParaRPr lang="en-US"/>
          </a:p>
        </p:txBody>
      </p:sp>
      <p:pic>
        <p:nvPicPr>
          <p:cNvPr id="2097160" name="Content Placeholder 3" descr="encryptedImage.jpg"/>
          <p:cNvPicPr>
            <a:picLocks noChangeAspect="1" noGrp="1"/>
          </p:cNvPicPr>
          <p:nvPr>
            <p:ph idx="1"/>
          </p:nvPr>
        </p:nvPicPr>
        <p:blipFill>
          <a:blip xmlns:r="http://schemas.openxmlformats.org/officeDocument/2006/relationships" r:embed="rId1"/>
          <a:stretch>
            <a:fillRect/>
          </a:stretch>
        </p:blipFill>
        <p:spPr>
          <a:xfrm>
            <a:off x="6960167" y="2850490"/>
            <a:ext cx="3463992" cy="3290428"/>
          </a:xfrm>
        </p:spPr>
      </p:pic>
      <p:pic>
        <p:nvPicPr>
          <p:cNvPr id="2097161" name="Picture 4" descr="download.jpg"/>
          <p:cNvPicPr>
            <a:picLocks noChangeAspect="1"/>
          </p:cNvPicPr>
          <p:nvPr/>
        </p:nvPicPr>
        <p:blipFill>
          <a:blip xmlns:r="http://schemas.openxmlformats.org/officeDocument/2006/relationships" r:embed="rId2"/>
          <a:stretch>
            <a:fillRect/>
          </a:stretch>
        </p:blipFill>
        <p:spPr>
          <a:xfrm>
            <a:off x="1704775" y="2891052"/>
            <a:ext cx="3733499" cy="3249865"/>
          </a:xfrm>
          <a:prstGeom prst="rect"/>
        </p:spPr>
      </p:pic>
      <p:sp>
        <p:nvSpPr>
          <p:cNvPr id="1048614" name="TextBox 5"/>
          <p:cNvSpPr txBox="1"/>
          <p:nvPr/>
        </p:nvSpPr>
        <p:spPr>
          <a:xfrm>
            <a:off x="2589196" y="2290813"/>
            <a:ext cx="1630680" cy="345441"/>
          </a:xfrm>
          <a:prstGeom prst="rect"/>
          <a:noFill/>
        </p:spPr>
        <p:txBody>
          <a:bodyPr rtlCol="0" wrap="none">
            <a:spAutoFit/>
          </a:bodyPr>
          <a:p>
            <a:r>
              <a:rPr dirty="0" sz="2000" lang="en-US" smtClean="0"/>
              <a:t>Original image</a:t>
            </a:r>
            <a:endParaRPr dirty="0" sz="2000" lang="en-US"/>
          </a:p>
        </p:txBody>
      </p:sp>
      <p:sp>
        <p:nvSpPr>
          <p:cNvPr id="1048615" name="TextBox 6"/>
          <p:cNvSpPr txBox="1"/>
          <p:nvPr/>
        </p:nvSpPr>
        <p:spPr>
          <a:xfrm>
            <a:off x="7806088" y="2338938"/>
            <a:ext cx="1679893" cy="320041"/>
          </a:xfrm>
          <a:prstGeom prst="rect"/>
          <a:noFill/>
        </p:spPr>
        <p:txBody>
          <a:bodyPr rtlCol="0" wrap="none">
            <a:spAutoFit/>
          </a:bodyPr>
          <a:p>
            <a:r>
              <a:rPr dirty="0" lang="en-US" smtClean="0"/>
              <a:t>Encrypted image</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6" name="Title 1"/>
          <p:cNvSpPr>
            <a:spLocks noGrp="1"/>
          </p:cNvSpPr>
          <p:nvPr>
            <p:ph type="title"/>
          </p:nvPr>
        </p:nvSpPr>
        <p:spPr>
          <a:xfrm>
            <a:off x="696694" y="1523716"/>
            <a:ext cx="11029616" cy="1188720"/>
          </a:xfrm>
        </p:spPr>
        <p:txBody>
          <a:bodyPr anchor="ctr"/>
          <a:p>
            <a:r>
              <a:rPr dirty="0" lang="en-GB"/>
              <a:t>links</a:t>
            </a:r>
            <a:endParaRPr dirty="0" lang="en-US"/>
          </a:p>
        </p:txBody>
      </p:sp>
      <p:sp>
        <p:nvSpPr>
          <p:cNvPr id="1048617" name="Content Placeholder 2"/>
          <p:cNvSpPr>
            <a:spLocks noGrp="1"/>
          </p:cNvSpPr>
          <p:nvPr>
            <p:ph idx="1"/>
          </p:nvPr>
        </p:nvSpPr>
        <p:spPr>
          <a:xfrm>
            <a:off x="581191" y="2074646"/>
            <a:ext cx="11029615" cy="3634486"/>
          </a:xfrm>
        </p:spPr>
        <p:txBody>
          <a:bodyPr/>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8" name="Title 1"/>
          <p:cNvSpPr>
            <a:spLocks noGrp="1"/>
          </p:cNvSpPr>
          <p:nvPr>
            <p:ph type="title"/>
          </p:nvPr>
        </p:nvSpPr>
        <p:spPr>
          <a:xfrm>
            <a:off x="797092" y="1502256"/>
            <a:ext cx="11029616" cy="1188720"/>
          </a:xfrm>
        </p:spPr>
        <p:txBody>
          <a:bodyPr>
            <a:normAutofit/>
          </a:bodyPr>
          <a:p>
            <a:r>
              <a:rPr dirty="0" lang="en-GB" smtClean="0"/>
              <a:t>Hiding a text inside an image using steganography </a:t>
            </a:r>
            <a:r>
              <a:rPr dirty="0" lang="en-GB"/>
              <a:t/>
            </a:r>
            <a:br>
              <a:rPr dirty="0" lang="en-GB"/>
            </a:br>
            <a:endParaRPr dirty="0" lang="en-US"/>
          </a:p>
        </p:txBody>
      </p:sp>
      <p:sp>
        <p:nvSpPr>
          <p:cNvPr id="1048599" name="Content Placeholder 2"/>
          <p:cNvSpPr>
            <a:spLocks noGrp="1"/>
          </p:cNvSpPr>
          <p:nvPr>
            <p:ph idx="1"/>
          </p:nvPr>
        </p:nvSpPr>
        <p:spPr>
          <a:xfrm>
            <a:off x="1161782" y="2435192"/>
            <a:ext cx="6644306" cy="3445845"/>
          </a:xfrm>
        </p:spPr>
        <p:txBody>
          <a:bodyPr/>
          <a:p>
            <a:pPr>
              <a:buNone/>
            </a:pPr>
            <a:endParaRPr dirty="0" lang="en-US" smtClean="0"/>
          </a:p>
          <a:p>
            <a:r>
              <a:rPr dirty="0" sz="2000" lang="en-US" smtClean="0"/>
              <a:t>An officer in danger requires a method to send a secret text message without alerting nearby </a:t>
            </a:r>
            <a:r>
              <a:rPr dirty="0" sz="2000" lang="en-US" smtClean="0"/>
              <a:t>criminals to his higher officials. </a:t>
            </a:r>
            <a:r>
              <a:rPr dirty="0" sz="2000" lang="en-US" smtClean="0"/>
              <a:t>Traditional communication methods are easily intercepted or monitored, </a:t>
            </a:r>
            <a:r>
              <a:rPr dirty="0" sz="2000" lang="en-US" smtClean="0"/>
              <a:t>so, he his necessitating </a:t>
            </a:r>
            <a:r>
              <a:rPr dirty="0" sz="2000" lang="en-US" smtClean="0"/>
              <a:t>a covert technique to embed and transmit critical information </a:t>
            </a:r>
            <a:r>
              <a:rPr dirty="0" sz="2000" lang="en-US" smtClean="0"/>
              <a:t>securely to his higher officials.</a:t>
            </a:r>
            <a:endParaRPr dirty="0" sz="2000" lang="en-US"/>
          </a:p>
        </p:txBody>
      </p:sp>
      <p:pic>
        <p:nvPicPr>
          <p:cNvPr id="2097153" name="Picture 3" descr="police pic.jpg"/>
          <p:cNvPicPr>
            <a:picLocks noChangeAspect="1"/>
          </p:cNvPicPr>
          <p:nvPr/>
        </p:nvPicPr>
        <p:blipFill>
          <a:blip xmlns:r="http://schemas.openxmlformats.org/officeDocument/2006/relationships" r:embed="rId1"/>
          <a:stretch>
            <a:fillRect/>
          </a:stretch>
        </p:blipFill>
        <p:spPr>
          <a:xfrm>
            <a:off x="8238825" y="2741396"/>
            <a:ext cx="2810978" cy="2857500"/>
          </a:xfrm>
          <a:prstGeom prst="rect"/>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0" name="Title 1"/>
          <p:cNvSpPr>
            <a:spLocks noGrp="1"/>
          </p:cNvSpPr>
          <p:nvPr>
            <p:ph type="title"/>
          </p:nvPr>
        </p:nvSpPr>
        <p:spPr>
          <a:xfrm>
            <a:off x="1907139" y="1428462"/>
            <a:ext cx="11029616" cy="1188720"/>
          </a:xfrm>
        </p:spPr>
        <p:txBody>
          <a:bodyPr anchor="ctr"/>
          <a:p>
            <a:r>
              <a:rPr dirty="0" lang="en-US"/>
              <a:t>AGENDA</a:t>
            </a:r>
          </a:p>
        </p:txBody>
      </p:sp>
      <p:sp>
        <p:nvSpPr>
          <p:cNvPr id="1048601" name="Content Placeholder 2"/>
          <p:cNvSpPr>
            <a:spLocks noGrp="1"/>
          </p:cNvSpPr>
          <p:nvPr>
            <p:ph idx="1"/>
          </p:nvPr>
        </p:nvSpPr>
        <p:spPr>
          <a:xfrm>
            <a:off x="658194" y="3223514"/>
            <a:ext cx="11029615" cy="3634486"/>
          </a:xfrm>
        </p:spPr>
        <p:txBody>
          <a:bodyPr>
            <a:normAutofit/>
          </a:bodyPr>
          <a:p>
            <a:r>
              <a:rPr dirty="0" sz="2000" lang="en-US" smtClean="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endParaRPr dirty="0" sz="2000" lang="en-US"/>
          </a:p>
        </p:txBody>
      </p:sp>
      <p:pic>
        <p:nvPicPr>
          <p:cNvPr id="2097154" name="Picture 3" descr="text inside image.jpg"/>
          <p:cNvPicPr>
            <a:picLocks noChangeAspect="1"/>
          </p:cNvPicPr>
          <p:nvPr/>
        </p:nvPicPr>
        <p:blipFill>
          <a:blip xmlns:r="http://schemas.openxmlformats.org/officeDocument/2006/relationships" r:embed="rId1"/>
          <a:stretch>
            <a:fillRect/>
          </a:stretch>
        </p:blipFill>
        <p:spPr>
          <a:xfrm>
            <a:off x="5678905" y="873493"/>
            <a:ext cx="5216893" cy="2707105"/>
          </a:xfrm>
          <a:prstGeom prst="rect"/>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2" name="Title 1"/>
          <p:cNvSpPr>
            <a:spLocks noGrp="1"/>
          </p:cNvSpPr>
          <p:nvPr>
            <p:ph type="title"/>
          </p:nvPr>
        </p:nvSpPr>
        <p:spPr>
          <a:xfrm>
            <a:off x="581192" y="702156"/>
            <a:ext cx="11029616" cy="1012344"/>
          </a:xfrm>
        </p:spPr>
        <p:txBody>
          <a:bodyPr anchor="ctr"/>
          <a:p>
            <a:r>
              <a:rPr dirty="0" lang="en-US"/>
              <a:t>PROJECT  OVERVIEW</a:t>
            </a:r>
          </a:p>
        </p:txBody>
      </p:sp>
      <p:sp>
        <p:nvSpPr>
          <p:cNvPr id="1048603" name="Content Placeholder 2"/>
          <p:cNvSpPr>
            <a:spLocks noGrp="1"/>
          </p:cNvSpPr>
          <p:nvPr>
            <p:ph idx="1"/>
          </p:nvPr>
        </p:nvSpPr>
        <p:spPr>
          <a:xfrm>
            <a:off x="203200" y="1092200"/>
            <a:ext cx="11506200" cy="5765800"/>
          </a:xfrm>
        </p:spPr>
        <p:txBody>
          <a:bodyPr>
            <a:noAutofit/>
          </a:bodyPr>
          <a:p>
            <a:r>
              <a:rPr dirty="0" sz="2000" lang="en-US" smtClean="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b="1" dirty="0" sz="2000" lang="en-US" smtClean="0"/>
              <a:t>Image Encoding: </a:t>
            </a:r>
            <a:r>
              <a:rPr dirty="0" sz="2000" lang="en-US" smtClean="0"/>
              <a:t>Secret text is hidden within the image’s pixel values using the LSB method, with additional security provided by XOR the text characters with a user-provided security key.  </a:t>
            </a:r>
          </a:p>
          <a:p>
            <a:r>
              <a:rPr b="1" dirty="0" sz="2000" lang="en-US" smtClean="0"/>
              <a:t>Pixel Manipulation: </a:t>
            </a:r>
            <a:r>
              <a:rPr dirty="0" sz="2000" lang="en-US" smtClean="0"/>
              <a:t>The encoded text is distributed across the image’s pixels, maintaining the visual integrity of the image while embedding the hidden message.</a:t>
            </a:r>
          </a:p>
          <a:p>
            <a:r>
              <a:rPr b="1" dirty="0" sz="2000" lang="en-US" smtClean="0"/>
              <a:t>Text Decoding: </a:t>
            </a:r>
            <a:r>
              <a:rPr dirty="0" sz="2000" lang="en-US" smtClean="0"/>
              <a:t>The project includes functionality to decrypt and retrieve the hidden text from the image using the correct security key, ensuring that only authorized users can access the information.</a:t>
            </a:r>
          </a:p>
          <a:p>
            <a:r>
              <a:rPr dirty="0" sz="2000" lang="en-US" smtClean="0"/>
              <a:t>This project demonstrates a practical application of steganography for secure communication, embedding and retrieving secret messages within images in a secure and efficient manner.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4" name="Title 1"/>
          <p:cNvSpPr>
            <a:spLocks noGrp="1"/>
          </p:cNvSpPr>
          <p:nvPr>
            <p:ph type="title"/>
          </p:nvPr>
        </p:nvSpPr>
        <p:spPr>
          <a:xfrm>
            <a:off x="596164" y="892122"/>
            <a:ext cx="11029616" cy="1188720"/>
          </a:xfrm>
        </p:spPr>
        <p:txBody>
          <a:bodyPr anchor="ctr"/>
          <a:p>
            <a:r>
              <a:rPr dirty="0" sz="2800" lang="en-US"/>
              <a:t>WHO ARE THE END USERS of this project?</a:t>
            </a:r>
            <a:endParaRPr dirty="0" lang="en-US"/>
          </a:p>
        </p:txBody>
      </p:sp>
      <p:sp>
        <p:nvSpPr>
          <p:cNvPr id="1048605" name="Content Placeholder 2"/>
          <p:cNvSpPr>
            <a:spLocks noGrp="1"/>
          </p:cNvSpPr>
          <p:nvPr>
            <p:ph idx="1"/>
          </p:nvPr>
        </p:nvSpPr>
        <p:spPr>
          <a:xfrm>
            <a:off x="581192" y="2129109"/>
            <a:ext cx="7889040" cy="3634486"/>
          </a:xfrm>
        </p:spPr>
        <p:txBody>
          <a:bodyPr>
            <a:normAutofit/>
          </a:bodyPr>
          <a:p>
            <a:r>
              <a:rPr dirty="0" sz="2000" lang="en-US" smtClean="0"/>
              <a:t>The primary end users for this steganography project include government and military personnel secure communication, corporate executives protecting proprietary data, and journalists sharing sensitive information discreetly.</a:t>
            </a:r>
          </a:p>
          <a:p>
            <a:r>
              <a:rPr dirty="0" sz="2000" lang="en-US" smtClean="0"/>
              <a:t>IT and cyber security teams can integrate this technique to enhance organizational data security.</a:t>
            </a:r>
          </a:p>
          <a:p>
            <a:r>
              <a:rPr dirty="0" sz="2000" lang="en-US" smtClean="0"/>
              <a:t>Additionally,  the person who wants to send any secret message other person in a hidden format then this project will helpful for them.</a:t>
            </a:r>
            <a:endParaRPr dirty="0" sz="2000" lang="en-US"/>
          </a:p>
        </p:txBody>
      </p:sp>
      <p:pic>
        <p:nvPicPr>
          <p:cNvPr id="2097155" name="Picture 3" descr="person.jpg"/>
          <p:cNvPicPr>
            <a:picLocks noChangeAspect="1"/>
          </p:cNvPicPr>
          <p:nvPr/>
        </p:nvPicPr>
        <p:blipFill>
          <a:blip xmlns:r="http://schemas.openxmlformats.org/officeDocument/2006/relationships" r:embed="rId1"/>
          <a:stretch>
            <a:fillRect/>
          </a:stretch>
        </p:blipFill>
        <p:spPr>
          <a:xfrm>
            <a:off x="8998518" y="1876926"/>
            <a:ext cx="1801028" cy="3773103"/>
          </a:xfrm>
          <a:prstGeom prst="rect"/>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6" name="Title 1"/>
          <p:cNvSpPr>
            <a:spLocks noGrp="1"/>
          </p:cNvSpPr>
          <p:nvPr>
            <p:ph type="title"/>
          </p:nvPr>
        </p:nvSpPr>
        <p:spPr>
          <a:xfrm>
            <a:off x="555791" y="760512"/>
            <a:ext cx="11029616" cy="1188720"/>
          </a:xfrm>
        </p:spPr>
        <p:txBody>
          <a:bodyPr anchor="ctr"/>
          <a:p>
            <a:r>
              <a:rPr dirty="0" sz="2800" lang="en-US"/>
              <a:t/>
            </a:r>
            <a:br>
              <a:rPr dirty="0" sz="2800" lang="en-US"/>
            </a:br>
            <a:r>
              <a:rPr dirty="0" sz="2800" lang="en-US"/>
              <a:t>YOUR SOLUTION AND ITS VALUE PROPOSITION</a:t>
            </a:r>
            <a:endParaRPr dirty="0" lang="en-US"/>
          </a:p>
        </p:txBody>
      </p:sp>
      <p:sp>
        <p:nvSpPr>
          <p:cNvPr id="1048607" name="Content Placeholder 2"/>
          <p:cNvSpPr>
            <a:spLocks noGrp="1"/>
          </p:cNvSpPr>
          <p:nvPr>
            <p:ph idx="1"/>
          </p:nvPr>
        </p:nvSpPr>
        <p:spPr>
          <a:xfrm>
            <a:off x="581191" y="2074646"/>
            <a:ext cx="11029615" cy="3634486"/>
          </a:xfrm>
        </p:spPr>
        <p:txBody>
          <a:bodyPr>
            <a:normAutofit/>
          </a:bodyPr>
          <a:p>
            <a:pPr>
              <a:buNone/>
            </a:pPr>
            <a:r>
              <a:rPr dirty="0" lang="en-US" smtClean="0"/>
              <a:t>.</a:t>
            </a:r>
          </a:p>
          <a:p>
            <a:r>
              <a:rPr dirty="0" sz="2200" lang="en-US" smtClean="0"/>
              <a:t>Steganography is the basic concept to hide the data inside other data</a:t>
            </a:r>
            <a:r>
              <a:rPr dirty="0" sz="2200" lang="en-US" smtClean="0"/>
              <a:t>.</a:t>
            </a:r>
          </a:p>
          <a:p>
            <a:r>
              <a:rPr dirty="0" sz="2200" lang="en-US" smtClean="0"/>
              <a:t>In this </a:t>
            </a:r>
            <a:r>
              <a:rPr dirty="0" sz="2200" lang="en-US" smtClean="0"/>
              <a:t>project RGB Mechanism is used for pixel </a:t>
            </a:r>
            <a:r>
              <a:rPr dirty="0" sz="2200" lang="en-US" smtClean="0"/>
              <a:t>manipulation.</a:t>
            </a:r>
          </a:p>
          <a:p>
            <a:r>
              <a:rPr dirty="0" sz="2200" lang="en-US" smtClean="0"/>
              <a:t>XOR operation is used for encryption and decryption of the test inside the image.</a:t>
            </a:r>
          </a:p>
          <a:p>
            <a:r>
              <a:rPr dirty="0" sz="2200" lang="en-US" smtClean="0"/>
              <a:t>The project reads an image and hides the secret text within the pixel values using the least significant bits (LSB) method.</a:t>
            </a:r>
          </a:p>
          <a:p>
            <a:r>
              <a:rPr dirty="0" sz="2200" lang="en-US" smtClean="0"/>
              <a:t>For security purpose that means to avoid unauthorized users taking the advantage of the message, a secret key used to hide and unhide the data.</a:t>
            </a:r>
          </a:p>
          <a:p>
            <a:r>
              <a:rPr dirty="0" sz="2200" lang="en-US" smtClean="0"/>
              <a:t>Finally, By using this project we can hide the data inside an image using secret key and for unhide the message secret is used.</a:t>
            </a:r>
            <a:endParaRPr dirty="0" sz="22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8" name="Title 1"/>
          <p:cNvSpPr>
            <a:spLocks noGrp="1"/>
          </p:cNvSpPr>
          <p:nvPr>
            <p:ph type="title"/>
          </p:nvPr>
        </p:nvSpPr>
        <p:spPr>
          <a:xfrm>
            <a:off x="631991" y="1154212"/>
            <a:ext cx="11029616" cy="1188720"/>
          </a:xfrm>
        </p:spPr>
        <p:txBody>
          <a:bodyPr anchor="ctr"/>
          <a:p>
            <a:r>
              <a:rPr dirty="0" lang="en-US"/>
              <a:t>How did you customize the project and make it your own</a:t>
            </a:r>
          </a:p>
        </p:txBody>
      </p:sp>
      <p:sp>
        <p:nvSpPr>
          <p:cNvPr id="1048609" name="Content Placeholder 2"/>
          <p:cNvSpPr>
            <a:spLocks noGrp="1"/>
          </p:cNvSpPr>
          <p:nvPr>
            <p:ph idx="1"/>
          </p:nvPr>
        </p:nvSpPr>
        <p:spPr>
          <a:xfrm>
            <a:off x="504190" y="2228650"/>
            <a:ext cx="7013142" cy="3634486"/>
          </a:xfrm>
        </p:spPr>
        <p:txBody>
          <a:bodyPr>
            <a:normAutofit/>
          </a:bodyPr>
          <a:p>
            <a:r>
              <a:rPr dirty="0" sz="2000" lang="en-US" smtClean="0"/>
              <a:t>By using problem statement this project is created to hide a text inside an image using RGB, LSB method is used for imperceptible to the human eye. And </a:t>
            </a:r>
            <a:r>
              <a:rPr dirty="0" sz="2000" lang="en-US" smtClean="0"/>
              <a:t>here XOR operation is used for hide and unhide the image.</a:t>
            </a:r>
            <a:endParaRPr dirty="0" sz="2000" lang="en-US" smtClean="0"/>
          </a:p>
          <a:p>
            <a:r>
              <a:rPr dirty="0" sz="2000" lang="en-US" smtClean="0"/>
              <a:t>This project is customized only to hide a text inside an image using above conditions and can only unhide the image who has secret key others are not able to unhide the image.</a:t>
            </a:r>
            <a:endParaRPr dirty="0" sz="2000" lang="en-US"/>
          </a:p>
        </p:txBody>
      </p:sp>
      <p:pic>
        <p:nvPicPr>
          <p:cNvPr id="2097156" name="Picture 3" descr="stegno image.jpg"/>
          <p:cNvPicPr>
            <a:picLocks noChangeAspect="1"/>
          </p:cNvPicPr>
          <p:nvPr/>
        </p:nvPicPr>
        <p:blipFill>
          <a:blip xmlns:r="http://schemas.openxmlformats.org/officeDocument/2006/relationships" r:embed="rId1"/>
          <a:stretch>
            <a:fillRect/>
          </a:stretch>
        </p:blipFill>
        <p:spPr>
          <a:xfrm>
            <a:off x="7707396" y="2616267"/>
            <a:ext cx="3803650" cy="2857500"/>
          </a:xfrm>
          <a:prstGeom prst="rect"/>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0" name="Title 1"/>
          <p:cNvSpPr>
            <a:spLocks noGrp="1"/>
          </p:cNvSpPr>
          <p:nvPr>
            <p:ph type="title"/>
          </p:nvPr>
        </p:nvSpPr>
        <p:spPr>
          <a:xfrm>
            <a:off x="792947" y="1234957"/>
            <a:ext cx="11029616" cy="1188720"/>
          </a:xfrm>
        </p:spPr>
        <p:txBody>
          <a:bodyPr anchor="ctr"/>
          <a:p>
            <a:r>
              <a:rPr dirty="0" lang="en-GB"/>
              <a:t>MODELLING</a:t>
            </a:r>
            <a:endParaRPr dirty="0" lang="en-US"/>
          </a:p>
        </p:txBody>
      </p:sp>
      <p:sp>
        <p:nvSpPr>
          <p:cNvPr id="1048611" name="Content Placeholder 2"/>
          <p:cNvSpPr>
            <a:spLocks noGrp="1"/>
          </p:cNvSpPr>
          <p:nvPr>
            <p:ph idx="1"/>
          </p:nvPr>
        </p:nvSpPr>
        <p:spPr>
          <a:xfrm>
            <a:off x="629317" y="2931295"/>
            <a:ext cx="11029615" cy="3634486"/>
          </a:xfrm>
        </p:spPr>
        <p:txBody>
          <a:bodyPr>
            <a:normAutofit/>
          </a:bodyPr>
          <a:p>
            <a:r>
              <a:rPr b="1" dirty="0" sz="2000" lang="en-US" smtClean="0"/>
              <a:t>Step </a:t>
            </a:r>
            <a:r>
              <a:rPr b="1" dirty="0" sz="2000" lang="en-US" smtClean="0"/>
              <a:t>1</a:t>
            </a:r>
            <a:r>
              <a:rPr b="1" dirty="0" sz="2000" lang="en-US" smtClean="0"/>
              <a:t>: </a:t>
            </a:r>
            <a:r>
              <a:rPr b="1" dirty="0" sz="2000" lang="en-US" smtClean="0"/>
              <a:t> </a:t>
            </a:r>
            <a:r>
              <a:rPr dirty="0" sz="2000" lang="en-US" smtClean="0"/>
              <a:t>importing some libraries like cv2 and os for accessing relevant concept into code.</a:t>
            </a:r>
          </a:p>
          <a:p>
            <a:r>
              <a:rPr b="1" dirty="0" sz="2000" lang="en-US" smtClean="0"/>
              <a:t>Step 2: </a:t>
            </a:r>
            <a:r>
              <a:rPr dirty="0" sz="2000" lang="en-US" smtClean="0"/>
              <a:t>After converting the text into their ascii values then that ascii values are stored in variable.</a:t>
            </a:r>
          </a:p>
          <a:p>
            <a:r>
              <a:rPr b="1" dirty="0" sz="2000" lang="en-US" smtClean="0"/>
              <a:t>Step 3:  </a:t>
            </a:r>
            <a:r>
              <a:rPr dirty="0" sz="2000" lang="en-US" smtClean="0"/>
              <a:t>Read the image from it’s path and hiding the image using XOR operation , RGB mechanism</a:t>
            </a:r>
          </a:p>
          <a:p>
            <a:r>
              <a:rPr b="1" dirty="0" sz="2000" lang="en-US" smtClean="0"/>
              <a:t>Step 4: </a:t>
            </a:r>
            <a:r>
              <a:rPr dirty="0" sz="2000" lang="en-US" smtClean="0"/>
              <a:t>A secret is created to avoid </a:t>
            </a:r>
            <a:r>
              <a:rPr dirty="0" sz="2000" lang="en-US" smtClean="0"/>
              <a:t>unau</a:t>
            </a:r>
            <a:r>
              <a:rPr dirty="0" sz="2000" lang="en-US" smtClean="0"/>
              <a:t>thorized users.</a:t>
            </a:r>
          </a:p>
          <a:p>
            <a:r>
              <a:rPr b="1" dirty="0" sz="2000" lang="en-US" smtClean="0"/>
              <a:t>Step 5: </a:t>
            </a:r>
            <a:r>
              <a:rPr dirty="0" sz="2000" lang="en-US" smtClean="0"/>
              <a:t>To unhide the image user wants to enter the secret key.</a:t>
            </a:r>
          </a:p>
          <a:p>
            <a:r>
              <a:rPr b="1" dirty="0" sz="2000" lang="en-US" smtClean="0"/>
              <a:t>Step 6: </a:t>
            </a:r>
            <a:r>
              <a:rPr dirty="0" sz="2000" lang="en-US" smtClean="0"/>
              <a:t>Finally, user can able to see the secret message.</a:t>
            </a:r>
            <a:endParaRPr b="1" dirty="0" sz="2000" lang="en-US"/>
          </a:p>
        </p:txBody>
      </p:sp>
      <p:pic>
        <p:nvPicPr>
          <p:cNvPr id="2097157" name="Picture 3" descr="stegno steps.png"/>
          <p:cNvPicPr>
            <a:picLocks noChangeAspect="1"/>
          </p:cNvPicPr>
          <p:nvPr/>
        </p:nvPicPr>
        <p:blipFill>
          <a:blip xmlns:r="http://schemas.openxmlformats.org/officeDocument/2006/relationships" r:embed="rId1"/>
          <a:stretch>
            <a:fillRect/>
          </a:stretch>
        </p:blipFill>
        <p:spPr>
          <a:xfrm>
            <a:off x="4889167" y="914401"/>
            <a:ext cx="5397500" cy="1943100"/>
          </a:xfrm>
          <a:prstGeom prst="rect"/>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2" name="Title 1"/>
          <p:cNvSpPr>
            <a:spLocks noGrp="1"/>
          </p:cNvSpPr>
          <p:nvPr>
            <p:ph type="title"/>
          </p:nvPr>
        </p:nvSpPr>
        <p:spPr>
          <a:xfrm>
            <a:off x="1368591" y="468412"/>
            <a:ext cx="11029616" cy="1188720"/>
          </a:xfrm>
        </p:spPr>
        <p:txBody>
          <a:bodyPr anchor="ctr"/>
          <a:p>
            <a:r>
              <a:rPr dirty="0" lang="en-GB"/>
              <a:t>Results</a:t>
            </a:r>
            <a:endParaRPr dirty="0" lang="en-US"/>
          </a:p>
        </p:txBody>
      </p:sp>
      <p:pic>
        <p:nvPicPr>
          <p:cNvPr id="2097158" name="Picture 6" descr="Screenshot (212).png"/>
          <p:cNvPicPr>
            <a:picLocks noChangeAspect="1"/>
          </p:cNvPicPr>
          <p:nvPr/>
        </p:nvPicPr>
        <p:blipFill>
          <a:blip xmlns:r="http://schemas.openxmlformats.org/officeDocument/2006/relationships" r:embed="rId1"/>
          <a:stretch>
            <a:fillRect/>
          </a:stretch>
        </p:blipFill>
        <p:spPr>
          <a:xfrm>
            <a:off x="6350000" y="1663700"/>
            <a:ext cx="5575300" cy="4724400"/>
          </a:xfrm>
          <a:prstGeom prst="rect"/>
        </p:spPr>
      </p:pic>
      <p:pic>
        <p:nvPicPr>
          <p:cNvPr id="2097159" name="Content Placeholder 10" descr="Screenshot (208).png"/>
          <p:cNvPicPr>
            <a:picLocks noChangeAspect="1" noGrp="1"/>
          </p:cNvPicPr>
          <p:nvPr>
            <p:ph idx="1"/>
          </p:nvPr>
        </p:nvPicPr>
        <p:blipFill>
          <a:blip xmlns:r="http://schemas.openxmlformats.org/officeDocument/2006/relationships" r:embed="rId2"/>
          <a:stretch>
            <a:fillRect/>
          </a:stretch>
        </p:blipFill>
        <p:spPr>
          <a:xfrm>
            <a:off x="537634" y="1676400"/>
            <a:ext cx="5448299" cy="4673600"/>
          </a:xfrm>
        </p:spPr>
      </p:pic>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user</cp:lastModifiedBy>
  <dcterms:created xsi:type="dcterms:W3CDTF">2021-05-25T18:50:10Z</dcterms:created>
  <dcterms:modified xsi:type="dcterms:W3CDTF">2024-07-09T13:24:22Z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dd178c584ae046e3a1df3d8d4dc8232d</vt:lpwstr>
  </property>
</Properties>
</file>