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95" y="36"/>
      </p:cViewPr>
      <p:guideLst>
        <p:guide orient="horz" pos="2880"/>
        <p:guide pos="2160"/>
        <p:guide orient="horz" pos="32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101" y="562038"/>
            <a:ext cx="15248334" cy="1890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77622" y="1778959"/>
            <a:ext cx="10648950" cy="669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abkasvcgiG3G2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bhas9vegi/Cybersecurity_projec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-41727"/>
            <a:ext cx="3058410" cy="153351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4" name="object 4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4"/>
                  </a:lnTo>
                  <a:lnTo>
                    <a:pt x="439169" y="701140"/>
                  </a:lnTo>
                  <a:lnTo>
                    <a:pt x="415356" y="661676"/>
                  </a:lnTo>
                  <a:lnTo>
                    <a:pt x="388202" y="624069"/>
                  </a:lnTo>
                  <a:lnTo>
                    <a:pt x="358013" y="588621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7"/>
                  </a:lnTo>
                  <a:lnTo>
                    <a:pt x="212993" y="474412"/>
                  </a:lnTo>
                  <a:lnTo>
                    <a:pt x="172198" y="454254"/>
                  </a:lnTo>
                  <a:lnTo>
                    <a:pt x="130196" y="438054"/>
                  </a:lnTo>
                  <a:lnTo>
                    <a:pt x="87292" y="426111"/>
                  </a:lnTo>
                  <a:lnTo>
                    <a:pt x="43792" y="418726"/>
                  </a:lnTo>
                  <a:lnTo>
                    <a:pt x="0" y="416197"/>
                  </a:lnTo>
                  <a:lnTo>
                    <a:pt x="43792" y="413668"/>
                  </a:lnTo>
                  <a:lnTo>
                    <a:pt x="87292" y="406282"/>
                  </a:lnTo>
                  <a:lnTo>
                    <a:pt x="130196" y="394336"/>
                  </a:lnTo>
                  <a:lnTo>
                    <a:pt x="172198" y="378130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2"/>
                  </a:lnTo>
                  <a:lnTo>
                    <a:pt x="325092" y="276686"/>
                  </a:lnTo>
                  <a:lnTo>
                    <a:pt x="358013" y="243663"/>
                  </a:lnTo>
                  <a:lnTo>
                    <a:pt x="388202" y="208175"/>
                  </a:lnTo>
                  <a:lnTo>
                    <a:pt x="415356" y="170519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19"/>
                  </a:lnTo>
                  <a:lnTo>
                    <a:pt x="607578" y="208175"/>
                  </a:lnTo>
                  <a:lnTo>
                    <a:pt x="637988" y="243663"/>
                  </a:lnTo>
                  <a:lnTo>
                    <a:pt x="671138" y="276686"/>
                  </a:lnTo>
                  <a:lnTo>
                    <a:pt x="706718" y="306942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0"/>
                  </a:lnTo>
                  <a:lnTo>
                    <a:pt x="867149" y="394336"/>
                  </a:lnTo>
                  <a:lnTo>
                    <a:pt x="910235" y="406282"/>
                  </a:lnTo>
                  <a:lnTo>
                    <a:pt x="953893" y="413668"/>
                  </a:lnTo>
                  <a:lnTo>
                    <a:pt x="965528" y="414338"/>
                  </a:lnTo>
                </a:path>
                <a:path w="965834" h="916305">
                  <a:moveTo>
                    <a:pt x="965528" y="418056"/>
                  </a:moveTo>
                  <a:lnTo>
                    <a:pt x="910235" y="426111"/>
                  </a:lnTo>
                  <a:lnTo>
                    <a:pt x="867149" y="438054"/>
                  </a:lnTo>
                  <a:lnTo>
                    <a:pt x="824944" y="454254"/>
                  </a:lnTo>
                  <a:lnTo>
                    <a:pt x="783931" y="474412"/>
                  </a:lnTo>
                  <a:lnTo>
                    <a:pt x="744419" y="498227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1"/>
                  </a:lnTo>
                  <a:lnTo>
                    <a:pt x="607578" y="624069"/>
                  </a:lnTo>
                  <a:lnTo>
                    <a:pt x="580217" y="661676"/>
                  </a:lnTo>
                  <a:lnTo>
                    <a:pt x="556217" y="701140"/>
                  </a:lnTo>
                  <a:lnTo>
                    <a:pt x="535885" y="742164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2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  <a:path w="965834" h="1000125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2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10" name="object 10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1396" y="243362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952217" y="8116558"/>
            <a:ext cx="3336290" cy="2171065"/>
            <a:chOff x="14952217" y="8116558"/>
            <a:chExt cx="3336290" cy="2171065"/>
          </a:xfrm>
        </p:grpSpPr>
        <p:sp>
          <p:nvSpPr>
            <p:cNvPr id="13" name="object 13"/>
            <p:cNvSpPr/>
            <p:nvPr/>
          </p:nvSpPr>
          <p:spPr>
            <a:xfrm>
              <a:off x="14952217" y="8116558"/>
              <a:ext cx="3336290" cy="2171065"/>
            </a:xfrm>
            <a:custGeom>
              <a:avLst/>
              <a:gdLst/>
              <a:ahLst/>
              <a:cxnLst/>
              <a:rect l="l" t="t" r="r" b="b"/>
              <a:pathLst>
                <a:path w="3336290" h="2171065">
                  <a:moveTo>
                    <a:pt x="1136903" y="1106587"/>
                  </a:moveTo>
                  <a:lnTo>
                    <a:pt x="553719" y="1106587"/>
                  </a:lnTo>
                  <a:lnTo>
                    <a:pt x="0" y="1660961"/>
                  </a:lnTo>
                  <a:lnTo>
                    <a:pt x="0" y="2170440"/>
                  </a:lnTo>
                  <a:lnTo>
                    <a:pt x="29590" y="2170440"/>
                  </a:lnTo>
                  <a:lnTo>
                    <a:pt x="29590" y="1689760"/>
                  </a:lnTo>
                  <a:lnTo>
                    <a:pt x="2245613" y="1689760"/>
                  </a:lnTo>
                  <a:lnTo>
                    <a:pt x="2274043" y="1660961"/>
                  </a:lnTo>
                  <a:lnTo>
                    <a:pt x="42544" y="1660961"/>
                  </a:lnTo>
                  <a:lnTo>
                    <a:pt x="553719" y="1148349"/>
                  </a:lnTo>
                  <a:lnTo>
                    <a:pt x="583945" y="1148349"/>
                  </a:lnTo>
                  <a:lnTo>
                    <a:pt x="583945" y="1136829"/>
                  </a:lnTo>
                  <a:lnTo>
                    <a:pt x="1136903" y="1136829"/>
                  </a:lnTo>
                  <a:lnTo>
                    <a:pt x="1136903" y="1106587"/>
                  </a:lnTo>
                  <a:close/>
                </a:path>
                <a:path w="3336290" h="2171065">
                  <a:moveTo>
                    <a:pt x="583945" y="1689760"/>
                  </a:moveTo>
                  <a:lnTo>
                    <a:pt x="553719" y="1689760"/>
                  </a:lnTo>
                  <a:lnTo>
                    <a:pt x="553719" y="2170440"/>
                  </a:lnTo>
                  <a:lnTo>
                    <a:pt x="583945" y="2170440"/>
                  </a:lnTo>
                  <a:lnTo>
                    <a:pt x="583945" y="1689760"/>
                  </a:lnTo>
                  <a:close/>
                </a:path>
                <a:path w="3336290" h="2171065">
                  <a:moveTo>
                    <a:pt x="1136903" y="1689760"/>
                  </a:moveTo>
                  <a:lnTo>
                    <a:pt x="1106677" y="1689760"/>
                  </a:lnTo>
                  <a:lnTo>
                    <a:pt x="1106677" y="2170440"/>
                  </a:lnTo>
                  <a:lnTo>
                    <a:pt x="1136903" y="2170440"/>
                  </a:lnTo>
                  <a:lnTo>
                    <a:pt x="1136903" y="1689760"/>
                  </a:lnTo>
                  <a:close/>
                </a:path>
                <a:path w="3336290" h="2171065">
                  <a:moveTo>
                    <a:pt x="1691258" y="1689760"/>
                  </a:moveTo>
                  <a:lnTo>
                    <a:pt x="1661032" y="1689760"/>
                  </a:lnTo>
                  <a:lnTo>
                    <a:pt x="1661032" y="2170440"/>
                  </a:lnTo>
                  <a:lnTo>
                    <a:pt x="1691258" y="2170440"/>
                  </a:lnTo>
                  <a:lnTo>
                    <a:pt x="1691258" y="1689760"/>
                  </a:lnTo>
                  <a:close/>
                </a:path>
                <a:path w="3336290" h="2171065">
                  <a:moveTo>
                    <a:pt x="583945" y="1148349"/>
                  </a:moveTo>
                  <a:lnTo>
                    <a:pt x="553719" y="1148349"/>
                  </a:lnTo>
                  <a:lnTo>
                    <a:pt x="553719" y="1660961"/>
                  </a:lnTo>
                  <a:lnTo>
                    <a:pt x="583945" y="1660961"/>
                  </a:lnTo>
                  <a:lnTo>
                    <a:pt x="583945" y="1148349"/>
                  </a:lnTo>
                  <a:close/>
                </a:path>
                <a:path w="3336290" h="2171065">
                  <a:moveTo>
                    <a:pt x="1136903" y="1136829"/>
                  </a:moveTo>
                  <a:lnTo>
                    <a:pt x="1106677" y="1136829"/>
                  </a:lnTo>
                  <a:lnTo>
                    <a:pt x="1106677" y="1660961"/>
                  </a:lnTo>
                  <a:lnTo>
                    <a:pt x="1136903" y="1660961"/>
                  </a:lnTo>
                  <a:lnTo>
                    <a:pt x="1136903" y="1136829"/>
                  </a:lnTo>
                  <a:close/>
                </a:path>
                <a:path w="3336290" h="2171065">
                  <a:moveTo>
                    <a:pt x="2797174" y="582460"/>
                  </a:moveTo>
                  <a:lnTo>
                    <a:pt x="2768345" y="582460"/>
                  </a:lnTo>
                  <a:lnTo>
                    <a:pt x="2768345" y="1106587"/>
                  </a:lnTo>
                  <a:lnTo>
                    <a:pt x="1661032" y="1106587"/>
                  </a:lnTo>
                  <a:lnTo>
                    <a:pt x="1661032" y="1660961"/>
                  </a:lnTo>
                  <a:lnTo>
                    <a:pt x="1691258" y="1660961"/>
                  </a:lnTo>
                  <a:lnTo>
                    <a:pt x="1691258" y="1136829"/>
                  </a:lnTo>
                  <a:lnTo>
                    <a:pt x="2797174" y="1136829"/>
                  </a:lnTo>
                  <a:lnTo>
                    <a:pt x="2797174" y="1131069"/>
                  </a:lnTo>
                  <a:lnTo>
                    <a:pt x="2840021" y="1087869"/>
                  </a:lnTo>
                  <a:lnTo>
                    <a:pt x="2797174" y="1087869"/>
                  </a:lnTo>
                  <a:lnTo>
                    <a:pt x="2797174" y="582460"/>
                  </a:lnTo>
                  <a:close/>
                </a:path>
                <a:path w="3336290" h="2171065">
                  <a:moveTo>
                    <a:pt x="2245613" y="1136829"/>
                  </a:moveTo>
                  <a:lnTo>
                    <a:pt x="2215387" y="1136829"/>
                  </a:lnTo>
                  <a:lnTo>
                    <a:pt x="2215387" y="1660961"/>
                  </a:lnTo>
                  <a:lnTo>
                    <a:pt x="2274043" y="1660961"/>
                  </a:lnTo>
                  <a:lnTo>
                    <a:pt x="2288259" y="1646561"/>
                  </a:lnTo>
                  <a:lnTo>
                    <a:pt x="2245613" y="1646561"/>
                  </a:lnTo>
                  <a:lnTo>
                    <a:pt x="2245613" y="1136829"/>
                  </a:lnTo>
                  <a:close/>
                </a:path>
                <a:path w="3336290" h="2171065">
                  <a:moveTo>
                    <a:pt x="2791459" y="1136829"/>
                  </a:moveTo>
                  <a:lnTo>
                    <a:pt x="2749676" y="1136829"/>
                  </a:lnTo>
                  <a:lnTo>
                    <a:pt x="2245613" y="1646561"/>
                  </a:lnTo>
                  <a:lnTo>
                    <a:pt x="2288259" y="1646561"/>
                  </a:lnTo>
                  <a:lnTo>
                    <a:pt x="2791459" y="1136829"/>
                  </a:lnTo>
                  <a:close/>
                </a:path>
                <a:path w="3336290" h="2171065">
                  <a:moveTo>
                    <a:pt x="3335756" y="602614"/>
                  </a:moveTo>
                  <a:lnTo>
                    <a:pt x="3321303" y="602614"/>
                  </a:lnTo>
                  <a:lnTo>
                    <a:pt x="3321303" y="1136829"/>
                  </a:lnTo>
                  <a:lnTo>
                    <a:pt x="3335756" y="1136829"/>
                  </a:lnTo>
                  <a:lnTo>
                    <a:pt x="3335756" y="602614"/>
                  </a:lnTo>
                  <a:close/>
                </a:path>
                <a:path w="3336290" h="2171065">
                  <a:moveTo>
                    <a:pt x="3335756" y="29527"/>
                  </a:moveTo>
                  <a:lnTo>
                    <a:pt x="3321303" y="29527"/>
                  </a:lnTo>
                  <a:lnTo>
                    <a:pt x="3321303" y="552221"/>
                  </a:lnTo>
                  <a:lnTo>
                    <a:pt x="2215387" y="552221"/>
                  </a:lnTo>
                  <a:lnTo>
                    <a:pt x="2215387" y="1106587"/>
                  </a:lnTo>
                  <a:lnTo>
                    <a:pt x="2245613" y="1106587"/>
                  </a:lnTo>
                  <a:lnTo>
                    <a:pt x="2245613" y="582460"/>
                  </a:lnTo>
                  <a:lnTo>
                    <a:pt x="3335756" y="582460"/>
                  </a:lnTo>
                  <a:lnTo>
                    <a:pt x="3335756" y="29527"/>
                  </a:lnTo>
                  <a:close/>
                </a:path>
                <a:path w="3336290" h="2171065">
                  <a:moveTo>
                    <a:pt x="3335756" y="582460"/>
                  </a:moveTo>
                  <a:lnTo>
                    <a:pt x="3298316" y="582460"/>
                  </a:lnTo>
                  <a:lnTo>
                    <a:pt x="2797174" y="1087869"/>
                  </a:lnTo>
                  <a:lnTo>
                    <a:pt x="2840021" y="1087869"/>
                  </a:lnTo>
                  <a:lnTo>
                    <a:pt x="3321303" y="602614"/>
                  </a:lnTo>
                  <a:lnTo>
                    <a:pt x="3335756" y="602614"/>
                  </a:lnTo>
                  <a:lnTo>
                    <a:pt x="3335756" y="582460"/>
                  </a:lnTo>
                  <a:close/>
                </a:path>
                <a:path w="3336290" h="2171065">
                  <a:moveTo>
                    <a:pt x="3335756" y="0"/>
                  </a:moveTo>
                  <a:lnTo>
                    <a:pt x="2768345" y="0"/>
                  </a:lnTo>
                  <a:lnTo>
                    <a:pt x="2768345" y="552221"/>
                  </a:lnTo>
                  <a:lnTo>
                    <a:pt x="2797174" y="552221"/>
                  </a:lnTo>
                  <a:lnTo>
                    <a:pt x="2797174" y="29527"/>
                  </a:lnTo>
                  <a:lnTo>
                    <a:pt x="3335756" y="29527"/>
                  </a:lnTo>
                  <a:lnTo>
                    <a:pt x="333575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56433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4018" y="0"/>
                  </a:lnTo>
                  <a:lnTo>
                    <a:pt x="136017" y="718"/>
                  </a:lnTo>
                  <a:lnTo>
                    <a:pt x="97155" y="10081"/>
                  </a:lnTo>
                  <a:lnTo>
                    <a:pt x="62611" y="28798"/>
                  </a:lnTo>
                  <a:lnTo>
                    <a:pt x="33782" y="56158"/>
                  </a:lnTo>
                  <a:lnTo>
                    <a:pt x="12954" y="89996"/>
                  </a:lnTo>
                  <a:lnTo>
                    <a:pt x="2159" y="128155"/>
                  </a:lnTo>
                  <a:lnTo>
                    <a:pt x="635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0" y="159832"/>
                  </a:lnTo>
                  <a:lnTo>
                    <a:pt x="635" y="167754"/>
                  </a:lnTo>
                  <a:lnTo>
                    <a:pt x="2159" y="175671"/>
                  </a:lnTo>
                  <a:lnTo>
                    <a:pt x="3556" y="183595"/>
                  </a:lnTo>
                  <a:lnTo>
                    <a:pt x="4953" y="190793"/>
                  </a:lnTo>
                  <a:lnTo>
                    <a:pt x="7874" y="198710"/>
                  </a:lnTo>
                  <a:lnTo>
                    <a:pt x="10033" y="205913"/>
                  </a:lnTo>
                  <a:lnTo>
                    <a:pt x="13589" y="213112"/>
                  </a:lnTo>
                  <a:lnTo>
                    <a:pt x="16510" y="220310"/>
                  </a:lnTo>
                  <a:lnTo>
                    <a:pt x="20828" y="227509"/>
                  </a:lnTo>
                  <a:lnTo>
                    <a:pt x="44577" y="259189"/>
                  </a:lnTo>
                  <a:lnTo>
                    <a:pt x="56896" y="269269"/>
                  </a:lnTo>
                  <a:lnTo>
                    <a:pt x="62611" y="274310"/>
                  </a:lnTo>
                  <a:lnTo>
                    <a:pt x="97917" y="293027"/>
                  </a:lnTo>
                  <a:lnTo>
                    <a:pt x="105029" y="295905"/>
                  </a:lnTo>
                  <a:lnTo>
                    <a:pt x="113030" y="298068"/>
                  </a:lnTo>
                  <a:lnTo>
                    <a:pt x="120142" y="299506"/>
                  </a:lnTo>
                  <a:lnTo>
                    <a:pt x="128143" y="300945"/>
                  </a:lnTo>
                  <a:lnTo>
                    <a:pt x="136017" y="302389"/>
                  </a:lnTo>
                  <a:lnTo>
                    <a:pt x="144018" y="303108"/>
                  </a:lnTo>
                  <a:lnTo>
                    <a:pt x="151892" y="303108"/>
                  </a:lnTo>
                  <a:lnTo>
                    <a:pt x="151892" y="303827"/>
                  </a:lnTo>
                  <a:lnTo>
                    <a:pt x="159766" y="303827"/>
                  </a:lnTo>
                  <a:lnTo>
                    <a:pt x="167767" y="303108"/>
                  </a:lnTo>
                  <a:lnTo>
                    <a:pt x="183515" y="300226"/>
                  </a:lnTo>
                  <a:lnTo>
                    <a:pt x="190754" y="298787"/>
                  </a:lnTo>
                  <a:lnTo>
                    <a:pt x="198628" y="295905"/>
                  </a:lnTo>
                  <a:lnTo>
                    <a:pt x="205867" y="293747"/>
                  </a:lnTo>
                  <a:lnTo>
                    <a:pt x="213106" y="290145"/>
                  </a:lnTo>
                  <a:lnTo>
                    <a:pt x="220218" y="287268"/>
                  </a:lnTo>
                  <a:lnTo>
                    <a:pt x="227457" y="282947"/>
                  </a:lnTo>
                  <a:lnTo>
                    <a:pt x="233934" y="279350"/>
                  </a:lnTo>
                  <a:lnTo>
                    <a:pt x="241173" y="274310"/>
                  </a:lnTo>
                  <a:lnTo>
                    <a:pt x="246888" y="269989"/>
                  </a:lnTo>
                  <a:lnTo>
                    <a:pt x="253365" y="264229"/>
                  </a:lnTo>
                  <a:lnTo>
                    <a:pt x="259207" y="259189"/>
                  </a:lnTo>
                  <a:lnTo>
                    <a:pt x="264160" y="253429"/>
                  </a:lnTo>
                  <a:lnTo>
                    <a:pt x="269240" y="246950"/>
                  </a:lnTo>
                  <a:lnTo>
                    <a:pt x="274320" y="241190"/>
                  </a:lnTo>
                  <a:lnTo>
                    <a:pt x="292989" y="205913"/>
                  </a:lnTo>
                  <a:lnTo>
                    <a:pt x="295910" y="198710"/>
                  </a:lnTo>
                  <a:lnTo>
                    <a:pt x="298069" y="190793"/>
                  </a:lnTo>
                  <a:lnTo>
                    <a:pt x="299466" y="183595"/>
                  </a:lnTo>
                  <a:lnTo>
                    <a:pt x="300863" y="175671"/>
                  </a:lnTo>
                  <a:lnTo>
                    <a:pt x="302387" y="167754"/>
                  </a:lnTo>
                  <a:lnTo>
                    <a:pt x="303022" y="159832"/>
                  </a:lnTo>
                  <a:lnTo>
                    <a:pt x="303022" y="151913"/>
                  </a:lnTo>
                  <a:lnTo>
                    <a:pt x="303784" y="151913"/>
                  </a:lnTo>
                  <a:lnTo>
                    <a:pt x="303784" y="143996"/>
                  </a:lnTo>
                  <a:lnTo>
                    <a:pt x="303022" y="136074"/>
                  </a:lnTo>
                  <a:lnTo>
                    <a:pt x="293751" y="97194"/>
                  </a:lnTo>
                  <a:lnTo>
                    <a:pt x="274955" y="62636"/>
                  </a:lnTo>
                  <a:lnTo>
                    <a:pt x="247650" y="33839"/>
                  </a:lnTo>
                  <a:lnTo>
                    <a:pt x="213741" y="12962"/>
                  </a:lnTo>
                  <a:lnTo>
                    <a:pt x="183515" y="3601"/>
                  </a:lnTo>
                  <a:lnTo>
                    <a:pt x="167767" y="718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656492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13"/>
                  </a:moveTo>
                  <a:lnTo>
                    <a:pt x="0" y="143996"/>
                  </a:lnTo>
                  <a:lnTo>
                    <a:pt x="635" y="136073"/>
                  </a:lnTo>
                  <a:lnTo>
                    <a:pt x="2159" y="128156"/>
                  </a:lnTo>
                  <a:lnTo>
                    <a:pt x="3556" y="120232"/>
                  </a:lnTo>
                  <a:lnTo>
                    <a:pt x="16510" y="82797"/>
                  </a:lnTo>
                  <a:lnTo>
                    <a:pt x="20066" y="75599"/>
                  </a:lnTo>
                  <a:lnTo>
                    <a:pt x="44577" y="44638"/>
                  </a:lnTo>
                  <a:lnTo>
                    <a:pt x="76328" y="20160"/>
                  </a:lnTo>
                  <a:lnTo>
                    <a:pt x="112270" y="5040"/>
                  </a:lnTo>
                  <a:lnTo>
                    <a:pt x="128145" y="2162"/>
                  </a:lnTo>
                  <a:lnTo>
                    <a:pt x="136019" y="718"/>
                  </a:lnTo>
                  <a:lnTo>
                    <a:pt x="143893" y="0"/>
                  </a:lnTo>
                  <a:lnTo>
                    <a:pt x="151895" y="0"/>
                  </a:lnTo>
                  <a:lnTo>
                    <a:pt x="159769" y="0"/>
                  </a:lnTo>
                  <a:lnTo>
                    <a:pt x="167770" y="718"/>
                  </a:lnTo>
                  <a:lnTo>
                    <a:pt x="175644" y="2162"/>
                  </a:lnTo>
                  <a:lnTo>
                    <a:pt x="183518" y="3601"/>
                  </a:lnTo>
                  <a:lnTo>
                    <a:pt x="220984" y="16559"/>
                  </a:lnTo>
                  <a:lnTo>
                    <a:pt x="234700" y="24482"/>
                  </a:lnTo>
                  <a:lnTo>
                    <a:pt x="241177" y="28798"/>
                  </a:lnTo>
                  <a:lnTo>
                    <a:pt x="270007" y="56157"/>
                  </a:lnTo>
                  <a:lnTo>
                    <a:pt x="290835" y="89995"/>
                  </a:lnTo>
                  <a:lnTo>
                    <a:pt x="301631" y="128156"/>
                  </a:lnTo>
                  <a:lnTo>
                    <a:pt x="303028" y="136073"/>
                  </a:lnTo>
                  <a:lnTo>
                    <a:pt x="303790" y="143996"/>
                  </a:lnTo>
                  <a:lnTo>
                    <a:pt x="303790" y="151913"/>
                  </a:lnTo>
                  <a:lnTo>
                    <a:pt x="303028" y="151913"/>
                  </a:lnTo>
                  <a:lnTo>
                    <a:pt x="303028" y="159831"/>
                  </a:lnTo>
                  <a:lnTo>
                    <a:pt x="302393" y="167753"/>
                  </a:lnTo>
                  <a:lnTo>
                    <a:pt x="300869" y="175671"/>
                  </a:lnTo>
                  <a:lnTo>
                    <a:pt x="299471" y="183594"/>
                  </a:lnTo>
                  <a:lnTo>
                    <a:pt x="298074" y="190792"/>
                  </a:lnTo>
                  <a:lnTo>
                    <a:pt x="295915" y="198709"/>
                  </a:lnTo>
                  <a:lnTo>
                    <a:pt x="292994" y="205913"/>
                  </a:lnTo>
                  <a:lnTo>
                    <a:pt x="290073" y="213831"/>
                  </a:lnTo>
                  <a:lnTo>
                    <a:pt x="269245" y="246949"/>
                  </a:lnTo>
                  <a:lnTo>
                    <a:pt x="264165" y="253429"/>
                  </a:lnTo>
                  <a:lnTo>
                    <a:pt x="259212" y="259188"/>
                  </a:lnTo>
                  <a:lnTo>
                    <a:pt x="253370" y="264229"/>
                  </a:lnTo>
                  <a:lnTo>
                    <a:pt x="246892" y="269988"/>
                  </a:lnTo>
                  <a:lnTo>
                    <a:pt x="241177" y="274309"/>
                  </a:lnTo>
                  <a:lnTo>
                    <a:pt x="233938" y="279350"/>
                  </a:lnTo>
                  <a:lnTo>
                    <a:pt x="227461" y="282946"/>
                  </a:lnTo>
                  <a:lnTo>
                    <a:pt x="220222" y="287267"/>
                  </a:lnTo>
                  <a:lnTo>
                    <a:pt x="213110" y="290145"/>
                  </a:lnTo>
                  <a:lnTo>
                    <a:pt x="205871" y="293746"/>
                  </a:lnTo>
                  <a:lnTo>
                    <a:pt x="198631" y="295904"/>
                  </a:lnTo>
                  <a:lnTo>
                    <a:pt x="190757" y="298787"/>
                  </a:lnTo>
                  <a:lnTo>
                    <a:pt x="183518" y="300225"/>
                  </a:lnTo>
                  <a:lnTo>
                    <a:pt x="175644" y="301664"/>
                  </a:lnTo>
                  <a:lnTo>
                    <a:pt x="167770" y="303108"/>
                  </a:lnTo>
                  <a:lnTo>
                    <a:pt x="159769" y="303827"/>
                  </a:lnTo>
                  <a:lnTo>
                    <a:pt x="151895" y="303827"/>
                  </a:lnTo>
                  <a:lnTo>
                    <a:pt x="151895" y="303108"/>
                  </a:lnTo>
                  <a:lnTo>
                    <a:pt x="143893" y="303108"/>
                  </a:lnTo>
                  <a:lnTo>
                    <a:pt x="136019" y="302388"/>
                  </a:lnTo>
                  <a:lnTo>
                    <a:pt x="128145" y="300945"/>
                  </a:lnTo>
                  <a:lnTo>
                    <a:pt x="120144" y="299506"/>
                  </a:lnTo>
                  <a:lnTo>
                    <a:pt x="113032" y="298067"/>
                  </a:lnTo>
                  <a:lnTo>
                    <a:pt x="105031" y="295904"/>
                  </a:lnTo>
                  <a:lnTo>
                    <a:pt x="97918" y="293027"/>
                  </a:lnTo>
                  <a:lnTo>
                    <a:pt x="89917" y="290145"/>
                  </a:lnTo>
                  <a:lnTo>
                    <a:pt x="56770" y="269269"/>
                  </a:lnTo>
                  <a:lnTo>
                    <a:pt x="50293" y="264229"/>
                  </a:lnTo>
                  <a:lnTo>
                    <a:pt x="24384" y="233992"/>
                  </a:lnTo>
                  <a:lnTo>
                    <a:pt x="20828" y="227507"/>
                  </a:lnTo>
                  <a:lnTo>
                    <a:pt x="16510" y="220309"/>
                  </a:lnTo>
                  <a:lnTo>
                    <a:pt x="13589" y="213111"/>
                  </a:lnTo>
                  <a:lnTo>
                    <a:pt x="10033" y="205913"/>
                  </a:lnTo>
                  <a:lnTo>
                    <a:pt x="7874" y="198709"/>
                  </a:lnTo>
                  <a:lnTo>
                    <a:pt x="4953" y="190792"/>
                  </a:lnTo>
                  <a:lnTo>
                    <a:pt x="3556" y="183594"/>
                  </a:lnTo>
                  <a:lnTo>
                    <a:pt x="2159" y="175671"/>
                  </a:lnTo>
                  <a:lnTo>
                    <a:pt x="635" y="167753"/>
                  </a:lnTo>
                  <a:lnTo>
                    <a:pt x="0" y="159831"/>
                  </a:lnTo>
                  <a:lnTo>
                    <a:pt x="0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7" name="object 17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98718" y="1514976"/>
            <a:ext cx="15194915" cy="252920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2927985" marR="5080" indent="-2915920">
              <a:lnSpc>
                <a:spcPts val="9080"/>
              </a:lnSpc>
              <a:spcBef>
                <a:spcPts val="1695"/>
              </a:spcBef>
            </a:pPr>
            <a:r>
              <a:rPr sz="8850" b="0" spc="-360" dirty="0">
                <a:solidFill>
                  <a:srgbClr val="191818"/>
                </a:solidFill>
                <a:latin typeface="Arial MT"/>
                <a:cs typeface="Arial MT"/>
              </a:rPr>
              <a:t>Hiding</a:t>
            </a:r>
            <a:r>
              <a:rPr sz="8850" b="0" spc="90" dirty="0">
                <a:solidFill>
                  <a:srgbClr val="191818"/>
                </a:solidFill>
                <a:latin typeface="Arial MT"/>
                <a:cs typeface="Arial MT"/>
              </a:rPr>
              <a:t> </a:t>
            </a:r>
            <a:r>
              <a:rPr sz="8850" b="0" spc="-445" dirty="0">
                <a:solidFill>
                  <a:srgbClr val="191818"/>
                </a:solidFill>
                <a:latin typeface="Arial MT"/>
                <a:cs typeface="Arial MT"/>
              </a:rPr>
              <a:t>an</a:t>
            </a:r>
            <a:r>
              <a:rPr sz="8850" b="0" spc="90" dirty="0">
                <a:solidFill>
                  <a:srgbClr val="191818"/>
                </a:solidFill>
                <a:latin typeface="Arial MT"/>
                <a:cs typeface="Arial MT"/>
              </a:rPr>
              <a:t> </a:t>
            </a:r>
            <a:r>
              <a:rPr lang="en-US" sz="8850" b="0" spc="-360" dirty="0" smtClean="0">
                <a:solidFill>
                  <a:srgbClr val="191818"/>
                </a:solidFill>
                <a:latin typeface="Arial MT"/>
                <a:cs typeface="Arial MT"/>
              </a:rPr>
              <a:t>text</a:t>
            </a:r>
            <a:r>
              <a:rPr sz="8850" b="0" spc="90" dirty="0" smtClean="0">
                <a:solidFill>
                  <a:srgbClr val="191818"/>
                </a:solidFill>
                <a:latin typeface="Arial MT"/>
                <a:cs typeface="Arial MT"/>
              </a:rPr>
              <a:t> </a:t>
            </a:r>
            <a:r>
              <a:rPr sz="8850" b="0" spc="-430" dirty="0">
                <a:solidFill>
                  <a:srgbClr val="191818"/>
                </a:solidFill>
                <a:latin typeface="Arial MT"/>
                <a:cs typeface="Arial MT"/>
              </a:rPr>
              <a:t>inside</a:t>
            </a:r>
            <a:r>
              <a:rPr sz="8850" b="0" spc="85" dirty="0">
                <a:solidFill>
                  <a:srgbClr val="191818"/>
                </a:solidFill>
                <a:latin typeface="Arial MT"/>
                <a:cs typeface="Arial MT"/>
              </a:rPr>
              <a:t> </a:t>
            </a:r>
            <a:r>
              <a:rPr sz="8850" b="0" spc="-445" dirty="0">
                <a:solidFill>
                  <a:srgbClr val="191818"/>
                </a:solidFill>
                <a:latin typeface="Arial MT"/>
                <a:cs typeface="Arial MT"/>
              </a:rPr>
              <a:t>an</a:t>
            </a:r>
            <a:r>
              <a:rPr sz="8850" b="0" spc="90" dirty="0">
                <a:solidFill>
                  <a:srgbClr val="191818"/>
                </a:solidFill>
                <a:latin typeface="Arial MT"/>
                <a:cs typeface="Arial MT"/>
              </a:rPr>
              <a:t> </a:t>
            </a:r>
            <a:r>
              <a:rPr sz="8850" b="0" spc="-385" dirty="0">
                <a:solidFill>
                  <a:srgbClr val="191818"/>
                </a:solidFill>
                <a:latin typeface="Arial MT"/>
                <a:cs typeface="Arial MT"/>
              </a:rPr>
              <a:t>image </a:t>
            </a:r>
            <a:r>
              <a:rPr sz="8850" b="0" spc="-525" dirty="0">
                <a:solidFill>
                  <a:srgbClr val="191818"/>
                </a:solidFill>
                <a:latin typeface="Arial MT"/>
                <a:cs typeface="Arial MT"/>
              </a:rPr>
              <a:t>using</a:t>
            </a:r>
            <a:r>
              <a:rPr sz="8850" b="0" spc="90" dirty="0">
                <a:solidFill>
                  <a:srgbClr val="191818"/>
                </a:solidFill>
                <a:latin typeface="Arial MT"/>
                <a:cs typeface="Arial MT"/>
              </a:rPr>
              <a:t> </a:t>
            </a:r>
            <a:r>
              <a:rPr sz="8850" b="0" spc="-509" dirty="0">
                <a:solidFill>
                  <a:srgbClr val="191818"/>
                </a:solidFill>
                <a:latin typeface="Arial MT"/>
                <a:cs typeface="Arial MT"/>
              </a:rPr>
              <a:t>steganography</a:t>
            </a:r>
            <a:endParaRPr sz="885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2357" y="7821701"/>
            <a:ext cx="6762750" cy="1167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3750" b="1" spc="180" dirty="0" err="1" smtClean="0">
                <a:latin typeface="Cambria"/>
                <a:cs typeface="Cambria"/>
              </a:rPr>
              <a:t>Prabhas</a:t>
            </a:r>
            <a:r>
              <a:rPr sz="3750" b="1" spc="125" dirty="0" smtClean="0">
                <a:latin typeface="Cambria"/>
                <a:cs typeface="Cambria"/>
              </a:rPr>
              <a:t> </a:t>
            </a:r>
            <a:r>
              <a:rPr sz="3750" b="1" spc="320" dirty="0" err="1" smtClean="0">
                <a:latin typeface="Cambria"/>
                <a:cs typeface="Cambria"/>
              </a:rPr>
              <a:t>V</a:t>
            </a:r>
            <a:r>
              <a:rPr lang="en-US" sz="3750" b="1" spc="320" dirty="0" err="1" smtClean="0">
                <a:latin typeface="Cambria"/>
                <a:cs typeface="Cambria"/>
              </a:rPr>
              <a:t>egi</a:t>
            </a:r>
            <a:endParaRPr sz="375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3750" b="1" spc="-10" dirty="0" smtClean="0">
                <a:latin typeface="Cambria"/>
                <a:cs typeface="Cambria"/>
                <a:hlinkClick r:id="rId3"/>
              </a:rPr>
              <a:t>pra</a:t>
            </a:r>
            <a:r>
              <a:rPr lang="en-US" sz="3750" b="1" spc="-10" dirty="0" smtClean="0">
                <a:latin typeface="Cambria"/>
                <a:cs typeface="Cambria"/>
                <a:hlinkClick r:id="rId3"/>
              </a:rPr>
              <a:t>bhasvegi9392</a:t>
            </a:r>
            <a:r>
              <a:rPr sz="3750" b="1" spc="-10" dirty="0" smtClean="0">
                <a:latin typeface="Cambria"/>
                <a:cs typeface="Cambria"/>
                <a:hlinkClick r:id="rId3"/>
              </a:rPr>
              <a:t>@gmail.com</a:t>
            </a:r>
            <a:endParaRPr sz="3750" dirty="0">
              <a:latin typeface="Cambria"/>
              <a:cs typeface="Cambri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35559" y="4312486"/>
            <a:ext cx="5512739" cy="5974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00474" y="247250"/>
            <a:ext cx="1019175" cy="1016635"/>
            <a:chOff x="8100474" y="247250"/>
            <a:chExt cx="1019175" cy="1016635"/>
          </a:xfrm>
        </p:grpSpPr>
        <p:sp>
          <p:nvSpPr>
            <p:cNvPr id="3" name="object 3"/>
            <p:cNvSpPr/>
            <p:nvPr/>
          </p:nvSpPr>
          <p:spPr>
            <a:xfrm>
              <a:off x="8109788" y="25660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09833" y="25660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2" y="87281"/>
                  </a:lnTo>
                  <a:lnTo>
                    <a:pt x="521498" y="130182"/>
                  </a:lnTo>
                  <a:lnTo>
                    <a:pt x="537703" y="172182"/>
                  </a:lnTo>
                  <a:lnTo>
                    <a:pt x="557869" y="212977"/>
                  </a:lnTo>
                  <a:lnTo>
                    <a:pt x="581697" y="252262"/>
                  </a:lnTo>
                  <a:lnTo>
                    <a:pt x="608888" y="289731"/>
                  </a:lnTo>
                  <a:lnTo>
                    <a:pt x="639143" y="325079"/>
                  </a:lnTo>
                  <a:lnTo>
                    <a:pt x="672164" y="358002"/>
                  </a:lnTo>
                  <a:lnTo>
                    <a:pt x="707651" y="388195"/>
                  </a:lnTo>
                  <a:lnTo>
                    <a:pt x="745304" y="415351"/>
                  </a:lnTo>
                  <a:lnTo>
                    <a:pt x="784827" y="439167"/>
                  </a:lnTo>
                  <a:lnTo>
                    <a:pt x="825918" y="459336"/>
                  </a:lnTo>
                  <a:lnTo>
                    <a:pt x="868280" y="475555"/>
                  </a:lnTo>
                  <a:lnTo>
                    <a:pt x="911614" y="487517"/>
                  </a:lnTo>
                  <a:lnTo>
                    <a:pt x="955620" y="494918"/>
                  </a:lnTo>
                  <a:lnTo>
                    <a:pt x="999999" y="497453"/>
                  </a:lnTo>
                  <a:lnTo>
                    <a:pt x="955620" y="500010"/>
                  </a:lnTo>
                  <a:lnTo>
                    <a:pt x="911614" y="507473"/>
                  </a:lnTo>
                  <a:lnTo>
                    <a:pt x="868280" y="519534"/>
                  </a:lnTo>
                  <a:lnTo>
                    <a:pt x="825918" y="535882"/>
                  </a:lnTo>
                  <a:lnTo>
                    <a:pt x="784827" y="556208"/>
                  </a:lnTo>
                  <a:lnTo>
                    <a:pt x="745304" y="580204"/>
                  </a:lnTo>
                  <a:lnTo>
                    <a:pt x="707651" y="607558"/>
                  </a:lnTo>
                  <a:lnTo>
                    <a:pt x="672164" y="637963"/>
                  </a:lnTo>
                  <a:lnTo>
                    <a:pt x="639143" y="671107"/>
                  </a:lnTo>
                  <a:lnTo>
                    <a:pt x="608888" y="706683"/>
                  </a:lnTo>
                  <a:lnTo>
                    <a:pt x="581697" y="744380"/>
                  </a:lnTo>
                  <a:lnTo>
                    <a:pt x="557869" y="783888"/>
                  </a:lnTo>
                  <a:lnTo>
                    <a:pt x="537703" y="824899"/>
                  </a:lnTo>
                  <a:lnTo>
                    <a:pt x="521498" y="867103"/>
                  </a:lnTo>
                  <a:lnTo>
                    <a:pt x="509552" y="910190"/>
                  </a:lnTo>
                  <a:lnTo>
                    <a:pt x="502166" y="953852"/>
                  </a:lnTo>
                  <a:lnTo>
                    <a:pt x="499637" y="997777"/>
                  </a:lnTo>
                  <a:lnTo>
                    <a:pt x="497109" y="953852"/>
                  </a:lnTo>
                  <a:lnTo>
                    <a:pt x="489724" y="910190"/>
                  </a:lnTo>
                  <a:lnTo>
                    <a:pt x="477781" y="867103"/>
                  </a:lnTo>
                  <a:lnTo>
                    <a:pt x="461582" y="824899"/>
                  </a:lnTo>
                  <a:lnTo>
                    <a:pt x="441425" y="783888"/>
                  </a:lnTo>
                  <a:lnTo>
                    <a:pt x="417610" y="744380"/>
                  </a:lnTo>
                  <a:lnTo>
                    <a:pt x="390437" y="706683"/>
                  </a:lnTo>
                  <a:lnTo>
                    <a:pt x="360207" y="671107"/>
                  </a:lnTo>
                  <a:lnTo>
                    <a:pt x="327219" y="637963"/>
                  </a:lnTo>
                  <a:lnTo>
                    <a:pt x="291772" y="607558"/>
                  </a:lnTo>
                  <a:lnTo>
                    <a:pt x="254167" y="580204"/>
                  </a:lnTo>
                  <a:lnTo>
                    <a:pt x="214703" y="556208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6106139" y="0"/>
            <a:ext cx="2181860" cy="4424045"/>
            <a:chOff x="16106139" y="0"/>
            <a:chExt cx="2181860" cy="4424045"/>
          </a:xfrm>
        </p:grpSpPr>
        <p:sp>
          <p:nvSpPr>
            <p:cNvPr id="6" name="object 6"/>
            <p:cNvSpPr/>
            <p:nvPr/>
          </p:nvSpPr>
          <p:spPr>
            <a:xfrm>
              <a:off x="16106139" y="0"/>
              <a:ext cx="2181860" cy="4424045"/>
            </a:xfrm>
            <a:custGeom>
              <a:avLst/>
              <a:gdLst/>
              <a:ahLst/>
              <a:cxnLst/>
              <a:rect l="l" t="t" r="r" b="b"/>
              <a:pathLst>
                <a:path w="2181859" h="4424045">
                  <a:moveTo>
                    <a:pt x="582421" y="3317531"/>
                  </a:moveTo>
                  <a:lnTo>
                    <a:pt x="527684" y="3317531"/>
                  </a:lnTo>
                  <a:lnTo>
                    <a:pt x="0" y="3840238"/>
                  </a:lnTo>
                  <a:lnTo>
                    <a:pt x="0" y="4423676"/>
                  </a:lnTo>
                  <a:lnTo>
                    <a:pt x="582421" y="4423676"/>
                  </a:lnTo>
                  <a:lnTo>
                    <a:pt x="582421" y="4394631"/>
                  </a:lnTo>
                  <a:lnTo>
                    <a:pt x="29590" y="4394631"/>
                  </a:lnTo>
                  <a:lnTo>
                    <a:pt x="29590" y="3870477"/>
                  </a:lnTo>
                  <a:lnTo>
                    <a:pt x="1136776" y="3870477"/>
                  </a:lnTo>
                  <a:lnTo>
                    <a:pt x="1136776" y="3840238"/>
                  </a:lnTo>
                  <a:lnTo>
                    <a:pt x="42544" y="3840238"/>
                  </a:lnTo>
                  <a:lnTo>
                    <a:pt x="552195" y="3336251"/>
                  </a:lnTo>
                  <a:lnTo>
                    <a:pt x="582421" y="3336251"/>
                  </a:lnTo>
                  <a:lnTo>
                    <a:pt x="582421" y="3317531"/>
                  </a:lnTo>
                  <a:close/>
                </a:path>
                <a:path w="2181859" h="4424045">
                  <a:moveTo>
                    <a:pt x="582421" y="3870477"/>
                  </a:moveTo>
                  <a:lnTo>
                    <a:pt x="552195" y="3870477"/>
                  </a:lnTo>
                  <a:lnTo>
                    <a:pt x="552195" y="4394631"/>
                  </a:lnTo>
                  <a:lnTo>
                    <a:pt x="582421" y="4394631"/>
                  </a:lnTo>
                  <a:lnTo>
                    <a:pt x="582421" y="3870477"/>
                  </a:lnTo>
                  <a:close/>
                </a:path>
                <a:path w="2181859" h="4424045">
                  <a:moveTo>
                    <a:pt x="582421" y="3336251"/>
                  </a:moveTo>
                  <a:lnTo>
                    <a:pt x="552195" y="3336251"/>
                  </a:lnTo>
                  <a:lnTo>
                    <a:pt x="552195" y="3840238"/>
                  </a:lnTo>
                  <a:lnTo>
                    <a:pt x="582421" y="3840238"/>
                  </a:lnTo>
                  <a:lnTo>
                    <a:pt x="582421" y="3336251"/>
                  </a:lnTo>
                  <a:close/>
                </a:path>
                <a:path w="2181859" h="4424045">
                  <a:moveTo>
                    <a:pt x="1136776" y="2211628"/>
                  </a:moveTo>
                  <a:lnTo>
                    <a:pt x="1106550" y="2211628"/>
                  </a:lnTo>
                  <a:lnTo>
                    <a:pt x="1106550" y="2734335"/>
                  </a:lnTo>
                  <a:lnTo>
                    <a:pt x="0" y="2734335"/>
                  </a:lnTo>
                  <a:lnTo>
                    <a:pt x="0" y="3317531"/>
                  </a:lnTo>
                  <a:lnTo>
                    <a:pt x="1106550" y="3317531"/>
                  </a:lnTo>
                  <a:lnTo>
                    <a:pt x="1106550" y="3840238"/>
                  </a:lnTo>
                  <a:lnTo>
                    <a:pt x="1136776" y="3840238"/>
                  </a:lnTo>
                  <a:lnTo>
                    <a:pt x="1136776" y="3287293"/>
                  </a:lnTo>
                  <a:lnTo>
                    <a:pt x="29590" y="3287293"/>
                  </a:lnTo>
                  <a:lnTo>
                    <a:pt x="29590" y="2763138"/>
                  </a:lnTo>
                  <a:lnTo>
                    <a:pt x="1136776" y="2763138"/>
                  </a:lnTo>
                  <a:lnTo>
                    <a:pt x="1136776" y="2757373"/>
                  </a:lnTo>
                  <a:lnTo>
                    <a:pt x="1179086" y="2715615"/>
                  </a:lnTo>
                  <a:lnTo>
                    <a:pt x="1136776" y="2715615"/>
                  </a:lnTo>
                  <a:lnTo>
                    <a:pt x="1136776" y="2211628"/>
                  </a:lnTo>
                  <a:close/>
                </a:path>
                <a:path w="2181859" h="4424045">
                  <a:moveTo>
                    <a:pt x="582421" y="2763138"/>
                  </a:moveTo>
                  <a:lnTo>
                    <a:pt x="552195" y="2763138"/>
                  </a:lnTo>
                  <a:lnTo>
                    <a:pt x="552195" y="3287293"/>
                  </a:lnTo>
                  <a:lnTo>
                    <a:pt x="602614" y="3287293"/>
                  </a:lnTo>
                  <a:lnTo>
                    <a:pt x="625841" y="3264255"/>
                  </a:lnTo>
                  <a:lnTo>
                    <a:pt x="582421" y="3264255"/>
                  </a:lnTo>
                  <a:lnTo>
                    <a:pt x="582421" y="2763138"/>
                  </a:lnTo>
                  <a:close/>
                </a:path>
                <a:path w="2181859" h="4424045">
                  <a:moveTo>
                    <a:pt x="1131061" y="2763138"/>
                  </a:moveTo>
                  <a:lnTo>
                    <a:pt x="1087881" y="2763138"/>
                  </a:lnTo>
                  <a:lnTo>
                    <a:pt x="582421" y="3264255"/>
                  </a:lnTo>
                  <a:lnTo>
                    <a:pt x="625841" y="3264255"/>
                  </a:lnTo>
                  <a:lnTo>
                    <a:pt x="1131061" y="2763138"/>
                  </a:lnTo>
                  <a:close/>
                </a:path>
                <a:path w="2181859" h="4424045">
                  <a:moveTo>
                    <a:pt x="1689734" y="1657235"/>
                  </a:moveTo>
                  <a:lnTo>
                    <a:pt x="1660905" y="1657235"/>
                  </a:lnTo>
                  <a:lnTo>
                    <a:pt x="1660905" y="2181389"/>
                  </a:lnTo>
                  <a:lnTo>
                    <a:pt x="552195" y="2181389"/>
                  </a:lnTo>
                  <a:lnTo>
                    <a:pt x="552195" y="2734335"/>
                  </a:lnTo>
                  <a:lnTo>
                    <a:pt x="582421" y="2734335"/>
                  </a:lnTo>
                  <a:lnTo>
                    <a:pt x="582421" y="2211628"/>
                  </a:lnTo>
                  <a:lnTo>
                    <a:pt x="1689734" y="2211628"/>
                  </a:lnTo>
                  <a:lnTo>
                    <a:pt x="1689734" y="1657235"/>
                  </a:lnTo>
                  <a:close/>
                </a:path>
                <a:path w="2181859" h="4424045">
                  <a:moveTo>
                    <a:pt x="1689734" y="2211628"/>
                  </a:moveTo>
                  <a:lnTo>
                    <a:pt x="1646554" y="2211628"/>
                  </a:lnTo>
                  <a:lnTo>
                    <a:pt x="1136776" y="2715615"/>
                  </a:lnTo>
                  <a:lnTo>
                    <a:pt x="1179086" y="2715615"/>
                  </a:lnTo>
                  <a:lnTo>
                    <a:pt x="1689734" y="2211628"/>
                  </a:lnTo>
                  <a:close/>
                </a:path>
                <a:path w="2181859" h="4424045">
                  <a:moveTo>
                    <a:pt x="2181847" y="1626996"/>
                  </a:moveTo>
                  <a:lnTo>
                    <a:pt x="1106550" y="1626996"/>
                  </a:lnTo>
                  <a:lnTo>
                    <a:pt x="1106550" y="2181389"/>
                  </a:lnTo>
                  <a:lnTo>
                    <a:pt x="1136776" y="2181389"/>
                  </a:lnTo>
                  <a:lnTo>
                    <a:pt x="1136776" y="1657235"/>
                  </a:lnTo>
                  <a:lnTo>
                    <a:pt x="2181847" y="1657235"/>
                  </a:lnTo>
                  <a:lnTo>
                    <a:pt x="2181847" y="1626996"/>
                  </a:lnTo>
                  <a:close/>
                </a:path>
                <a:path w="2181859" h="4424045">
                  <a:moveTo>
                    <a:pt x="1689734" y="1102842"/>
                  </a:moveTo>
                  <a:lnTo>
                    <a:pt x="1660905" y="1102842"/>
                  </a:lnTo>
                  <a:lnTo>
                    <a:pt x="1660905" y="1626996"/>
                  </a:lnTo>
                  <a:lnTo>
                    <a:pt x="1689734" y="1626996"/>
                  </a:lnTo>
                  <a:lnTo>
                    <a:pt x="1689734" y="1102842"/>
                  </a:lnTo>
                  <a:close/>
                </a:path>
                <a:path w="2181859" h="4424045">
                  <a:moveTo>
                    <a:pt x="1689734" y="0"/>
                  </a:moveTo>
                  <a:lnTo>
                    <a:pt x="1626840" y="0"/>
                  </a:lnTo>
                  <a:lnTo>
                    <a:pt x="1106550" y="519645"/>
                  </a:lnTo>
                  <a:lnTo>
                    <a:pt x="1106550" y="1102842"/>
                  </a:lnTo>
                  <a:lnTo>
                    <a:pt x="2181847" y="1102842"/>
                  </a:lnTo>
                  <a:lnTo>
                    <a:pt x="2181847" y="1072603"/>
                  </a:lnTo>
                  <a:lnTo>
                    <a:pt x="1136776" y="1072603"/>
                  </a:lnTo>
                  <a:lnTo>
                    <a:pt x="1136776" y="549897"/>
                  </a:lnTo>
                  <a:lnTo>
                    <a:pt x="2181847" y="549897"/>
                  </a:lnTo>
                  <a:lnTo>
                    <a:pt x="2181847" y="519645"/>
                  </a:lnTo>
                  <a:lnTo>
                    <a:pt x="1148333" y="519645"/>
                  </a:lnTo>
                  <a:lnTo>
                    <a:pt x="1660905" y="8458"/>
                  </a:lnTo>
                  <a:lnTo>
                    <a:pt x="1689734" y="8458"/>
                  </a:lnTo>
                  <a:lnTo>
                    <a:pt x="1689734" y="0"/>
                  </a:lnTo>
                  <a:close/>
                </a:path>
                <a:path w="2181859" h="4424045">
                  <a:moveTo>
                    <a:pt x="1689734" y="549897"/>
                  </a:moveTo>
                  <a:lnTo>
                    <a:pt x="1660905" y="549897"/>
                  </a:lnTo>
                  <a:lnTo>
                    <a:pt x="1660905" y="1072603"/>
                  </a:lnTo>
                  <a:lnTo>
                    <a:pt x="1689734" y="1072603"/>
                  </a:lnTo>
                  <a:lnTo>
                    <a:pt x="1689734" y="549897"/>
                  </a:lnTo>
                  <a:close/>
                </a:path>
                <a:path w="2181859" h="4424045">
                  <a:moveTo>
                    <a:pt x="1689734" y="8458"/>
                  </a:moveTo>
                  <a:lnTo>
                    <a:pt x="1660905" y="8458"/>
                  </a:lnTo>
                  <a:lnTo>
                    <a:pt x="1660905" y="519645"/>
                  </a:lnTo>
                  <a:lnTo>
                    <a:pt x="1689734" y="519645"/>
                  </a:lnTo>
                  <a:lnTo>
                    <a:pt x="1689734" y="8458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4546" y="3432733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11"/>
                  </a:lnTo>
                  <a:lnTo>
                    <a:pt x="97282" y="10071"/>
                  </a:lnTo>
                  <a:lnTo>
                    <a:pt x="62738" y="28790"/>
                  </a:lnTo>
                  <a:lnTo>
                    <a:pt x="33909" y="56146"/>
                  </a:lnTo>
                  <a:lnTo>
                    <a:pt x="16637" y="82791"/>
                  </a:lnTo>
                  <a:lnTo>
                    <a:pt x="12954" y="89992"/>
                  </a:lnTo>
                  <a:lnTo>
                    <a:pt x="10160" y="97193"/>
                  </a:lnTo>
                  <a:lnTo>
                    <a:pt x="7239" y="105117"/>
                  </a:lnTo>
                  <a:lnTo>
                    <a:pt x="5080" y="112306"/>
                  </a:lnTo>
                  <a:lnTo>
                    <a:pt x="3683" y="120230"/>
                  </a:lnTo>
                  <a:lnTo>
                    <a:pt x="2159" y="128155"/>
                  </a:lnTo>
                  <a:lnTo>
                    <a:pt x="762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762" y="167754"/>
                  </a:lnTo>
                  <a:lnTo>
                    <a:pt x="2159" y="175666"/>
                  </a:lnTo>
                  <a:lnTo>
                    <a:pt x="5080" y="190792"/>
                  </a:lnTo>
                  <a:lnTo>
                    <a:pt x="8001" y="198704"/>
                  </a:lnTo>
                  <a:lnTo>
                    <a:pt x="10160" y="205905"/>
                  </a:lnTo>
                  <a:lnTo>
                    <a:pt x="13716" y="213106"/>
                  </a:lnTo>
                  <a:lnTo>
                    <a:pt x="16637" y="220306"/>
                  </a:lnTo>
                  <a:lnTo>
                    <a:pt x="20955" y="227507"/>
                  </a:lnTo>
                  <a:lnTo>
                    <a:pt x="44704" y="259194"/>
                  </a:lnTo>
                  <a:lnTo>
                    <a:pt x="56896" y="269265"/>
                  </a:lnTo>
                  <a:lnTo>
                    <a:pt x="62738" y="274307"/>
                  </a:lnTo>
                  <a:lnTo>
                    <a:pt x="97917" y="293027"/>
                  </a:lnTo>
                  <a:lnTo>
                    <a:pt x="105156" y="295910"/>
                  </a:lnTo>
                  <a:lnTo>
                    <a:pt x="144018" y="303110"/>
                  </a:lnTo>
                  <a:lnTo>
                    <a:pt x="152019" y="303110"/>
                  </a:lnTo>
                  <a:lnTo>
                    <a:pt x="152019" y="303822"/>
                  </a:lnTo>
                  <a:lnTo>
                    <a:pt x="159893" y="303822"/>
                  </a:lnTo>
                  <a:lnTo>
                    <a:pt x="167767" y="303110"/>
                  </a:lnTo>
                  <a:lnTo>
                    <a:pt x="183642" y="300228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51"/>
                  </a:lnTo>
                  <a:lnTo>
                    <a:pt x="213106" y="290144"/>
                  </a:lnTo>
                  <a:lnTo>
                    <a:pt x="220345" y="287274"/>
                  </a:lnTo>
                  <a:lnTo>
                    <a:pt x="227584" y="282943"/>
                  </a:lnTo>
                  <a:lnTo>
                    <a:pt x="234061" y="279349"/>
                  </a:lnTo>
                  <a:lnTo>
                    <a:pt x="241300" y="274307"/>
                  </a:lnTo>
                  <a:lnTo>
                    <a:pt x="247015" y="269989"/>
                  </a:lnTo>
                  <a:lnTo>
                    <a:pt x="253492" y="264223"/>
                  </a:lnTo>
                  <a:lnTo>
                    <a:pt x="259207" y="259194"/>
                  </a:lnTo>
                  <a:lnTo>
                    <a:pt x="264287" y="253428"/>
                  </a:lnTo>
                  <a:lnTo>
                    <a:pt x="269367" y="246951"/>
                  </a:lnTo>
                  <a:lnTo>
                    <a:pt x="274320" y="241185"/>
                  </a:lnTo>
                  <a:lnTo>
                    <a:pt x="293116" y="205905"/>
                  </a:lnTo>
                  <a:lnTo>
                    <a:pt x="295910" y="198704"/>
                  </a:lnTo>
                  <a:lnTo>
                    <a:pt x="298069" y="190792"/>
                  </a:lnTo>
                  <a:lnTo>
                    <a:pt x="299593" y="183591"/>
                  </a:lnTo>
                  <a:lnTo>
                    <a:pt x="302387" y="167754"/>
                  </a:lnTo>
                  <a:lnTo>
                    <a:pt x="303149" y="159829"/>
                  </a:lnTo>
                  <a:lnTo>
                    <a:pt x="303149" y="151904"/>
                  </a:lnTo>
                  <a:lnTo>
                    <a:pt x="303911" y="151904"/>
                  </a:lnTo>
                  <a:lnTo>
                    <a:pt x="303911" y="143992"/>
                  </a:lnTo>
                  <a:lnTo>
                    <a:pt x="303149" y="136067"/>
                  </a:lnTo>
                  <a:lnTo>
                    <a:pt x="301752" y="128155"/>
                  </a:lnTo>
                  <a:lnTo>
                    <a:pt x="300228" y="120230"/>
                  </a:lnTo>
                  <a:lnTo>
                    <a:pt x="298831" y="112306"/>
                  </a:lnTo>
                  <a:lnTo>
                    <a:pt x="283718" y="76314"/>
                  </a:lnTo>
                  <a:lnTo>
                    <a:pt x="259207" y="44627"/>
                  </a:lnTo>
                  <a:lnTo>
                    <a:pt x="253492" y="38874"/>
                  </a:lnTo>
                  <a:lnTo>
                    <a:pt x="247777" y="33832"/>
                  </a:lnTo>
                  <a:lnTo>
                    <a:pt x="241300" y="28790"/>
                  </a:lnTo>
                  <a:lnTo>
                    <a:pt x="234696" y="24472"/>
                  </a:lnTo>
                  <a:lnTo>
                    <a:pt x="228219" y="20154"/>
                  </a:lnTo>
                  <a:lnTo>
                    <a:pt x="191516" y="5029"/>
                  </a:lnTo>
                  <a:lnTo>
                    <a:pt x="167767" y="711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4641" y="3432698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4008"/>
                  </a:lnTo>
                  <a:lnTo>
                    <a:pt x="634" y="136083"/>
                  </a:lnTo>
                  <a:lnTo>
                    <a:pt x="2158" y="128158"/>
                  </a:lnTo>
                  <a:lnTo>
                    <a:pt x="3555" y="120246"/>
                  </a:lnTo>
                  <a:lnTo>
                    <a:pt x="16509" y="82805"/>
                  </a:lnTo>
                  <a:lnTo>
                    <a:pt x="20065" y="75604"/>
                  </a:lnTo>
                  <a:lnTo>
                    <a:pt x="24383" y="69127"/>
                  </a:lnTo>
                  <a:lnTo>
                    <a:pt x="28701" y="62637"/>
                  </a:lnTo>
                  <a:lnTo>
                    <a:pt x="33781" y="56160"/>
                  </a:lnTo>
                  <a:lnTo>
                    <a:pt x="62609" y="28804"/>
                  </a:lnTo>
                  <a:lnTo>
                    <a:pt x="97153" y="10084"/>
                  </a:lnTo>
                  <a:lnTo>
                    <a:pt x="128140" y="2159"/>
                  </a:lnTo>
                  <a:lnTo>
                    <a:pt x="136014" y="723"/>
                  </a:lnTo>
                  <a:lnTo>
                    <a:pt x="143888" y="0"/>
                  </a:lnTo>
                  <a:lnTo>
                    <a:pt x="151889" y="0"/>
                  </a:lnTo>
                  <a:lnTo>
                    <a:pt x="159763" y="0"/>
                  </a:lnTo>
                  <a:lnTo>
                    <a:pt x="167637" y="723"/>
                  </a:lnTo>
                  <a:lnTo>
                    <a:pt x="175638" y="2159"/>
                  </a:lnTo>
                  <a:lnTo>
                    <a:pt x="183511" y="3606"/>
                  </a:lnTo>
                  <a:lnTo>
                    <a:pt x="191512" y="5042"/>
                  </a:lnTo>
                  <a:lnTo>
                    <a:pt x="228215" y="20168"/>
                  </a:lnTo>
                  <a:lnTo>
                    <a:pt x="259075" y="44641"/>
                  </a:lnTo>
                  <a:lnTo>
                    <a:pt x="264917" y="50407"/>
                  </a:lnTo>
                  <a:lnTo>
                    <a:pt x="287269" y="82805"/>
                  </a:lnTo>
                  <a:lnTo>
                    <a:pt x="300222" y="120246"/>
                  </a:lnTo>
                  <a:lnTo>
                    <a:pt x="303778" y="144008"/>
                  </a:lnTo>
                  <a:lnTo>
                    <a:pt x="303778" y="151920"/>
                  </a:lnTo>
                  <a:lnTo>
                    <a:pt x="303016" y="151920"/>
                  </a:lnTo>
                  <a:lnTo>
                    <a:pt x="303016" y="159845"/>
                  </a:lnTo>
                  <a:lnTo>
                    <a:pt x="302381" y="167757"/>
                  </a:lnTo>
                  <a:lnTo>
                    <a:pt x="300857" y="175682"/>
                  </a:lnTo>
                  <a:lnTo>
                    <a:pt x="299460" y="183607"/>
                  </a:lnTo>
                  <a:lnTo>
                    <a:pt x="298063" y="190808"/>
                  </a:lnTo>
                  <a:lnTo>
                    <a:pt x="295904" y="198720"/>
                  </a:lnTo>
                  <a:lnTo>
                    <a:pt x="292984" y="205921"/>
                  </a:lnTo>
                  <a:lnTo>
                    <a:pt x="290063" y="213846"/>
                  </a:lnTo>
                  <a:lnTo>
                    <a:pt x="269235" y="246956"/>
                  </a:lnTo>
                  <a:lnTo>
                    <a:pt x="264155" y="253446"/>
                  </a:lnTo>
                  <a:lnTo>
                    <a:pt x="259075" y="259199"/>
                  </a:lnTo>
                  <a:lnTo>
                    <a:pt x="253360" y="264241"/>
                  </a:lnTo>
                  <a:lnTo>
                    <a:pt x="246883" y="270007"/>
                  </a:lnTo>
                  <a:lnTo>
                    <a:pt x="241168" y="274325"/>
                  </a:lnTo>
                  <a:lnTo>
                    <a:pt x="233930" y="279367"/>
                  </a:lnTo>
                  <a:lnTo>
                    <a:pt x="227453" y="282961"/>
                  </a:lnTo>
                  <a:lnTo>
                    <a:pt x="220214" y="287279"/>
                  </a:lnTo>
                  <a:lnTo>
                    <a:pt x="213102" y="290162"/>
                  </a:lnTo>
                  <a:lnTo>
                    <a:pt x="205863" y="293756"/>
                  </a:lnTo>
                  <a:lnTo>
                    <a:pt x="198624" y="295915"/>
                  </a:lnTo>
                  <a:lnTo>
                    <a:pt x="159763" y="303840"/>
                  </a:lnTo>
                  <a:lnTo>
                    <a:pt x="151889" y="303840"/>
                  </a:lnTo>
                  <a:lnTo>
                    <a:pt x="151889" y="303116"/>
                  </a:lnTo>
                  <a:lnTo>
                    <a:pt x="143888" y="303116"/>
                  </a:lnTo>
                  <a:lnTo>
                    <a:pt x="136014" y="302405"/>
                  </a:lnTo>
                  <a:lnTo>
                    <a:pt x="128140" y="300957"/>
                  </a:lnTo>
                  <a:lnTo>
                    <a:pt x="120139" y="299522"/>
                  </a:lnTo>
                  <a:lnTo>
                    <a:pt x="113028" y="298074"/>
                  </a:lnTo>
                  <a:lnTo>
                    <a:pt x="105027" y="295915"/>
                  </a:lnTo>
                  <a:lnTo>
                    <a:pt x="97915" y="293045"/>
                  </a:lnTo>
                  <a:lnTo>
                    <a:pt x="89914" y="290162"/>
                  </a:lnTo>
                  <a:lnTo>
                    <a:pt x="56768" y="269283"/>
                  </a:lnTo>
                  <a:lnTo>
                    <a:pt x="50291" y="264241"/>
                  </a:lnTo>
                  <a:lnTo>
                    <a:pt x="24383" y="234002"/>
                  </a:lnTo>
                  <a:lnTo>
                    <a:pt x="20827" y="227525"/>
                  </a:lnTo>
                  <a:lnTo>
                    <a:pt x="16509" y="220324"/>
                  </a:lnTo>
                  <a:lnTo>
                    <a:pt x="13588" y="213122"/>
                  </a:lnTo>
                  <a:lnTo>
                    <a:pt x="10032" y="205921"/>
                  </a:lnTo>
                  <a:lnTo>
                    <a:pt x="7873" y="198720"/>
                  </a:lnTo>
                  <a:lnTo>
                    <a:pt x="4952" y="190808"/>
                  </a:lnTo>
                  <a:lnTo>
                    <a:pt x="3555" y="183607"/>
                  </a:lnTo>
                  <a:lnTo>
                    <a:pt x="2158" y="175682"/>
                  </a:lnTo>
                  <a:lnTo>
                    <a:pt x="634" y="167757"/>
                  </a:lnTo>
                  <a:lnTo>
                    <a:pt x="0" y="159845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0412" y="874827"/>
            <a:ext cx="4446138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6000" spc="-114" dirty="0" smtClean="0">
                <a:latin typeface="Trebuchet MS"/>
                <a:cs typeface="Times New Roman" panose="02020603050405020304" pitchFamily="18" charset="0"/>
              </a:rPr>
              <a:t>RESULTS</a:t>
            </a:r>
            <a:endParaRPr sz="5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444" y="2637358"/>
            <a:ext cx="133350" cy="1333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444" y="3551758"/>
            <a:ext cx="133350" cy="1333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444" y="4466158"/>
            <a:ext cx="133350" cy="1333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444" y="5380558"/>
            <a:ext cx="133350" cy="1333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444" y="6294958"/>
            <a:ext cx="133350" cy="1333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444" y="7199833"/>
            <a:ext cx="133350" cy="1333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444" y="8114233"/>
            <a:ext cx="133350" cy="13335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00725" y="2434158"/>
            <a:ext cx="14666594" cy="641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141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Enhanced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Data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Security:Successfully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hides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sensitive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data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within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images,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making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it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less </a:t>
            </a:r>
            <a:r>
              <a:rPr sz="3000" spc="-155" dirty="0">
                <a:latin typeface="Trebuchet MS"/>
                <a:cs typeface="Trebuchet MS"/>
              </a:rPr>
              <a:t>detectable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by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unauthorized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parties.</a:t>
            </a:r>
            <a:endParaRPr sz="3000" dirty="0">
              <a:latin typeface="Trebuchet MS"/>
              <a:cs typeface="Trebuchet MS"/>
            </a:endParaRPr>
          </a:p>
          <a:p>
            <a:pPr marL="12700" marR="537845">
              <a:lnSpc>
                <a:spcPct val="100000"/>
              </a:lnSpc>
            </a:pPr>
            <a:r>
              <a:rPr sz="3000" spc="-180" dirty="0">
                <a:latin typeface="Trebuchet MS"/>
                <a:cs typeface="Trebuchet MS"/>
              </a:rPr>
              <a:t>Effective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Data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Concealment:High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success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rate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in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embedding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and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extracting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hidden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images </a:t>
            </a:r>
            <a:r>
              <a:rPr sz="3000" spc="-110" dirty="0">
                <a:latin typeface="Trebuchet MS"/>
                <a:cs typeface="Trebuchet MS"/>
              </a:rPr>
              <a:t>without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signiﬁcant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degradation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of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the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cover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image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quality.</a:t>
            </a:r>
            <a:endParaRPr sz="3000" dirty="0">
              <a:latin typeface="Trebuchet MS"/>
              <a:cs typeface="Trebuchet MS"/>
            </a:endParaRPr>
          </a:p>
          <a:p>
            <a:pPr marL="12700" marR="388620">
              <a:lnSpc>
                <a:spcPct val="100000"/>
              </a:lnSpc>
            </a:pPr>
            <a:r>
              <a:rPr sz="3000" spc="-120" dirty="0">
                <a:latin typeface="Trebuchet MS"/>
                <a:cs typeface="Trebuchet MS"/>
              </a:rPr>
              <a:t>Resistance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to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Detection:Robust</a:t>
            </a:r>
            <a:r>
              <a:rPr sz="3000" spc="-23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against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standard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steganalysis</a:t>
            </a:r>
            <a:r>
              <a:rPr sz="3000" spc="-23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techniques,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maintaining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data </a:t>
            </a:r>
            <a:r>
              <a:rPr sz="3000" spc="-135" dirty="0">
                <a:latin typeface="Trebuchet MS"/>
                <a:cs typeface="Trebuchet MS"/>
              </a:rPr>
              <a:t>integrity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and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conﬁdentiality.</a:t>
            </a:r>
            <a:endParaRPr sz="3000" dirty="0">
              <a:latin typeface="Trebuchet MS"/>
              <a:cs typeface="Trebuchet MS"/>
            </a:endParaRPr>
          </a:p>
          <a:p>
            <a:pPr marL="12700" marR="457834">
              <a:lnSpc>
                <a:spcPct val="100000"/>
              </a:lnSpc>
            </a:pPr>
            <a:r>
              <a:rPr sz="3000" spc="-135" dirty="0">
                <a:latin typeface="Trebuchet MS"/>
                <a:cs typeface="Trebuchet MS"/>
              </a:rPr>
              <a:t>Practical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Application:Tested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in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real-</a:t>
            </a:r>
            <a:r>
              <a:rPr sz="3000" spc="-114" dirty="0">
                <a:latin typeface="Trebuchet MS"/>
                <a:cs typeface="Trebuchet MS"/>
              </a:rPr>
              <a:t>world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scenarios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with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various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image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formats,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proving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its </a:t>
            </a:r>
            <a:r>
              <a:rPr sz="3000" spc="-140" dirty="0">
                <a:latin typeface="Trebuchet MS"/>
                <a:cs typeface="Trebuchet MS"/>
              </a:rPr>
              <a:t>practical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applicability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and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reliability.</a:t>
            </a:r>
            <a:endParaRPr sz="3000" dirty="0">
              <a:latin typeface="Trebuchet MS"/>
              <a:cs typeface="Trebuchet MS"/>
            </a:endParaRPr>
          </a:p>
          <a:p>
            <a:pPr marL="12700" marR="5080">
              <a:lnSpc>
                <a:spcPts val="3529"/>
              </a:lnSpc>
              <a:spcBef>
                <a:spcPts val="175"/>
              </a:spcBef>
            </a:pPr>
            <a:r>
              <a:rPr sz="3000" spc="-114" dirty="0">
                <a:latin typeface="Trebuchet MS"/>
                <a:cs typeface="Trebuchet MS"/>
              </a:rPr>
              <a:t>Scalability:Capable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of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handling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different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sizes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and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types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of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80" dirty="0">
                <a:latin typeface="Trebuchet MS"/>
                <a:cs typeface="Trebuchet MS"/>
              </a:rPr>
              <a:t>data,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making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it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suitable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for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diverse applications.</a:t>
            </a:r>
            <a:endParaRPr sz="3000" dirty="0">
              <a:latin typeface="Trebuchet MS"/>
              <a:cs typeface="Trebuchet MS"/>
            </a:endParaRPr>
          </a:p>
          <a:p>
            <a:pPr marL="12700" marR="112395">
              <a:lnSpc>
                <a:spcPts val="3600"/>
              </a:lnSpc>
              <a:spcBef>
                <a:spcPts val="10"/>
              </a:spcBef>
            </a:pPr>
            <a:r>
              <a:rPr sz="3000" spc="-90" dirty="0">
                <a:latin typeface="Trebuchet MS"/>
                <a:cs typeface="Trebuchet MS"/>
              </a:rPr>
              <a:t>User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Satisfaction:Positive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feedback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from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initial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testers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on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ease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of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use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and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the</a:t>
            </a:r>
            <a:r>
              <a:rPr sz="3000" spc="-265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effectiveness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of </a:t>
            </a:r>
            <a:r>
              <a:rPr sz="3000" spc="-140" dirty="0">
                <a:latin typeface="Trebuchet MS"/>
                <a:cs typeface="Trebuchet MS"/>
              </a:rPr>
              <a:t>the</a:t>
            </a:r>
            <a:r>
              <a:rPr sz="3000" spc="-29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solution.</a:t>
            </a:r>
            <a:endParaRPr sz="3000" dirty="0">
              <a:latin typeface="Trebuchet MS"/>
              <a:cs typeface="Trebuchet MS"/>
            </a:endParaRPr>
          </a:p>
          <a:p>
            <a:pPr marL="12700" marR="2479040">
              <a:lnSpc>
                <a:spcPts val="3600"/>
              </a:lnSpc>
            </a:pPr>
            <a:r>
              <a:rPr sz="3000" spc="-100" dirty="0">
                <a:latin typeface="Trebuchet MS"/>
                <a:cs typeface="Trebuchet MS"/>
              </a:rPr>
              <a:t>Compliance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with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Security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Standards:Meets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industry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standards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for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secure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data </a:t>
            </a:r>
            <a:r>
              <a:rPr sz="3000" spc="-90" dirty="0">
                <a:latin typeface="Trebuchet MS"/>
                <a:cs typeface="Trebuchet MS"/>
              </a:rPr>
              <a:t>communication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and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storage.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-9360"/>
            <a:ext cx="1460050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5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09" y="583172"/>
                  </a:lnTo>
                  <a:lnTo>
                    <a:pt x="2162809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8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8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8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39750" y="501650"/>
            <a:ext cx="15555595" cy="216293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630" dirty="0"/>
              <a:t>github</a:t>
            </a:r>
            <a:r>
              <a:rPr sz="5600" spc="-775" dirty="0"/>
              <a:t> </a:t>
            </a:r>
            <a:r>
              <a:rPr sz="5600" spc="-455" dirty="0"/>
              <a:t>link</a:t>
            </a:r>
            <a:endParaRPr sz="5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>
          <a:xfrm>
            <a:off x="3054350" y="3778250"/>
            <a:ext cx="12810490" cy="515526"/>
          </a:xfrm>
        </p:spPr>
        <p:txBody>
          <a:bodyPr/>
          <a:lstStyle/>
          <a:p>
            <a:r>
              <a:rPr lang="en-IN" smtClean="0">
                <a:hlinkClick r:id="rId3"/>
              </a:rPr>
              <a:t>https://github.com/Prabhas9vegi/Cybersecurity_project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692534" y="-9355"/>
            <a:ext cx="605155" cy="652145"/>
            <a:chOff x="17692534" y="-9355"/>
            <a:chExt cx="605155" cy="652145"/>
          </a:xfrm>
        </p:grpSpPr>
        <p:sp>
          <p:nvSpPr>
            <p:cNvPr id="4" name="object 4"/>
            <p:cNvSpPr/>
            <p:nvPr/>
          </p:nvSpPr>
          <p:spPr>
            <a:xfrm>
              <a:off x="17701894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044" y="0"/>
                  </a:moveTo>
                  <a:lnTo>
                    <a:pt x="1944" y="0"/>
                  </a:lnTo>
                  <a:lnTo>
                    <a:pt x="761" y="16556"/>
                  </a:lnTo>
                  <a:lnTo>
                    <a:pt x="0" y="47519"/>
                  </a:lnTo>
                  <a:lnTo>
                    <a:pt x="761" y="78482"/>
                  </a:lnTo>
                  <a:lnTo>
                    <a:pt x="7238" y="138959"/>
                  </a:lnTo>
                  <a:lnTo>
                    <a:pt x="20192" y="198713"/>
                  </a:lnTo>
                  <a:lnTo>
                    <a:pt x="38861" y="257031"/>
                  </a:lnTo>
                  <a:lnTo>
                    <a:pt x="64134" y="313190"/>
                  </a:lnTo>
                  <a:lnTo>
                    <a:pt x="95122" y="365756"/>
                  </a:lnTo>
                  <a:lnTo>
                    <a:pt x="131063" y="415438"/>
                  </a:lnTo>
                  <a:lnTo>
                    <a:pt x="171322" y="460790"/>
                  </a:lnTo>
                  <a:lnTo>
                    <a:pt x="217423" y="501836"/>
                  </a:lnTo>
                  <a:lnTo>
                    <a:pt x="267080" y="537828"/>
                  </a:lnTo>
                  <a:lnTo>
                    <a:pt x="319658" y="568791"/>
                  </a:lnTo>
                  <a:lnTo>
                    <a:pt x="375919" y="593276"/>
                  </a:lnTo>
                  <a:lnTo>
                    <a:pt x="434212" y="611996"/>
                  </a:lnTo>
                  <a:lnTo>
                    <a:pt x="493902" y="624950"/>
                  </a:lnTo>
                  <a:lnTo>
                    <a:pt x="554481" y="631427"/>
                  </a:lnTo>
                  <a:lnTo>
                    <a:pt x="585342" y="632151"/>
                  </a:lnTo>
                  <a:lnTo>
                    <a:pt x="585342" y="632875"/>
                  </a:lnTo>
                  <a:lnTo>
                    <a:pt x="586044" y="632858"/>
                  </a:lnTo>
                  <a:lnTo>
                    <a:pt x="58604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01893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19"/>
                  </a:moveTo>
                  <a:lnTo>
                    <a:pt x="761" y="16556"/>
                  </a:lnTo>
                  <a:lnTo>
                    <a:pt x="1944" y="0"/>
                  </a:lnTo>
                </a:path>
                <a:path w="586105" h="633095">
                  <a:moveTo>
                    <a:pt x="586044" y="632858"/>
                  </a:moveTo>
                  <a:lnTo>
                    <a:pt x="585342" y="632875"/>
                  </a:lnTo>
                  <a:lnTo>
                    <a:pt x="585342" y="632151"/>
                  </a:lnTo>
                  <a:lnTo>
                    <a:pt x="554481" y="631427"/>
                  </a:lnTo>
                  <a:lnTo>
                    <a:pt x="493902" y="624950"/>
                  </a:lnTo>
                  <a:lnTo>
                    <a:pt x="434212" y="611996"/>
                  </a:lnTo>
                  <a:lnTo>
                    <a:pt x="375919" y="593276"/>
                  </a:lnTo>
                  <a:lnTo>
                    <a:pt x="319658" y="568791"/>
                  </a:lnTo>
                  <a:lnTo>
                    <a:pt x="267080" y="537828"/>
                  </a:lnTo>
                  <a:lnTo>
                    <a:pt x="217423" y="501836"/>
                  </a:lnTo>
                  <a:lnTo>
                    <a:pt x="171322" y="460790"/>
                  </a:lnTo>
                  <a:lnTo>
                    <a:pt x="131063" y="415438"/>
                  </a:lnTo>
                  <a:lnTo>
                    <a:pt x="95122" y="365756"/>
                  </a:lnTo>
                  <a:lnTo>
                    <a:pt x="64134" y="313190"/>
                  </a:lnTo>
                  <a:lnTo>
                    <a:pt x="38861" y="257031"/>
                  </a:lnTo>
                  <a:lnTo>
                    <a:pt x="20192" y="198713"/>
                  </a:lnTo>
                  <a:lnTo>
                    <a:pt x="7238" y="138959"/>
                  </a:lnTo>
                  <a:lnTo>
                    <a:pt x="761" y="78482"/>
                  </a:lnTo>
                  <a:lnTo>
                    <a:pt x="0" y="4751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07283" y="3738816"/>
            <a:ext cx="5336540" cy="222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350" spc="-1970" dirty="0" smtClean="0">
                <a:solidFill>
                  <a:srgbClr val="36D636"/>
                </a:solidFill>
              </a:rPr>
              <a:t>Thanks</a:t>
            </a:r>
            <a:r>
              <a:rPr sz="14350" spc="-1970" dirty="0" smtClean="0">
                <a:solidFill>
                  <a:srgbClr val="36D636"/>
                </a:solidFill>
              </a:rPr>
              <a:t>!</a:t>
            </a:r>
            <a:endParaRPr sz="1435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719" y="0"/>
            <a:ext cx="2238375" cy="4457700"/>
            <a:chOff x="719" y="0"/>
            <a:chExt cx="2238375" cy="4457700"/>
          </a:xfrm>
        </p:grpSpPr>
        <p:sp>
          <p:nvSpPr>
            <p:cNvPr id="11" name="object 11"/>
            <p:cNvSpPr/>
            <p:nvPr/>
          </p:nvSpPr>
          <p:spPr>
            <a:xfrm>
              <a:off x="719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1136823" y="2243480"/>
                  </a:moveTo>
                  <a:lnTo>
                    <a:pt x="1106587" y="2243480"/>
                  </a:lnTo>
                  <a:lnTo>
                    <a:pt x="1106587" y="2797873"/>
                  </a:lnTo>
                  <a:lnTo>
                    <a:pt x="2212458" y="2797873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59765" y="4457699"/>
                  </a:lnTo>
                  <a:lnTo>
                    <a:pt x="2238374" y="4457699"/>
                  </a:lnTo>
                  <a:lnTo>
                    <a:pt x="2238374" y="4429366"/>
                  </a:lnTo>
                  <a:lnTo>
                    <a:pt x="1689764" y="4429366"/>
                  </a:lnTo>
                  <a:lnTo>
                    <a:pt x="1689764" y="4416412"/>
                  </a:lnTo>
                  <a:lnTo>
                    <a:pt x="1660961" y="4416412"/>
                  </a:lnTo>
                  <a:lnTo>
                    <a:pt x="1148342" y="3905211"/>
                  </a:lnTo>
                  <a:lnTo>
                    <a:pt x="2238374" y="3905211"/>
                  </a:lnTo>
                  <a:lnTo>
                    <a:pt x="2238374" y="3874985"/>
                  </a:lnTo>
                  <a:lnTo>
                    <a:pt x="1136823" y="3874985"/>
                  </a:lnTo>
                  <a:lnTo>
                    <a:pt x="1136823" y="3352266"/>
                  </a:lnTo>
                  <a:lnTo>
                    <a:pt x="2238374" y="3352266"/>
                  </a:lnTo>
                  <a:lnTo>
                    <a:pt x="2238374" y="2767634"/>
                  </a:lnTo>
                  <a:lnTo>
                    <a:pt x="1136823" y="2767634"/>
                  </a:lnTo>
                  <a:lnTo>
                    <a:pt x="1136823" y="2243480"/>
                  </a:lnTo>
                  <a:close/>
                </a:path>
                <a:path w="2238375" h="4457700">
                  <a:moveTo>
                    <a:pt x="2238374" y="3905211"/>
                  </a:moveTo>
                  <a:lnTo>
                    <a:pt x="2212458" y="3905211"/>
                  </a:lnTo>
                  <a:lnTo>
                    <a:pt x="2212458" y="4429366"/>
                  </a:lnTo>
                  <a:lnTo>
                    <a:pt x="2238374" y="4429366"/>
                  </a:lnTo>
                  <a:lnTo>
                    <a:pt x="2238374" y="3905211"/>
                  </a:lnTo>
                  <a:close/>
                </a:path>
                <a:path w="2238375" h="4457700">
                  <a:moveTo>
                    <a:pt x="1689764" y="3905211"/>
                  </a:moveTo>
                  <a:lnTo>
                    <a:pt x="1660961" y="3905211"/>
                  </a:lnTo>
                  <a:lnTo>
                    <a:pt x="1660961" y="4416412"/>
                  </a:lnTo>
                  <a:lnTo>
                    <a:pt x="1689764" y="4416412"/>
                  </a:lnTo>
                  <a:lnTo>
                    <a:pt x="1689764" y="3905211"/>
                  </a:lnTo>
                  <a:close/>
                </a:path>
                <a:path w="2238375" h="4457700">
                  <a:moveTo>
                    <a:pt x="1689764" y="3352266"/>
                  </a:moveTo>
                  <a:lnTo>
                    <a:pt x="1660961" y="3352266"/>
                  </a:lnTo>
                  <a:lnTo>
                    <a:pt x="1660961" y="3874985"/>
                  </a:lnTo>
                  <a:lnTo>
                    <a:pt x="1689764" y="3874985"/>
                  </a:lnTo>
                  <a:lnTo>
                    <a:pt x="1689764" y="3352266"/>
                  </a:lnTo>
                  <a:close/>
                </a:path>
                <a:path w="2238375" h="4457700">
                  <a:moveTo>
                    <a:pt x="1689764" y="2797873"/>
                  </a:moveTo>
                  <a:lnTo>
                    <a:pt x="1660961" y="2797873"/>
                  </a:lnTo>
                  <a:lnTo>
                    <a:pt x="1660961" y="3322027"/>
                  </a:lnTo>
                  <a:lnTo>
                    <a:pt x="1689764" y="3322027"/>
                  </a:lnTo>
                  <a:lnTo>
                    <a:pt x="1689764" y="2797873"/>
                  </a:lnTo>
                  <a:close/>
                </a:path>
                <a:path w="2238375" h="4457700">
                  <a:moveTo>
                    <a:pt x="582453" y="1690535"/>
                  </a:moveTo>
                  <a:lnTo>
                    <a:pt x="552211" y="1690535"/>
                  </a:lnTo>
                  <a:lnTo>
                    <a:pt x="552211" y="2243480"/>
                  </a:lnTo>
                  <a:lnTo>
                    <a:pt x="1660961" y="2243480"/>
                  </a:lnTo>
                  <a:lnTo>
                    <a:pt x="1660961" y="2767634"/>
                  </a:lnTo>
                  <a:lnTo>
                    <a:pt x="1689764" y="2767634"/>
                  </a:lnTo>
                  <a:lnTo>
                    <a:pt x="1689764" y="2213241"/>
                  </a:lnTo>
                  <a:lnTo>
                    <a:pt x="582453" y="2213241"/>
                  </a:lnTo>
                  <a:lnTo>
                    <a:pt x="582453" y="1690535"/>
                  </a:lnTo>
                  <a:close/>
                </a:path>
                <a:path w="2238375" h="4457700">
                  <a:moveTo>
                    <a:pt x="1136823" y="584631"/>
                  </a:moveTo>
                  <a:lnTo>
                    <a:pt x="1106587" y="584631"/>
                  </a:lnTo>
                  <a:lnTo>
                    <a:pt x="1106587" y="1107338"/>
                  </a:lnTo>
                  <a:lnTo>
                    <a:pt x="0" y="1107338"/>
                  </a:lnTo>
                  <a:lnTo>
                    <a:pt x="0" y="1690535"/>
                  </a:lnTo>
                  <a:lnTo>
                    <a:pt x="1106587" y="1690535"/>
                  </a:lnTo>
                  <a:lnTo>
                    <a:pt x="1106587" y="2213241"/>
                  </a:lnTo>
                  <a:lnTo>
                    <a:pt x="1136823" y="2213241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7"/>
                  </a:lnTo>
                  <a:lnTo>
                    <a:pt x="1136823" y="1661731"/>
                  </a:lnTo>
                  <a:lnTo>
                    <a:pt x="29517" y="1661731"/>
                  </a:lnTo>
                  <a:lnTo>
                    <a:pt x="29517" y="1137577"/>
                  </a:lnTo>
                  <a:lnTo>
                    <a:pt x="1136823" y="1137577"/>
                  </a:lnTo>
                  <a:lnTo>
                    <a:pt x="1136823" y="584631"/>
                  </a:lnTo>
                  <a:close/>
                </a:path>
                <a:path w="2238375" h="445770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1"/>
                  </a:lnTo>
                  <a:lnTo>
                    <a:pt x="1689764" y="2213241"/>
                  </a:lnTo>
                  <a:lnTo>
                    <a:pt x="1179131" y="1709254"/>
                  </a:lnTo>
                  <a:close/>
                </a:path>
                <a:path w="2238375" h="4457700">
                  <a:moveTo>
                    <a:pt x="602610" y="1137577"/>
                  </a:moveTo>
                  <a:lnTo>
                    <a:pt x="552211" y="1137577"/>
                  </a:lnTo>
                  <a:lnTo>
                    <a:pt x="552211" y="1661731"/>
                  </a:lnTo>
                  <a:lnTo>
                    <a:pt x="582453" y="1661731"/>
                  </a:lnTo>
                  <a:lnTo>
                    <a:pt x="582453" y="1160627"/>
                  </a:lnTo>
                  <a:lnTo>
                    <a:pt x="625850" y="1160627"/>
                  </a:lnTo>
                  <a:lnTo>
                    <a:pt x="602610" y="1137577"/>
                  </a:lnTo>
                  <a:close/>
                </a:path>
                <a:path w="2238375" h="4457700">
                  <a:moveTo>
                    <a:pt x="625850" y="1160627"/>
                  </a:moveTo>
                  <a:lnTo>
                    <a:pt x="582453" y="1160627"/>
                  </a:lnTo>
                  <a:lnTo>
                    <a:pt x="1087868" y="1661731"/>
                  </a:lnTo>
                  <a:lnTo>
                    <a:pt x="1131063" y="1661731"/>
                  </a:lnTo>
                  <a:lnTo>
                    <a:pt x="625850" y="1160627"/>
                  </a:lnTo>
                  <a:close/>
                </a:path>
                <a:path w="2238375" h="4457700">
                  <a:moveTo>
                    <a:pt x="582453" y="0"/>
                  </a:moveTo>
                  <a:lnTo>
                    <a:pt x="0" y="0"/>
                  </a:lnTo>
                  <a:lnTo>
                    <a:pt x="0" y="584631"/>
                  </a:lnTo>
                  <a:lnTo>
                    <a:pt x="527733" y="1107338"/>
                  </a:lnTo>
                  <a:lnTo>
                    <a:pt x="582453" y="1107338"/>
                  </a:lnTo>
                  <a:lnTo>
                    <a:pt x="582453" y="1088618"/>
                  </a:lnTo>
                  <a:lnTo>
                    <a:pt x="552211" y="1088618"/>
                  </a:lnTo>
                  <a:lnTo>
                    <a:pt x="42480" y="584631"/>
                  </a:lnTo>
                  <a:lnTo>
                    <a:pt x="1136823" y="584631"/>
                  </a:lnTo>
                  <a:lnTo>
                    <a:pt x="1136823" y="554393"/>
                  </a:lnTo>
                  <a:lnTo>
                    <a:pt x="29517" y="554393"/>
                  </a:lnTo>
                  <a:lnTo>
                    <a:pt x="29517" y="30238"/>
                  </a:lnTo>
                  <a:lnTo>
                    <a:pt x="582453" y="30238"/>
                  </a:lnTo>
                  <a:lnTo>
                    <a:pt x="582453" y="0"/>
                  </a:lnTo>
                  <a:close/>
                </a:path>
                <a:path w="2238375" h="4457700">
                  <a:moveTo>
                    <a:pt x="582453" y="584631"/>
                  </a:moveTo>
                  <a:lnTo>
                    <a:pt x="552211" y="584631"/>
                  </a:lnTo>
                  <a:lnTo>
                    <a:pt x="552211" y="1088618"/>
                  </a:lnTo>
                  <a:lnTo>
                    <a:pt x="582453" y="1088618"/>
                  </a:lnTo>
                  <a:lnTo>
                    <a:pt x="582453" y="584631"/>
                  </a:lnTo>
                  <a:close/>
                </a:path>
                <a:path w="2238375" h="4457700">
                  <a:moveTo>
                    <a:pt x="582453" y="30238"/>
                  </a:moveTo>
                  <a:lnTo>
                    <a:pt x="552211" y="30238"/>
                  </a:lnTo>
                  <a:lnTo>
                    <a:pt x="552211" y="554393"/>
                  </a:lnTo>
                  <a:lnTo>
                    <a:pt x="582453" y="554393"/>
                  </a:lnTo>
                  <a:lnTo>
                    <a:pt x="582453" y="30238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-9360"/>
            <a:ext cx="1460050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5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09" y="583172"/>
                  </a:lnTo>
                  <a:lnTo>
                    <a:pt x="2162809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8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8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8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755650" y="1198247"/>
            <a:ext cx="15248334" cy="1075865"/>
          </a:xfrm>
          <a:prstGeom prst="rect">
            <a:avLst/>
          </a:prstGeom>
        </p:spPr>
        <p:txBody>
          <a:bodyPr vert="horz" wrap="square" lIns="0" tIns="501580" rIns="0" bIns="0" rtlCol="0">
            <a:spAutoFit/>
          </a:bodyPr>
          <a:lstStyle/>
          <a:p>
            <a:pPr marL="1171575">
              <a:lnSpc>
                <a:spcPct val="100000"/>
              </a:lnSpc>
              <a:spcBef>
                <a:spcPts val="125"/>
              </a:spcBef>
            </a:pPr>
            <a:r>
              <a:rPr lang="en-IN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TITLE/PROJECT STATEMENT</a:t>
            </a:r>
            <a:endParaRPr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9121" y="3910507"/>
            <a:ext cx="5736595" cy="60778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3281406" y="4653457"/>
            <a:ext cx="1963420" cy="475615"/>
          </a:xfrm>
          <a:custGeom>
            <a:avLst/>
            <a:gdLst/>
            <a:ahLst/>
            <a:cxnLst/>
            <a:rect l="l" t="t" r="r" b="b"/>
            <a:pathLst>
              <a:path w="1963419" h="475614">
                <a:moveTo>
                  <a:pt x="61849" y="141770"/>
                </a:moveTo>
                <a:lnTo>
                  <a:pt x="0" y="141770"/>
                </a:lnTo>
                <a:lnTo>
                  <a:pt x="0" y="467804"/>
                </a:lnTo>
                <a:lnTo>
                  <a:pt x="70231" y="467804"/>
                </a:lnTo>
                <a:lnTo>
                  <a:pt x="70231" y="240169"/>
                </a:lnTo>
                <a:lnTo>
                  <a:pt x="88020" y="222450"/>
                </a:lnTo>
                <a:lnTo>
                  <a:pt x="105013" y="209794"/>
                </a:lnTo>
                <a:lnTo>
                  <a:pt x="121219" y="202200"/>
                </a:lnTo>
                <a:lnTo>
                  <a:pt x="136652" y="199669"/>
                </a:lnTo>
                <a:lnTo>
                  <a:pt x="425712" y="199669"/>
                </a:lnTo>
                <a:lnTo>
                  <a:pt x="421995" y="189331"/>
                </a:lnTo>
                <a:lnTo>
                  <a:pt x="56515" y="189331"/>
                </a:lnTo>
                <a:lnTo>
                  <a:pt x="61849" y="141770"/>
                </a:lnTo>
                <a:close/>
              </a:path>
              <a:path w="1963419" h="475614">
                <a:moveTo>
                  <a:pt x="318770" y="199669"/>
                </a:moveTo>
                <a:lnTo>
                  <a:pt x="136652" y="199669"/>
                </a:lnTo>
                <a:lnTo>
                  <a:pt x="147726" y="200641"/>
                </a:lnTo>
                <a:lnTo>
                  <a:pt x="157146" y="203558"/>
                </a:lnTo>
                <a:lnTo>
                  <a:pt x="179244" y="236585"/>
                </a:lnTo>
                <a:lnTo>
                  <a:pt x="181991" y="269798"/>
                </a:lnTo>
                <a:lnTo>
                  <a:pt x="181991" y="467804"/>
                </a:lnTo>
                <a:lnTo>
                  <a:pt x="252857" y="467804"/>
                </a:lnTo>
                <a:lnTo>
                  <a:pt x="252857" y="240169"/>
                </a:lnTo>
                <a:lnTo>
                  <a:pt x="261500" y="231114"/>
                </a:lnTo>
                <a:lnTo>
                  <a:pt x="295624" y="205702"/>
                </a:lnTo>
                <a:lnTo>
                  <a:pt x="311435" y="200338"/>
                </a:lnTo>
                <a:lnTo>
                  <a:pt x="318770" y="199669"/>
                </a:lnTo>
                <a:close/>
              </a:path>
              <a:path w="1963419" h="475614">
                <a:moveTo>
                  <a:pt x="425712" y="199669"/>
                </a:moveTo>
                <a:lnTo>
                  <a:pt x="318770" y="199669"/>
                </a:lnTo>
                <a:lnTo>
                  <a:pt x="330033" y="200641"/>
                </a:lnTo>
                <a:lnTo>
                  <a:pt x="339629" y="203558"/>
                </a:lnTo>
                <a:lnTo>
                  <a:pt x="361997" y="236585"/>
                </a:lnTo>
                <a:lnTo>
                  <a:pt x="364744" y="269798"/>
                </a:lnTo>
                <a:lnTo>
                  <a:pt x="364744" y="467804"/>
                </a:lnTo>
                <a:lnTo>
                  <a:pt x="435610" y="467804"/>
                </a:lnTo>
                <a:lnTo>
                  <a:pt x="435610" y="264210"/>
                </a:lnTo>
                <a:lnTo>
                  <a:pt x="434014" y="235099"/>
                </a:lnTo>
                <a:lnTo>
                  <a:pt x="429228" y="209449"/>
                </a:lnTo>
                <a:lnTo>
                  <a:pt x="425712" y="199669"/>
                </a:lnTo>
                <a:close/>
              </a:path>
              <a:path w="1963419" h="475614">
                <a:moveTo>
                  <a:pt x="149098" y="134366"/>
                </a:moveTo>
                <a:lnTo>
                  <a:pt x="106378" y="143720"/>
                </a:lnTo>
                <a:lnTo>
                  <a:pt x="72231" y="168055"/>
                </a:lnTo>
                <a:lnTo>
                  <a:pt x="56515" y="189331"/>
                </a:lnTo>
                <a:lnTo>
                  <a:pt x="421995" y="189331"/>
                </a:lnTo>
                <a:lnTo>
                  <a:pt x="421251" y="187260"/>
                </a:lnTo>
                <a:lnTo>
                  <a:pt x="417291" y="180619"/>
                </a:lnTo>
                <a:lnTo>
                  <a:pt x="237490" y="180619"/>
                </a:lnTo>
                <a:lnTo>
                  <a:pt x="234727" y="175366"/>
                </a:lnTo>
                <a:lnTo>
                  <a:pt x="199175" y="144738"/>
                </a:lnTo>
                <a:lnTo>
                  <a:pt x="167933" y="135518"/>
                </a:lnTo>
                <a:lnTo>
                  <a:pt x="149098" y="134366"/>
                </a:lnTo>
                <a:close/>
              </a:path>
              <a:path w="1963419" h="475614">
                <a:moveTo>
                  <a:pt x="331724" y="134366"/>
                </a:moveTo>
                <a:lnTo>
                  <a:pt x="288022" y="144315"/>
                </a:lnTo>
                <a:lnTo>
                  <a:pt x="251853" y="168055"/>
                </a:lnTo>
                <a:lnTo>
                  <a:pt x="237490" y="180619"/>
                </a:lnTo>
                <a:lnTo>
                  <a:pt x="417291" y="180619"/>
                </a:lnTo>
                <a:lnTo>
                  <a:pt x="377809" y="142908"/>
                </a:lnTo>
                <a:lnTo>
                  <a:pt x="331724" y="134366"/>
                </a:lnTo>
                <a:close/>
              </a:path>
              <a:path w="1963419" h="475614">
                <a:moveTo>
                  <a:pt x="638175" y="134366"/>
                </a:moveTo>
                <a:lnTo>
                  <a:pt x="599487" y="139469"/>
                </a:lnTo>
                <a:lnTo>
                  <a:pt x="563372" y="154774"/>
                </a:lnTo>
                <a:lnTo>
                  <a:pt x="532209" y="179751"/>
                </a:lnTo>
                <a:lnTo>
                  <a:pt x="508000" y="213880"/>
                </a:lnTo>
                <a:lnTo>
                  <a:pt x="492506" y="255971"/>
                </a:lnTo>
                <a:lnTo>
                  <a:pt x="487299" y="305168"/>
                </a:lnTo>
                <a:lnTo>
                  <a:pt x="488604" y="330950"/>
                </a:lnTo>
                <a:lnTo>
                  <a:pt x="498979" y="376675"/>
                </a:lnTo>
                <a:lnTo>
                  <a:pt x="519332" y="414430"/>
                </a:lnTo>
                <a:lnTo>
                  <a:pt x="547094" y="443525"/>
                </a:lnTo>
                <a:lnTo>
                  <a:pt x="581167" y="463739"/>
                </a:lnTo>
                <a:lnTo>
                  <a:pt x="618505" y="473945"/>
                </a:lnTo>
                <a:lnTo>
                  <a:pt x="638175" y="475221"/>
                </a:lnTo>
                <a:lnTo>
                  <a:pt x="657820" y="473945"/>
                </a:lnTo>
                <a:lnTo>
                  <a:pt x="694967" y="463739"/>
                </a:lnTo>
                <a:lnTo>
                  <a:pt x="728783" y="443525"/>
                </a:lnTo>
                <a:lnTo>
                  <a:pt x="756457" y="414430"/>
                </a:lnTo>
                <a:lnTo>
                  <a:pt x="758181" y="411734"/>
                </a:lnTo>
                <a:lnTo>
                  <a:pt x="638175" y="411734"/>
                </a:lnTo>
                <a:lnTo>
                  <a:pt x="627225" y="410950"/>
                </a:lnTo>
                <a:lnTo>
                  <a:pt x="589732" y="392199"/>
                </a:lnTo>
                <a:lnTo>
                  <a:pt x="565749" y="349948"/>
                </a:lnTo>
                <a:lnTo>
                  <a:pt x="560070" y="305168"/>
                </a:lnTo>
                <a:lnTo>
                  <a:pt x="560693" y="289296"/>
                </a:lnTo>
                <a:lnTo>
                  <a:pt x="570230" y="248031"/>
                </a:lnTo>
                <a:lnTo>
                  <a:pt x="598170" y="210858"/>
                </a:lnTo>
                <a:lnTo>
                  <a:pt x="638175" y="197853"/>
                </a:lnTo>
                <a:lnTo>
                  <a:pt x="757884" y="197853"/>
                </a:lnTo>
                <a:lnTo>
                  <a:pt x="756457" y="195580"/>
                </a:lnTo>
                <a:lnTo>
                  <a:pt x="728783" y="166109"/>
                </a:lnTo>
                <a:lnTo>
                  <a:pt x="694967" y="145847"/>
                </a:lnTo>
                <a:lnTo>
                  <a:pt x="657820" y="135642"/>
                </a:lnTo>
                <a:lnTo>
                  <a:pt x="638175" y="134366"/>
                </a:lnTo>
                <a:close/>
              </a:path>
              <a:path w="1963419" h="475614">
                <a:moveTo>
                  <a:pt x="757884" y="197853"/>
                </a:moveTo>
                <a:lnTo>
                  <a:pt x="638175" y="197853"/>
                </a:lnTo>
                <a:lnTo>
                  <a:pt x="649364" y="198665"/>
                </a:lnTo>
                <a:lnTo>
                  <a:pt x="659876" y="201102"/>
                </a:lnTo>
                <a:lnTo>
                  <a:pt x="694626" y="226572"/>
                </a:lnTo>
                <a:lnTo>
                  <a:pt x="714343" y="274485"/>
                </a:lnTo>
                <a:lnTo>
                  <a:pt x="716915" y="305168"/>
                </a:lnTo>
                <a:lnTo>
                  <a:pt x="716272" y="321230"/>
                </a:lnTo>
                <a:lnTo>
                  <a:pt x="706628" y="362610"/>
                </a:lnTo>
                <a:lnTo>
                  <a:pt x="678815" y="399186"/>
                </a:lnTo>
                <a:lnTo>
                  <a:pt x="638175" y="411734"/>
                </a:lnTo>
                <a:lnTo>
                  <a:pt x="758181" y="411734"/>
                </a:lnTo>
                <a:lnTo>
                  <a:pt x="777103" y="376675"/>
                </a:lnTo>
                <a:lnTo>
                  <a:pt x="787719" y="330950"/>
                </a:lnTo>
                <a:lnTo>
                  <a:pt x="789051" y="305168"/>
                </a:lnTo>
                <a:lnTo>
                  <a:pt x="787719" y="279614"/>
                </a:lnTo>
                <a:lnTo>
                  <a:pt x="783732" y="255855"/>
                </a:lnTo>
                <a:lnTo>
                  <a:pt x="777103" y="233889"/>
                </a:lnTo>
                <a:lnTo>
                  <a:pt x="767842" y="213715"/>
                </a:lnTo>
                <a:lnTo>
                  <a:pt x="757884" y="197853"/>
                </a:lnTo>
                <a:close/>
              </a:path>
              <a:path w="1963419" h="475614">
                <a:moveTo>
                  <a:pt x="966343" y="134366"/>
                </a:moveTo>
                <a:lnTo>
                  <a:pt x="911889" y="146442"/>
                </a:lnTo>
                <a:lnTo>
                  <a:pt x="879522" y="167611"/>
                </a:lnTo>
                <a:lnTo>
                  <a:pt x="853233" y="197462"/>
                </a:lnTo>
                <a:lnTo>
                  <a:pt x="833923" y="235420"/>
                </a:lnTo>
                <a:lnTo>
                  <a:pt x="824069" y="280236"/>
                </a:lnTo>
                <a:lnTo>
                  <a:pt x="822833" y="305168"/>
                </a:lnTo>
                <a:lnTo>
                  <a:pt x="825162" y="342723"/>
                </a:lnTo>
                <a:lnTo>
                  <a:pt x="843728" y="405073"/>
                </a:lnTo>
                <a:lnTo>
                  <a:pt x="880038" y="449712"/>
                </a:lnTo>
                <a:lnTo>
                  <a:pt x="929568" y="472387"/>
                </a:lnTo>
                <a:lnTo>
                  <a:pt x="958977" y="475221"/>
                </a:lnTo>
                <a:lnTo>
                  <a:pt x="974195" y="474333"/>
                </a:lnTo>
                <a:lnTo>
                  <a:pt x="1016254" y="461010"/>
                </a:lnTo>
                <a:lnTo>
                  <a:pt x="1050798" y="428066"/>
                </a:lnTo>
                <a:lnTo>
                  <a:pt x="1107313" y="428066"/>
                </a:lnTo>
                <a:lnTo>
                  <a:pt x="1107313" y="411137"/>
                </a:lnTo>
                <a:lnTo>
                  <a:pt x="968756" y="411137"/>
                </a:lnTo>
                <a:lnTo>
                  <a:pt x="952299" y="409415"/>
                </a:lnTo>
                <a:lnTo>
                  <a:pt x="914527" y="383616"/>
                </a:lnTo>
                <a:lnTo>
                  <a:pt x="896185" y="329173"/>
                </a:lnTo>
                <a:lnTo>
                  <a:pt x="894969" y="305168"/>
                </a:lnTo>
                <a:lnTo>
                  <a:pt x="895637" y="289387"/>
                </a:lnTo>
                <a:lnTo>
                  <a:pt x="905764" y="248488"/>
                </a:lnTo>
                <a:lnTo>
                  <a:pt x="934339" y="211455"/>
                </a:lnTo>
                <a:lnTo>
                  <a:pt x="973201" y="198450"/>
                </a:lnTo>
                <a:lnTo>
                  <a:pt x="1107313" y="198450"/>
                </a:lnTo>
                <a:lnTo>
                  <a:pt x="1107313" y="157048"/>
                </a:lnTo>
                <a:lnTo>
                  <a:pt x="1039368" y="157048"/>
                </a:lnTo>
                <a:lnTo>
                  <a:pt x="1039114" y="155625"/>
                </a:lnTo>
                <a:lnTo>
                  <a:pt x="1031875" y="151498"/>
                </a:lnTo>
                <a:lnTo>
                  <a:pt x="1017397" y="144640"/>
                </a:lnTo>
                <a:lnTo>
                  <a:pt x="1006133" y="140147"/>
                </a:lnTo>
                <a:lnTo>
                  <a:pt x="993870" y="136936"/>
                </a:lnTo>
                <a:lnTo>
                  <a:pt x="980606" y="135008"/>
                </a:lnTo>
                <a:lnTo>
                  <a:pt x="966343" y="134366"/>
                </a:lnTo>
                <a:close/>
              </a:path>
              <a:path w="1963419" h="475614">
                <a:moveTo>
                  <a:pt x="1107313" y="428066"/>
                </a:moveTo>
                <a:lnTo>
                  <a:pt x="1050798" y="428066"/>
                </a:lnTo>
                <a:lnTo>
                  <a:pt x="1045718" y="467804"/>
                </a:lnTo>
                <a:lnTo>
                  <a:pt x="1107313" y="467804"/>
                </a:lnTo>
                <a:lnTo>
                  <a:pt x="1107313" y="428066"/>
                </a:lnTo>
                <a:close/>
              </a:path>
              <a:path w="1963419" h="475614">
                <a:moveTo>
                  <a:pt x="1107313" y="198450"/>
                </a:moveTo>
                <a:lnTo>
                  <a:pt x="973201" y="198450"/>
                </a:lnTo>
                <a:lnTo>
                  <a:pt x="981723" y="198866"/>
                </a:lnTo>
                <a:lnTo>
                  <a:pt x="990139" y="200115"/>
                </a:lnTo>
                <a:lnTo>
                  <a:pt x="1029801" y="218342"/>
                </a:lnTo>
                <a:lnTo>
                  <a:pt x="1037082" y="224307"/>
                </a:lnTo>
                <a:lnTo>
                  <a:pt x="1037082" y="376212"/>
                </a:lnTo>
                <a:lnTo>
                  <a:pt x="1004570" y="401612"/>
                </a:lnTo>
                <a:lnTo>
                  <a:pt x="968756" y="411137"/>
                </a:lnTo>
                <a:lnTo>
                  <a:pt x="1107313" y="411137"/>
                </a:lnTo>
                <a:lnTo>
                  <a:pt x="1107313" y="198450"/>
                </a:lnTo>
                <a:close/>
              </a:path>
              <a:path w="1963419" h="475614">
                <a:moveTo>
                  <a:pt x="1107313" y="0"/>
                </a:moveTo>
                <a:lnTo>
                  <a:pt x="1037082" y="0"/>
                </a:lnTo>
                <a:lnTo>
                  <a:pt x="1037082" y="130733"/>
                </a:lnTo>
                <a:lnTo>
                  <a:pt x="1039368" y="157048"/>
                </a:lnTo>
                <a:lnTo>
                  <a:pt x="1107313" y="157048"/>
                </a:lnTo>
                <a:lnTo>
                  <a:pt x="1107313" y="0"/>
                </a:lnTo>
                <a:close/>
              </a:path>
              <a:path w="1963419" h="475614">
                <a:moveTo>
                  <a:pt x="1310513" y="134366"/>
                </a:moveTo>
                <a:lnTo>
                  <a:pt x="1255649" y="146265"/>
                </a:lnTo>
                <a:lnTo>
                  <a:pt x="1222527" y="167125"/>
                </a:lnTo>
                <a:lnTo>
                  <a:pt x="1195337" y="196906"/>
                </a:lnTo>
                <a:lnTo>
                  <a:pt x="1175073" y="235168"/>
                </a:lnTo>
                <a:lnTo>
                  <a:pt x="1164734" y="280207"/>
                </a:lnTo>
                <a:lnTo>
                  <a:pt x="1163447" y="305168"/>
                </a:lnTo>
                <a:lnTo>
                  <a:pt x="1164734" y="330618"/>
                </a:lnTo>
                <a:lnTo>
                  <a:pt x="1175073" y="375966"/>
                </a:lnTo>
                <a:lnTo>
                  <a:pt x="1195455" y="413754"/>
                </a:lnTo>
                <a:lnTo>
                  <a:pt x="1223545" y="443077"/>
                </a:lnTo>
                <a:lnTo>
                  <a:pt x="1258329" y="463568"/>
                </a:lnTo>
                <a:lnTo>
                  <a:pt x="1297521" y="473926"/>
                </a:lnTo>
                <a:lnTo>
                  <a:pt x="1318641" y="475221"/>
                </a:lnTo>
                <a:lnTo>
                  <a:pt x="1335071" y="474597"/>
                </a:lnTo>
                <a:lnTo>
                  <a:pt x="1378077" y="465239"/>
                </a:lnTo>
                <a:lnTo>
                  <a:pt x="1419278" y="444840"/>
                </a:lnTo>
                <a:lnTo>
                  <a:pt x="1434211" y="435622"/>
                </a:lnTo>
                <a:lnTo>
                  <a:pt x="1421378" y="412940"/>
                </a:lnTo>
                <a:lnTo>
                  <a:pt x="1324102" y="412940"/>
                </a:lnTo>
                <a:lnTo>
                  <a:pt x="1311884" y="412204"/>
                </a:lnTo>
                <a:lnTo>
                  <a:pt x="1268446" y="394465"/>
                </a:lnTo>
                <a:lnTo>
                  <a:pt x="1241018" y="357448"/>
                </a:lnTo>
                <a:lnTo>
                  <a:pt x="1233678" y="327837"/>
                </a:lnTo>
                <a:lnTo>
                  <a:pt x="1436751" y="327837"/>
                </a:lnTo>
                <a:lnTo>
                  <a:pt x="1439037" y="316865"/>
                </a:lnTo>
                <a:lnTo>
                  <a:pt x="1440434" y="308698"/>
                </a:lnTo>
                <a:lnTo>
                  <a:pt x="1441450" y="297916"/>
                </a:lnTo>
                <a:lnTo>
                  <a:pt x="1441704" y="292722"/>
                </a:lnTo>
                <a:lnTo>
                  <a:pt x="1441704" y="287782"/>
                </a:lnTo>
                <a:lnTo>
                  <a:pt x="1440914" y="269341"/>
                </a:lnTo>
                <a:lnTo>
                  <a:pt x="1235456" y="269341"/>
                </a:lnTo>
                <a:lnTo>
                  <a:pt x="1237168" y="261847"/>
                </a:lnTo>
                <a:lnTo>
                  <a:pt x="1257998" y="221543"/>
                </a:lnTo>
                <a:lnTo>
                  <a:pt x="1292669" y="199358"/>
                </a:lnTo>
                <a:lnTo>
                  <a:pt x="1311148" y="196634"/>
                </a:lnTo>
                <a:lnTo>
                  <a:pt x="1420598" y="196634"/>
                </a:lnTo>
                <a:lnTo>
                  <a:pt x="1417792" y="191304"/>
                </a:lnTo>
                <a:lnTo>
                  <a:pt x="1381252" y="153873"/>
                </a:lnTo>
                <a:lnTo>
                  <a:pt x="1330299" y="135585"/>
                </a:lnTo>
                <a:lnTo>
                  <a:pt x="1310513" y="134366"/>
                </a:lnTo>
                <a:close/>
              </a:path>
              <a:path w="1963419" h="475614">
                <a:moveTo>
                  <a:pt x="1404874" y="383768"/>
                </a:moveTo>
                <a:lnTo>
                  <a:pt x="1370030" y="402985"/>
                </a:lnTo>
                <a:lnTo>
                  <a:pt x="1324102" y="412940"/>
                </a:lnTo>
                <a:lnTo>
                  <a:pt x="1421378" y="412940"/>
                </a:lnTo>
                <a:lnTo>
                  <a:pt x="1404874" y="383768"/>
                </a:lnTo>
                <a:close/>
              </a:path>
              <a:path w="1963419" h="475614">
                <a:moveTo>
                  <a:pt x="1420598" y="196634"/>
                </a:moveTo>
                <a:lnTo>
                  <a:pt x="1311148" y="196634"/>
                </a:lnTo>
                <a:lnTo>
                  <a:pt x="1325550" y="197948"/>
                </a:lnTo>
                <a:lnTo>
                  <a:pt x="1338262" y="201890"/>
                </a:lnTo>
                <a:lnTo>
                  <a:pt x="1366019" y="228706"/>
                </a:lnTo>
                <a:lnTo>
                  <a:pt x="1375664" y="269341"/>
                </a:lnTo>
                <a:lnTo>
                  <a:pt x="1440914" y="269341"/>
                </a:lnTo>
                <a:lnTo>
                  <a:pt x="1440749" y="265484"/>
                </a:lnTo>
                <a:lnTo>
                  <a:pt x="1437878" y="244675"/>
                </a:lnTo>
                <a:lnTo>
                  <a:pt x="1433077" y="225356"/>
                </a:lnTo>
                <a:lnTo>
                  <a:pt x="1426337" y="207530"/>
                </a:lnTo>
                <a:lnTo>
                  <a:pt x="1420598" y="196634"/>
                </a:lnTo>
                <a:close/>
              </a:path>
              <a:path w="1963419" h="475614">
                <a:moveTo>
                  <a:pt x="1553591" y="141770"/>
                </a:moveTo>
                <a:lnTo>
                  <a:pt x="1491488" y="141770"/>
                </a:lnTo>
                <a:lnTo>
                  <a:pt x="1491488" y="467804"/>
                </a:lnTo>
                <a:lnTo>
                  <a:pt x="1561719" y="467804"/>
                </a:lnTo>
                <a:lnTo>
                  <a:pt x="1561719" y="261937"/>
                </a:lnTo>
                <a:lnTo>
                  <a:pt x="1568930" y="246219"/>
                </a:lnTo>
                <a:lnTo>
                  <a:pt x="1593469" y="214477"/>
                </a:lnTo>
                <a:lnTo>
                  <a:pt x="1626362" y="201028"/>
                </a:lnTo>
                <a:lnTo>
                  <a:pt x="1666115" y="201028"/>
                </a:lnTo>
                <a:lnTo>
                  <a:pt x="1667485" y="194843"/>
                </a:lnTo>
                <a:lnTo>
                  <a:pt x="1548384" y="194843"/>
                </a:lnTo>
                <a:lnTo>
                  <a:pt x="1553591" y="141770"/>
                </a:lnTo>
                <a:close/>
              </a:path>
              <a:path w="1963419" h="475614">
                <a:moveTo>
                  <a:pt x="1666115" y="201028"/>
                </a:moveTo>
                <a:lnTo>
                  <a:pt x="1631696" y="201028"/>
                </a:lnTo>
                <a:lnTo>
                  <a:pt x="1635887" y="201383"/>
                </a:lnTo>
                <a:lnTo>
                  <a:pt x="1639189" y="202082"/>
                </a:lnTo>
                <a:lnTo>
                  <a:pt x="1642544" y="202896"/>
                </a:lnTo>
                <a:lnTo>
                  <a:pt x="1647840" y="204427"/>
                </a:lnTo>
                <a:lnTo>
                  <a:pt x="1655066" y="206674"/>
                </a:lnTo>
                <a:lnTo>
                  <a:pt x="1664208" y="209638"/>
                </a:lnTo>
                <a:lnTo>
                  <a:pt x="1666115" y="201028"/>
                </a:lnTo>
                <a:close/>
              </a:path>
              <a:path w="1963419" h="475614">
                <a:moveTo>
                  <a:pt x="1639570" y="134366"/>
                </a:moveTo>
                <a:lnTo>
                  <a:pt x="1632458" y="134366"/>
                </a:lnTo>
                <a:lnTo>
                  <a:pt x="1617648" y="135575"/>
                </a:lnTo>
                <a:lnTo>
                  <a:pt x="1577340" y="153708"/>
                </a:lnTo>
                <a:lnTo>
                  <a:pt x="1548384" y="194843"/>
                </a:lnTo>
                <a:lnTo>
                  <a:pt x="1667485" y="194843"/>
                </a:lnTo>
                <a:lnTo>
                  <a:pt x="1678305" y="145999"/>
                </a:lnTo>
                <a:lnTo>
                  <a:pt x="1670016" y="142451"/>
                </a:lnTo>
                <a:lnTo>
                  <a:pt x="1639570" y="134366"/>
                </a:lnTo>
                <a:close/>
              </a:path>
              <a:path w="1963419" h="475614">
                <a:moveTo>
                  <a:pt x="1763776" y="141770"/>
                </a:moveTo>
                <a:lnTo>
                  <a:pt x="1701927" y="141770"/>
                </a:lnTo>
                <a:lnTo>
                  <a:pt x="1701927" y="467804"/>
                </a:lnTo>
                <a:lnTo>
                  <a:pt x="1772285" y="467804"/>
                </a:lnTo>
                <a:lnTo>
                  <a:pt x="1772285" y="240474"/>
                </a:lnTo>
                <a:lnTo>
                  <a:pt x="1781831" y="231337"/>
                </a:lnTo>
                <a:lnTo>
                  <a:pt x="1816969" y="205702"/>
                </a:lnTo>
                <a:lnTo>
                  <a:pt x="1845437" y="199669"/>
                </a:lnTo>
                <a:lnTo>
                  <a:pt x="1953256" y="199669"/>
                </a:lnTo>
                <a:lnTo>
                  <a:pt x="1949749" y="189814"/>
                </a:lnTo>
                <a:lnTo>
                  <a:pt x="1758442" y="189814"/>
                </a:lnTo>
                <a:lnTo>
                  <a:pt x="1763776" y="141770"/>
                </a:lnTo>
                <a:close/>
              </a:path>
              <a:path w="1963419" h="475614">
                <a:moveTo>
                  <a:pt x="1953256" y="199669"/>
                </a:moveTo>
                <a:lnTo>
                  <a:pt x="1845437" y="199669"/>
                </a:lnTo>
                <a:lnTo>
                  <a:pt x="1857033" y="200641"/>
                </a:lnTo>
                <a:lnTo>
                  <a:pt x="1866868" y="203558"/>
                </a:lnTo>
                <a:lnTo>
                  <a:pt x="1889426" y="236585"/>
                </a:lnTo>
                <a:lnTo>
                  <a:pt x="1892173" y="269798"/>
                </a:lnTo>
                <a:lnTo>
                  <a:pt x="1892173" y="467804"/>
                </a:lnTo>
                <a:lnTo>
                  <a:pt x="1963039" y="467804"/>
                </a:lnTo>
                <a:lnTo>
                  <a:pt x="1963039" y="264210"/>
                </a:lnTo>
                <a:lnTo>
                  <a:pt x="1961465" y="235099"/>
                </a:lnTo>
                <a:lnTo>
                  <a:pt x="1956736" y="209449"/>
                </a:lnTo>
                <a:lnTo>
                  <a:pt x="1953256" y="199669"/>
                </a:lnTo>
                <a:close/>
              </a:path>
              <a:path w="1963419" h="475614">
                <a:moveTo>
                  <a:pt x="1858391" y="134366"/>
                </a:moveTo>
                <a:lnTo>
                  <a:pt x="1811617" y="143549"/>
                </a:lnTo>
                <a:lnTo>
                  <a:pt x="1775793" y="167860"/>
                </a:lnTo>
                <a:lnTo>
                  <a:pt x="1758442" y="189814"/>
                </a:lnTo>
                <a:lnTo>
                  <a:pt x="1949749" y="189814"/>
                </a:lnTo>
                <a:lnTo>
                  <a:pt x="1923381" y="153584"/>
                </a:lnTo>
                <a:lnTo>
                  <a:pt x="1883705" y="136501"/>
                </a:lnTo>
                <a:lnTo>
                  <a:pt x="1858391" y="134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5696" y="5530774"/>
            <a:ext cx="762000" cy="340995"/>
          </a:xfrm>
          <a:custGeom>
            <a:avLst/>
            <a:gdLst/>
            <a:ahLst/>
            <a:cxnLst/>
            <a:rect l="l" t="t" r="r" b="b"/>
            <a:pathLst>
              <a:path w="762000" h="340995">
                <a:moveTo>
                  <a:pt x="147077" y="0"/>
                </a:moveTo>
                <a:lnTo>
                  <a:pt x="92258" y="11899"/>
                </a:lnTo>
                <a:lnTo>
                  <a:pt x="59081" y="32759"/>
                </a:lnTo>
                <a:lnTo>
                  <a:pt x="31874" y="62540"/>
                </a:lnTo>
                <a:lnTo>
                  <a:pt x="11647" y="100804"/>
                </a:lnTo>
                <a:lnTo>
                  <a:pt x="1294" y="145847"/>
                </a:lnTo>
                <a:lnTo>
                  <a:pt x="0" y="170802"/>
                </a:lnTo>
                <a:lnTo>
                  <a:pt x="1294" y="196252"/>
                </a:lnTo>
                <a:lnTo>
                  <a:pt x="11647" y="241600"/>
                </a:lnTo>
                <a:lnTo>
                  <a:pt x="32033" y="279388"/>
                </a:lnTo>
                <a:lnTo>
                  <a:pt x="60073" y="308711"/>
                </a:lnTo>
                <a:lnTo>
                  <a:pt x="94895" y="329202"/>
                </a:lnTo>
                <a:lnTo>
                  <a:pt x="134118" y="339560"/>
                </a:lnTo>
                <a:lnTo>
                  <a:pt x="155230" y="340855"/>
                </a:lnTo>
                <a:lnTo>
                  <a:pt x="171643" y="340231"/>
                </a:lnTo>
                <a:lnTo>
                  <a:pt x="214641" y="330873"/>
                </a:lnTo>
                <a:lnTo>
                  <a:pt x="255812" y="310474"/>
                </a:lnTo>
                <a:lnTo>
                  <a:pt x="270711" y="301256"/>
                </a:lnTo>
                <a:lnTo>
                  <a:pt x="257884" y="278574"/>
                </a:lnTo>
                <a:lnTo>
                  <a:pt x="160679" y="278574"/>
                </a:lnTo>
                <a:lnTo>
                  <a:pt x="148458" y="277838"/>
                </a:lnTo>
                <a:lnTo>
                  <a:pt x="105019" y="260099"/>
                </a:lnTo>
                <a:lnTo>
                  <a:pt x="77594" y="223082"/>
                </a:lnTo>
                <a:lnTo>
                  <a:pt x="70252" y="193471"/>
                </a:lnTo>
                <a:lnTo>
                  <a:pt x="273277" y="193471"/>
                </a:lnTo>
                <a:lnTo>
                  <a:pt x="275601" y="182499"/>
                </a:lnTo>
                <a:lnTo>
                  <a:pt x="277011" y="174332"/>
                </a:lnTo>
                <a:lnTo>
                  <a:pt x="278027" y="163550"/>
                </a:lnTo>
                <a:lnTo>
                  <a:pt x="278268" y="158356"/>
                </a:lnTo>
                <a:lnTo>
                  <a:pt x="278268" y="153416"/>
                </a:lnTo>
                <a:lnTo>
                  <a:pt x="277472" y="134975"/>
                </a:lnTo>
                <a:lnTo>
                  <a:pt x="72043" y="134975"/>
                </a:lnTo>
                <a:lnTo>
                  <a:pt x="73737" y="127481"/>
                </a:lnTo>
                <a:lnTo>
                  <a:pt x="94583" y="87177"/>
                </a:lnTo>
                <a:lnTo>
                  <a:pt x="129233" y="64992"/>
                </a:lnTo>
                <a:lnTo>
                  <a:pt x="147674" y="62268"/>
                </a:lnTo>
                <a:lnTo>
                  <a:pt x="257117" y="62268"/>
                </a:lnTo>
                <a:lnTo>
                  <a:pt x="254313" y="56938"/>
                </a:lnTo>
                <a:lnTo>
                  <a:pt x="217816" y="19507"/>
                </a:lnTo>
                <a:lnTo>
                  <a:pt x="166858" y="1219"/>
                </a:lnTo>
                <a:lnTo>
                  <a:pt x="147077" y="0"/>
                </a:lnTo>
                <a:close/>
              </a:path>
              <a:path w="762000" h="340995">
                <a:moveTo>
                  <a:pt x="241387" y="249402"/>
                </a:moveTo>
                <a:lnTo>
                  <a:pt x="206644" y="268619"/>
                </a:lnTo>
                <a:lnTo>
                  <a:pt x="160679" y="278574"/>
                </a:lnTo>
                <a:lnTo>
                  <a:pt x="257884" y="278574"/>
                </a:lnTo>
                <a:lnTo>
                  <a:pt x="241387" y="249402"/>
                </a:lnTo>
                <a:close/>
              </a:path>
              <a:path w="762000" h="340995">
                <a:moveTo>
                  <a:pt x="257117" y="62268"/>
                </a:moveTo>
                <a:lnTo>
                  <a:pt x="147674" y="62268"/>
                </a:lnTo>
                <a:lnTo>
                  <a:pt x="162092" y="63582"/>
                </a:lnTo>
                <a:lnTo>
                  <a:pt x="174809" y="67524"/>
                </a:lnTo>
                <a:lnTo>
                  <a:pt x="202609" y="94340"/>
                </a:lnTo>
                <a:lnTo>
                  <a:pt x="212215" y="134975"/>
                </a:lnTo>
                <a:lnTo>
                  <a:pt x="277472" y="134975"/>
                </a:lnTo>
                <a:lnTo>
                  <a:pt x="277306" y="131118"/>
                </a:lnTo>
                <a:lnTo>
                  <a:pt x="274417" y="110309"/>
                </a:lnTo>
                <a:lnTo>
                  <a:pt x="269599" y="90990"/>
                </a:lnTo>
                <a:lnTo>
                  <a:pt x="262850" y="73164"/>
                </a:lnTo>
                <a:lnTo>
                  <a:pt x="257117" y="62268"/>
                </a:lnTo>
                <a:close/>
              </a:path>
              <a:path w="762000" h="340995">
                <a:moveTo>
                  <a:pt x="749324" y="63487"/>
                </a:moveTo>
                <a:lnTo>
                  <a:pt x="639926" y="63487"/>
                </a:lnTo>
                <a:lnTo>
                  <a:pt x="649913" y="64034"/>
                </a:lnTo>
                <a:lnTo>
                  <a:pt x="658558" y="65678"/>
                </a:lnTo>
                <a:lnTo>
                  <a:pt x="686941" y="97193"/>
                </a:lnTo>
                <a:lnTo>
                  <a:pt x="691475" y="115379"/>
                </a:lnTo>
                <a:lnTo>
                  <a:pt x="691475" y="119722"/>
                </a:lnTo>
                <a:lnTo>
                  <a:pt x="649708" y="125620"/>
                </a:lnTo>
                <a:lnTo>
                  <a:pt x="612835" y="133959"/>
                </a:lnTo>
                <a:lnTo>
                  <a:pt x="553769" y="157949"/>
                </a:lnTo>
                <a:lnTo>
                  <a:pt x="516815" y="193857"/>
                </a:lnTo>
                <a:lnTo>
                  <a:pt x="504493" y="243814"/>
                </a:lnTo>
                <a:lnTo>
                  <a:pt x="505353" y="258419"/>
                </a:lnTo>
                <a:lnTo>
                  <a:pt x="518260" y="296113"/>
                </a:lnTo>
                <a:lnTo>
                  <a:pt x="554683" y="329514"/>
                </a:lnTo>
                <a:lnTo>
                  <a:pt x="591724" y="340145"/>
                </a:lnTo>
                <a:lnTo>
                  <a:pt x="605318" y="340855"/>
                </a:lnTo>
                <a:lnTo>
                  <a:pt x="620782" y="339976"/>
                </a:lnTo>
                <a:lnTo>
                  <a:pt x="664119" y="326796"/>
                </a:lnTo>
                <a:lnTo>
                  <a:pt x="696670" y="303163"/>
                </a:lnTo>
                <a:lnTo>
                  <a:pt x="705217" y="293357"/>
                </a:lnTo>
                <a:lnTo>
                  <a:pt x="761757" y="293357"/>
                </a:lnTo>
                <a:lnTo>
                  <a:pt x="761757" y="278574"/>
                </a:lnTo>
                <a:lnTo>
                  <a:pt x="617104" y="278574"/>
                </a:lnTo>
                <a:lnTo>
                  <a:pt x="608415" y="278026"/>
                </a:lnTo>
                <a:lnTo>
                  <a:pt x="575543" y="250142"/>
                </a:lnTo>
                <a:lnTo>
                  <a:pt x="574788" y="240792"/>
                </a:lnTo>
                <a:lnTo>
                  <a:pt x="575467" y="233150"/>
                </a:lnTo>
                <a:lnTo>
                  <a:pt x="601008" y="200996"/>
                </a:lnTo>
                <a:lnTo>
                  <a:pt x="640179" y="185601"/>
                </a:lnTo>
                <a:lnTo>
                  <a:pt x="691475" y="175793"/>
                </a:lnTo>
                <a:lnTo>
                  <a:pt x="761757" y="175793"/>
                </a:lnTo>
                <a:lnTo>
                  <a:pt x="761724" y="133959"/>
                </a:lnTo>
                <a:lnTo>
                  <a:pt x="761050" y="116006"/>
                </a:lnTo>
                <a:lnTo>
                  <a:pt x="758926" y="98247"/>
                </a:lnTo>
                <a:lnTo>
                  <a:pt x="755387" y="81545"/>
                </a:lnTo>
                <a:lnTo>
                  <a:pt x="750431" y="65906"/>
                </a:lnTo>
                <a:lnTo>
                  <a:pt x="749324" y="63487"/>
                </a:lnTo>
                <a:close/>
              </a:path>
              <a:path w="762000" h="340995">
                <a:moveTo>
                  <a:pt x="390168" y="7404"/>
                </a:moveTo>
                <a:lnTo>
                  <a:pt x="328039" y="7404"/>
                </a:lnTo>
                <a:lnTo>
                  <a:pt x="328039" y="333438"/>
                </a:lnTo>
                <a:lnTo>
                  <a:pt x="398321" y="333438"/>
                </a:lnTo>
                <a:lnTo>
                  <a:pt x="398321" y="127571"/>
                </a:lnTo>
                <a:lnTo>
                  <a:pt x="405520" y="111853"/>
                </a:lnTo>
                <a:lnTo>
                  <a:pt x="430058" y="80111"/>
                </a:lnTo>
                <a:lnTo>
                  <a:pt x="462862" y="66662"/>
                </a:lnTo>
                <a:lnTo>
                  <a:pt x="502711" y="66662"/>
                </a:lnTo>
                <a:lnTo>
                  <a:pt x="504076" y="60477"/>
                </a:lnTo>
                <a:lnTo>
                  <a:pt x="384923" y="60477"/>
                </a:lnTo>
                <a:lnTo>
                  <a:pt x="390168" y="7404"/>
                </a:lnTo>
                <a:close/>
              </a:path>
              <a:path w="762000" h="340995">
                <a:moveTo>
                  <a:pt x="761757" y="293357"/>
                </a:moveTo>
                <a:lnTo>
                  <a:pt x="705217" y="293357"/>
                </a:lnTo>
                <a:lnTo>
                  <a:pt x="700098" y="333438"/>
                </a:lnTo>
                <a:lnTo>
                  <a:pt x="761757" y="333438"/>
                </a:lnTo>
                <a:lnTo>
                  <a:pt x="761757" y="293357"/>
                </a:lnTo>
                <a:close/>
              </a:path>
              <a:path w="762000" h="340995">
                <a:moveTo>
                  <a:pt x="761757" y="175793"/>
                </a:moveTo>
                <a:lnTo>
                  <a:pt x="691475" y="175793"/>
                </a:lnTo>
                <a:lnTo>
                  <a:pt x="691475" y="243509"/>
                </a:lnTo>
                <a:lnTo>
                  <a:pt x="682455" y="250934"/>
                </a:lnTo>
                <a:lnTo>
                  <a:pt x="645816" y="273130"/>
                </a:lnTo>
                <a:lnTo>
                  <a:pt x="617104" y="278574"/>
                </a:lnTo>
                <a:lnTo>
                  <a:pt x="761757" y="278574"/>
                </a:lnTo>
                <a:lnTo>
                  <a:pt x="761757" y="175793"/>
                </a:lnTo>
                <a:close/>
              </a:path>
              <a:path w="762000" h="340995">
                <a:moveTo>
                  <a:pt x="647343" y="0"/>
                </a:moveTo>
                <a:lnTo>
                  <a:pt x="598359" y="6654"/>
                </a:lnTo>
                <a:lnTo>
                  <a:pt x="556347" y="23126"/>
                </a:lnTo>
                <a:lnTo>
                  <a:pt x="513726" y="48374"/>
                </a:lnTo>
                <a:lnTo>
                  <a:pt x="544701" y="101879"/>
                </a:lnTo>
                <a:lnTo>
                  <a:pt x="558269" y="92940"/>
                </a:lnTo>
                <a:lnTo>
                  <a:pt x="571006" y="85174"/>
                </a:lnTo>
                <a:lnTo>
                  <a:pt x="616240" y="65900"/>
                </a:lnTo>
                <a:lnTo>
                  <a:pt x="639926" y="63487"/>
                </a:lnTo>
                <a:lnTo>
                  <a:pt x="749324" y="63487"/>
                </a:lnTo>
                <a:lnTo>
                  <a:pt x="743839" y="51508"/>
                </a:lnTo>
                <a:lnTo>
                  <a:pt x="713091" y="17843"/>
                </a:lnTo>
                <a:lnTo>
                  <a:pt x="666417" y="1114"/>
                </a:lnTo>
                <a:lnTo>
                  <a:pt x="647343" y="0"/>
                </a:lnTo>
                <a:close/>
              </a:path>
              <a:path w="762000" h="340995">
                <a:moveTo>
                  <a:pt x="502711" y="66662"/>
                </a:moveTo>
                <a:lnTo>
                  <a:pt x="468209" y="66662"/>
                </a:lnTo>
                <a:lnTo>
                  <a:pt x="472489" y="67017"/>
                </a:lnTo>
                <a:lnTo>
                  <a:pt x="475715" y="67716"/>
                </a:lnTo>
                <a:lnTo>
                  <a:pt x="479097" y="68530"/>
                </a:lnTo>
                <a:lnTo>
                  <a:pt x="484405" y="70061"/>
                </a:lnTo>
                <a:lnTo>
                  <a:pt x="491642" y="72308"/>
                </a:lnTo>
                <a:lnTo>
                  <a:pt x="500810" y="75272"/>
                </a:lnTo>
                <a:lnTo>
                  <a:pt x="502711" y="66662"/>
                </a:lnTo>
                <a:close/>
              </a:path>
              <a:path w="762000" h="340995">
                <a:moveTo>
                  <a:pt x="476121" y="0"/>
                </a:moveTo>
                <a:lnTo>
                  <a:pt x="469060" y="0"/>
                </a:lnTo>
                <a:lnTo>
                  <a:pt x="454223" y="1209"/>
                </a:lnTo>
                <a:lnTo>
                  <a:pt x="413891" y="19342"/>
                </a:lnTo>
                <a:lnTo>
                  <a:pt x="384923" y="60477"/>
                </a:lnTo>
                <a:lnTo>
                  <a:pt x="504076" y="60477"/>
                </a:lnTo>
                <a:lnTo>
                  <a:pt x="514856" y="11633"/>
                </a:lnTo>
                <a:lnTo>
                  <a:pt x="506574" y="8085"/>
                </a:lnTo>
                <a:lnTo>
                  <a:pt x="476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32382" y="5396407"/>
            <a:ext cx="1579245" cy="608330"/>
          </a:xfrm>
          <a:custGeom>
            <a:avLst/>
            <a:gdLst/>
            <a:ahLst/>
            <a:cxnLst/>
            <a:rect l="l" t="t" r="r" b="b"/>
            <a:pathLst>
              <a:path w="1579244" h="608329">
                <a:moveTo>
                  <a:pt x="143383" y="134366"/>
                </a:moveTo>
                <a:lnTo>
                  <a:pt x="89001" y="146442"/>
                </a:lnTo>
                <a:lnTo>
                  <a:pt x="56689" y="167611"/>
                </a:lnTo>
                <a:lnTo>
                  <a:pt x="30400" y="197462"/>
                </a:lnTo>
                <a:lnTo>
                  <a:pt x="11090" y="235422"/>
                </a:lnTo>
                <a:lnTo>
                  <a:pt x="1236" y="280241"/>
                </a:lnTo>
                <a:lnTo>
                  <a:pt x="0" y="305168"/>
                </a:lnTo>
                <a:lnTo>
                  <a:pt x="2311" y="342723"/>
                </a:lnTo>
                <a:lnTo>
                  <a:pt x="20841" y="405073"/>
                </a:lnTo>
                <a:lnTo>
                  <a:pt x="57203" y="449712"/>
                </a:lnTo>
                <a:lnTo>
                  <a:pt x="106681" y="472387"/>
                </a:lnTo>
                <a:lnTo>
                  <a:pt x="136017" y="475221"/>
                </a:lnTo>
                <a:lnTo>
                  <a:pt x="151306" y="474333"/>
                </a:lnTo>
                <a:lnTo>
                  <a:pt x="193294" y="461010"/>
                </a:lnTo>
                <a:lnTo>
                  <a:pt x="227838" y="428066"/>
                </a:lnTo>
                <a:lnTo>
                  <a:pt x="284480" y="428066"/>
                </a:lnTo>
                <a:lnTo>
                  <a:pt x="284480" y="411137"/>
                </a:lnTo>
                <a:lnTo>
                  <a:pt x="145796" y="411137"/>
                </a:lnTo>
                <a:lnTo>
                  <a:pt x="129411" y="409415"/>
                </a:lnTo>
                <a:lnTo>
                  <a:pt x="91567" y="383616"/>
                </a:lnTo>
                <a:lnTo>
                  <a:pt x="73350" y="329173"/>
                </a:lnTo>
                <a:lnTo>
                  <a:pt x="72136" y="305168"/>
                </a:lnTo>
                <a:lnTo>
                  <a:pt x="72802" y="289387"/>
                </a:lnTo>
                <a:lnTo>
                  <a:pt x="82804" y="248488"/>
                </a:lnTo>
                <a:lnTo>
                  <a:pt x="111379" y="211455"/>
                </a:lnTo>
                <a:lnTo>
                  <a:pt x="150241" y="198450"/>
                </a:lnTo>
                <a:lnTo>
                  <a:pt x="284480" y="198450"/>
                </a:lnTo>
                <a:lnTo>
                  <a:pt x="284480" y="157048"/>
                </a:lnTo>
                <a:lnTo>
                  <a:pt x="216408" y="157048"/>
                </a:lnTo>
                <a:lnTo>
                  <a:pt x="216281" y="155625"/>
                </a:lnTo>
                <a:lnTo>
                  <a:pt x="208915" y="151498"/>
                </a:lnTo>
                <a:lnTo>
                  <a:pt x="194564" y="144640"/>
                </a:lnTo>
                <a:lnTo>
                  <a:pt x="183227" y="140147"/>
                </a:lnTo>
                <a:lnTo>
                  <a:pt x="170926" y="136936"/>
                </a:lnTo>
                <a:lnTo>
                  <a:pt x="157648" y="135008"/>
                </a:lnTo>
                <a:lnTo>
                  <a:pt x="143383" y="134366"/>
                </a:lnTo>
                <a:close/>
              </a:path>
              <a:path w="1579244" h="608329">
                <a:moveTo>
                  <a:pt x="284480" y="428066"/>
                </a:moveTo>
                <a:lnTo>
                  <a:pt x="227838" y="428066"/>
                </a:lnTo>
                <a:lnTo>
                  <a:pt x="222758" y="467804"/>
                </a:lnTo>
                <a:lnTo>
                  <a:pt x="284480" y="467804"/>
                </a:lnTo>
                <a:lnTo>
                  <a:pt x="284480" y="428066"/>
                </a:lnTo>
                <a:close/>
              </a:path>
              <a:path w="1579244" h="608329">
                <a:moveTo>
                  <a:pt x="284480" y="198450"/>
                </a:moveTo>
                <a:lnTo>
                  <a:pt x="150241" y="198450"/>
                </a:lnTo>
                <a:lnTo>
                  <a:pt x="158763" y="198866"/>
                </a:lnTo>
                <a:lnTo>
                  <a:pt x="167179" y="200115"/>
                </a:lnTo>
                <a:lnTo>
                  <a:pt x="206859" y="218342"/>
                </a:lnTo>
                <a:lnTo>
                  <a:pt x="214122" y="224307"/>
                </a:lnTo>
                <a:lnTo>
                  <a:pt x="214122" y="376212"/>
                </a:lnTo>
                <a:lnTo>
                  <a:pt x="181737" y="401612"/>
                </a:lnTo>
                <a:lnTo>
                  <a:pt x="145796" y="411137"/>
                </a:lnTo>
                <a:lnTo>
                  <a:pt x="284480" y="411137"/>
                </a:lnTo>
                <a:lnTo>
                  <a:pt x="284480" y="198450"/>
                </a:lnTo>
                <a:close/>
              </a:path>
              <a:path w="1579244" h="608329">
                <a:moveTo>
                  <a:pt x="284480" y="0"/>
                </a:moveTo>
                <a:lnTo>
                  <a:pt x="214122" y="0"/>
                </a:lnTo>
                <a:lnTo>
                  <a:pt x="214122" y="130733"/>
                </a:lnTo>
                <a:lnTo>
                  <a:pt x="216408" y="157048"/>
                </a:lnTo>
                <a:lnTo>
                  <a:pt x="284480" y="157048"/>
                </a:lnTo>
                <a:lnTo>
                  <a:pt x="284480" y="0"/>
                </a:lnTo>
                <a:close/>
              </a:path>
              <a:path w="1579244" h="608329">
                <a:moveTo>
                  <a:pt x="399796" y="15557"/>
                </a:moveTo>
                <a:lnTo>
                  <a:pt x="363214" y="34529"/>
                </a:lnTo>
                <a:lnTo>
                  <a:pt x="355981" y="58788"/>
                </a:lnTo>
                <a:lnTo>
                  <a:pt x="356788" y="68163"/>
                </a:lnTo>
                <a:lnTo>
                  <a:pt x="382968" y="100014"/>
                </a:lnTo>
                <a:lnTo>
                  <a:pt x="399796" y="103073"/>
                </a:lnTo>
                <a:lnTo>
                  <a:pt x="408820" y="102299"/>
                </a:lnTo>
                <a:lnTo>
                  <a:pt x="440467" y="76515"/>
                </a:lnTo>
                <a:lnTo>
                  <a:pt x="443611" y="58788"/>
                </a:lnTo>
                <a:lnTo>
                  <a:pt x="442825" y="50013"/>
                </a:lnTo>
                <a:lnTo>
                  <a:pt x="417036" y="18697"/>
                </a:lnTo>
                <a:lnTo>
                  <a:pt x="399796" y="15557"/>
                </a:lnTo>
                <a:close/>
              </a:path>
              <a:path w="1579244" h="608329">
                <a:moveTo>
                  <a:pt x="434213" y="141770"/>
                </a:moveTo>
                <a:lnTo>
                  <a:pt x="363982" y="141770"/>
                </a:lnTo>
                <a:lnTo>
                  <a:pt x="363982" y="467804"/>
                </a:lnTo>
                <a:lnTo>
                  <a:pt x="434213" y="467804"/>
                </a:lnTo>
                <a:lnTo>
                  <a:pt x="434213" y="141770"/>
                </a:lnTo>
                <a:close/>
              </a:path>
              <a:path w="1579244" h="608329">
                <a:moveTo>
                  <a:pt x="625856" y="134366"/>
                </a:moveTo>
                <a:lnTo>
                  <a:pt x="578546" y="142697"/>
                </a:lnTo>
                <a:lnTo>
                  <a:pt x="538876" y="167016"/>
                </a:lnTo>
                <a:lnTo>
                  <a:pt x="511621" y="204960"/>
                </a:lnTo>
                <a:lnTo>
                  <a:pt x="502031" y="254381"/>
                </a:lnTo>
                <a:lnTo>
                  <a:pt x="502866" y="269013"/>
                </a:lnTo>
                <a:lnTo>
                  <a:pt x="515493" y="308038"/>
                </a:lnTo>
                <a:lnTo>
                  <a:pt x="543179" y="335661"/>
                </a:lnTo>
                <a:lnTo>
                  <a:pt x="537178" y="337925"/>
                </a:lnTo>
                <a:lnTo>
                  <a:pt x="510778" y="371151"/>
                </a:lnTo>
                <a:lnTo>
                  <a:pt x="507619" y="392988"/>
                </a:lnTo>
                <a:lnTo>
                  <a:pt x="508214" y="403173"/>
                </a:lnTo>
                <a:lnTo>
                  <a:pt x="528955" y="441947"/>
                </a:lnTo>
                <a:lnTo>
                  <a:pt x="536956" y="443687"/>
                </a:lnTo>
                <a:lnTo>
                  <a:pt x="526954" y="448085"/>
                </a:lnTo>
                <a:lnTo>
                  <a:pt x="497955" y="480008"/>
                </a:lnTo>
                <a:lnTo>
                  <a:pt x="490347" y="513765"/>
                </a:lnTo>
                <a:lnTo>
                  <a:pt x="491468" y="528248"/>
                </a:lnTo>
                <a:lnTo>
                  <a:pt x="508381" y="565010"/>
                </a:lnTo>
                <a:lnTo>
                  <a:pt x="542546" y="590884"/>
                </a:lnTo>
                <a:lnTo>
                  <a:pt x="589772" y="605061"/>
                </a:lnTo>
                <a:lnTo>
                  <a:pt x="626999" y="607783"/>
                </a:lnTo>
                <a:lnTo>
                  <a:pt x="650503" y="606791"/>
                </a:lnTo>
                <a:lnTo>
                  <a:pt x="692846" y="598852"/>
                </a:lnTo>
                <a:lnTo>
                  <a:pt x="728755" y="583369"/>
                </a:lnTo>
                <a:lnTo>
                  <a:pt x="768089" y="549884"/>
                </a:lnTo>
                <a:lnTo>
                  <a:pt x="633222" y="549884"/>
                </a:lnTo>
                <a:lnTo>
                  <a:pt x="615152" y="549129"/>
                </a:lnTo>
                <a:lnTo>
                  <a:pt x="575183" y="537794"/>
                </a:lnTo>
                <a:lnTo>
                  <a:pt x="555625" y="507568"/>
                </a:lnTo>
                <a:lnTo>
                  <a:pt x="555625" y="500710"/>
                </a:lnTo>
                <a:lnTo>
                  <a:pt x="578358" y="467512"/>
                </a:lnTo>
                <a:lnTo>
                  <a:pt x="786047" y="467512"/>
                </a:lnTo>
                <a:lnTo>
                  <a:pt x="781510" y="453450"/>
                </a:lnTo>
                <a:lnTo>
                  <a:pt x="742158" y="418724"/>
                </a:lnTo>
                <a:lnTo>
                  <a:pt x="699156" y="408750"/>
                </a:lnTo>
                <a:lnTo>
                  <a:pt x="672846" y="407504"/>
                </a:lnTo>
                <a:lnTo>
                  <a:pt x="612775" y="407504"/>
                </a:lnTo>
                <a:lnTo>
                  <a:pt x="601061" y="407116"/>
                </a:lnTo>
                <a:lnTo>
                  <a:pt x="572262" y="392137"/>
                </a:lnTo>
                <a:lnTo>
                  <a:pt x="572262" y="380149"/>
                </a:lnTo>
                <a:lnTo>
                  <a:pt x="573659" y="375107"/>
                </a:lnTo>
                <a:lnTo>
                  <a:pt x="576580" y="371068"/>
                </a:lnTo>
                <a:lnTo>
                  <a:pt x="579374" y="366941"/>
                </a:lnTo>
                <a:lnTo>
                  <a:pt x="581025" y="364617"/>
                </a:lnTo>
                <a:lnTo>
                  <a:pt x="581660" y="364121"/>
                </a:lnTo>
                <a:lnTo>
                  <a:pt x="672826" y="364121"/>
                </a:lnTo>
                <a:lnTo>
                  <a:pt x="686562" y="357924"/>
                </a:lnTo>
                <a:lnTo>
                  <a:pt x="721548" y="329465"/>
                </a:lnTo>
                <a:lnTo>
                  <a:pt x="731093" y="315747"/>
                </a:lnTo>
                <a:lnTo>
                  <a:pt x="625856" y="315747"/>
                </a:lnTo>
                <a:lnTo>
                  <a:pt x="618517" y="315285"/>
                </a:lnTo>
                <a:lnTo>
                  <a:pt x="582781" y="293666"/>
                </a:lnTo>
                <a:lnTo>
                  <a:pt x="571119" y="254381"/>
                </a:lnTo>
                <a:lnTo>
                  <a:pt x="572119" y="240570"/>
                </a:lnTo>
                <a:lnTo>
                  <a:pt x="595548" y="202392"/>
                </a:lnTo>
                <a:lnTo>
                  <a:pt x="625856" y="193471"/>
                </a:lnTo>
                <a:lnTo>
                  <a:pt x="784098" y="193471"/>
                </a:lnTo>
                <a:lnTo>
                  <a:pt x="784098" y="141770"/>
                </a:lnTo>
                <a:lnTo>
                  <a:pt x="669798" y="141770"/>
                </a:lnTo>
                <a:lnTo>
                  <a:pt x="665607" y="140055"/>
                </a:lnTo>
                <a:lnTo>
                  <a:pt x="659511" y="138404"/>
                </a:lnTo>
                <a:lnTo>
                  <a:pt x="651383" y="136791"/>
                </a:lnTo>
                <a:lnTo>
                  <a:pt x="645215" y="135732"/>
                </a:lnTo>
                <a:lnTo>
                  <a:pt x="638905" y="134974"/>
                </a:lnTo>
                <a:lnTo>
                  <a:pt x="632452" y="134518"/>
                </a:lnTo>
                <a:lnTo>
                  <a:pt x="625856" y="134366"/>
                </a:lnTo>
                <a:close/>
              </a:path>
              <a:path w="1579244" h="608329">
                <a:moveTo>
                  <a:pt x="786047" y="467512"/>
                </a:moveTo>
                <a:lnTo>
                  <a:pt x="578358" y="467512"/>
                </a:lnTo>
                <a:lnTo>
                  <a:pt x="581914" y="468414"/>
                </a:lnTo>
                <a:lnTo>
                  <a:pt x="587502" y="469328"/>
                </a:lnTo>
                <a:lnTo>
                  <a:pt x="602615" y="471144"/>
                </a:lnTo>
                <a:lnTo>
                  <a:pt x="608965" y="471589"/>
                </a:lnTo>
                <a:lnTo>
                  <a:pt x="669036" y="471589"/>
                </a:lnTo>
                <a:lnTo>
                  <a:pt x="681821" y="471958"/>
                </a:lnTo>
                <a:lnTo>
                  <a:pt x="718820" y="488264"/>
                </a:lnTo>
                <a:lnTo>
                  <a:pt x="718820" y="497738"/>
                </a:lnTo>
                <a:lnTo>
                  <a:pt x="696563" y="532622"/>
                </a:lnTo>
                <a:lnTo>
                  <a:pt x="658352" y="547846"/>
                </a:lnTo>
                <a:lnTo>
                  <a:pt x="633222" y="549884"/>
                </a:lnTo>
                <a:lnTo>
                  <a:pt x="768089" y="549884"/>
                </a:lnTo>
                <a:lnTo>
                  <a:pt x="787763" y="507013"/>
                </a:lnTo>
                <a:lnTo>
                  <a:pt x="789051" y="491540"/>
                </a:lnTo>
                <a:lnTo>
                  <a:pt x="787167" y="470983"/>
                </a:lnTo>
                <a:lnTo>
                  <a:pt x="786047" y="467512"/>
                </a:lnTo>
                <a:close/>
              </a:path>
              <a:path w="1579244" h="608329">
                <a:moveTo>
                  <a:pt x="672826" y="364121"/>
                </a:moveTo>
                <a:lnTo>
                  <a:pt x="581660" y="364121"/>
                </a:lnTo>
                <a:lnTo>
                  <a:pt x="584708" y="365531"/>
                </a:lnTo>
                <a:lnTo>
                  <a:pt x="625856" y="372440"/>
                </a:lnTo>
                <a:lnTo>
                  <a:pt x="642145" y="371532"/>
                </a:lnTo>
                <a:lnTo>
                  <a:pt x="657685" y="368811"/>
                </a:lnTo>
                <a:lnTo>
                  <a:pt x="672486" y="364274"/>
                </a:lnTo>
                <a:lnTo>
                  <a:pt x="672826" y="364121"/>
                </a:lnTo>
                <a:close/>
              </a:path>
              <a:path w="1579244" h="608329">
                <a:moveTo>
                  <a:pt x="784098" y="193471"/>
                </a:moveTo>
                <a:lnTo>
                  <a:pt x="625856" y="193471"/>
                </a:lnTo>
                <a:lnTo>
                  <a:pt x="633118" y="193924"/>
                </a:lnTo>
                <a:lnTo>
                  <a:pt x="640048" y="195283"/>
                </a:lnTo>
                <a:lnTo>
                  <a:pt x="672338" y="221284"/>
                </a:lnTo>
                <a:lnTo>
                  <a:pt x="679704" y="254381"/>
                </a:lnTo>
                <a:lnTo>
                  <a:pt x="679227" y="263517"/>
                </a:lnTo>
                <a:lnTo>
                  <a:pt x="663321" y="299354"/>
                </a:lnTo>
                <a:lnTo>
                  <a:pt x="625856" y="315747"/>
                </a:lnTo>
                <a:lnTo>
                  <a:pt x="731093" y="315747"/>
                </a:lnTo>
                <a:lnTo>
                  <a:pt x="737618" y="303364"/>
                </a:lnTo>
                <a:lnTo>
                  <a:pt x="742775" y="288429"/>
                </a:lnTo>
                <a:lnTo>
                  <a:pt x="745861" y="272304"/>
                </a:lnTo>
                <a:lnTo>
                  <a:pt x="746887" y="254990"/>
                </a:lnTo>
                <a:lnTo>
                  <a:pt x="746361" y="243682"/>
                </a:lnTo>
                <a:lnTo>
                  <a:pt x="734568" y="204152"/>
                </a:lnTo>
                <a:lnTo>
                  <a:pt x="727964" y="196938"/>
                </a:lnTo>
                <a:lnTo>
                  <a:pt x="784098" y="196938"/>
                </a:lnTo>
                <a:lnTo>
                  <a:pt x="784098" y="193471"/>
                </a:lnTo>
                <a:close/>
              </a:path>
              <a:path w="1579244" h="608329">
                <a:moveTo>
                  <a:pt x="784098" y="196938"/>
                </a:moveTo>
                <a:lnTo>
                  <a:pt x="727964" y="196938"/>
                </a:lnTo>
                <a:lnTo>
                  <a:pt x="784098" y="202844"/>
                </a:lnTo>
                <a:lnTo>
                  <a:pt x="784098" y="196938"/>
                </a:lnTo>
                <a:close/>
              </a:path>
              <a:path w="1579244" h="608329">
                <a:moveTo>
                  <a:pt x="859155" y="15557"/>
                </a:moveTo>
                <a:lnTo>
                  <a:pt x="822573" y="34529"/>
                </a:lnTo>
                <a:lnTo>
                  <a:pt x="815340" y="58788"/>
                </a:lnTo>
                <a:lnTo>
                  <a:pt x="816147" y="68163"/>
                </a:lnTo>
                <a:lnTo>
                  <a:pt x="842375" y="100014"/>
                </a:lnTo>
                <a:lnTo>
                  <a:pt x="859155" y="103073"/>
                </a:lnTo>
                <a:lnTo>
                  <a:pt x="868199" y="102299"/>
                </a:lnTo>
                <a:lnTo>
                  <a:pt x="899842" y="76515"/>
                </a:lnTo>
                <a:lnTo>
                  <a:pt x="902970" y="58788"/>
                </a:lnTo>
                <a:lnTo>
                  <a:pt x="902186" y="50013"/>
                </a:lnTo>
                <a:lnTo>
                  <a:pt x="876458" y="18697"/>
                </a:lnTo>
                <a:lnTo>
                  <a:pt x="859155" y="15557"/>
                </a:lnTo>
                <a:close/>
              </a:path>
              <a:path w="1579244" h="608329">
                <a:moveTo>
                  <a:pt x="893699" y="141770"/>
                </a:moveTo>
                <a:lnTo>
                  <a:pt x="823341" y="141770"/>
                </a:lnTo>
                <a:lnTo>
                  <a:pt x="823341" y="467804"/>
                </a:lnTo>
                <a:lnTo>
                  <a:pt x="893699" y="467804"/>
                </a:lnTo>
                <a:lnTo>
                  <a:pt x="893699" y="141770"/>
                </a:lnTo>
                <a:close/>
              </a:path>
              <a:path w="1579244" h="608329">
                <a:moveTo>
                  <a:pt x="1052068" y="204647"/>
                </a:moveTo>
                <a:lnTo>
                  <a:pt x="981202" y="204647"/>
                </a:lnTo>
                <a:lnTo>
                  <a:pt x="981271" y="365785"/>
                </a:lnTo>
                <a:lnTo>
                  <a:pt x="986431" y="408011"/>
                </a:lnTo>
                <a:lnTo>
                  <a:pt x="1002030" y="443623"/>
                </a:lnTo>
                <a:lnTo>
                  <a:pt x="1052125" y="473247"/>
                </a:lnTo>
                <a:lnTo>
                  <a:pt x="1077087" y="475221"/>
                </a:lnTo>
                <a:lnTo>
                  <a:pt x="1084137" y="474994"/>
                </a:lnTo>
                <a:lnTo>
                  <a:pt x="1124362" y="466715"/>
                </a:lnTo>
                <a:lnTo>
                  <a:pt x="1146556" y="459346"/>
                </a:lnTo>
                <a:lnTo>
                  <a:pt x="1133587" y="412330"/>
                </a:lnTo>
                <a:lnTo>
                  <a:pt x="1086993" y="412330"/>
                </a:lnTo>
                <a:lnTo>
                  <a:pt x="1077682" y="411632"/>
                </a:lnTo>
                <a:lnTo>
                  <a:pt x="1052520" y="377010"/>
                </a:lnTo>
                <a:lnTo>
                  <a:pt x="1052137" y="367516"/>
                </a:lnTo>
                <a:lnTo>
                  <a:pt x="1052068" y="204647"/>
                </a:lnTo>
                <a:close/>
              </a:path>
              <a:path w="1579244" h="608329">
                <a:moveTo>
                  <a:pt x="1390175" y="197853"/>
                </a:moveTo>
                <a:lnTo>
                  <a:pt x="1280795" y="197853"/>
                </a:lnTo>
                <a:lnTo>
                  <a:pt x="1290776" y="198400"/>
                </a:lnTo>
                <a:lnTo>
                  <a:pt x="1299400" y="200044"/>
                </a:lnTo>
                <a:lnTo>
                  <a:pt x="1327785" y="231559"/>
                </a:lnTo>
                <a:lnTo>
                  <a:pt x="1332357" y="249745"/>
                </a:lnTo>
                <a:lnTo>
                  <a:pt x="1332357" y="254088"/>
                </a:lnTo>
                <a:lnTo>
                  <a:pt x="1290538" y="259986"/>
                </a:lnTo>
                <a:lnTo>
                  <a:pt x="1253648" y="268325"/>
                </a:lnTo>
                <a:lnTo>
                  <a:pt x="1194562" y="292315"/>
                </a:lnTo>
                <a:lnTo>
                  <a:pt x="1157636" y="328223"/>
                </a:lnTo>
                <a:lnTo>
                  <a:pt x="1145286" y="378180"/>
                </a:lnTo>
                <a:lnTo>
                  <a:pt x="1146145" y="392785"/>
                </a:lnTo>
                <a:lnTo>
                  <a:pt x="1159129" y="430479"/>
                </a:lnTo>
                <a:lnTo>
                  <a:pt x="1195451" y="463880"/>
                </a:lnTo>
                <a:lnTo>
                  <a:pt x="1232527" y="474511"/>
                </a:lnTo>
                <a:lnTo>
                  <a:pt x="1246124" y="475221"/>
                </a:lnTo>
                <a:lnTo>
                  <a:pt x="1261580" y="474342"/>
                </a:lnTo>
                <a:lnTo>
                  <a:pt x="1304925" y="461162"/>
                </a:lnTo>
                <a:lnTo>
                  <a:pt x="1337500" y="437529"/>
                </a:lnTo>
                <a:lnTo>
                  <a:pt x="1346073" y="427723"/>
                </a:lnTo>
                <a:lnTo>
                  <a:pt x="1402588" y="427723"/>
                </a:lnTo>
                <a:lnTo>
                  <a:pt x="1402588" y="412940"/>
                </a:lnTo>
                <a:lnTo>
                  <a:pt x="1257935" y="412940"/>
                </a:lnTo>
                <a:lnTo>
                  <a:pt x="1249247" y="412392"/>
                </a:lnTo>
                <a:lnTo>
                  <a:pt x="1216386" y="384508"/>
                </a:lnTo>
                <a:lnTo>
                  <a:pt x="1215644" y="375158"/>
                </a:lnTo>
                <a:lnTo>
                  <a:pt x="1216312" y="367516"/>
                </a:lnTo>
                <a:lnTo>
                  <a:pt x="1241821" y="335362"/>
                </a:lnTo>
                <a:lnTo>
                  <a:pt x="1280993" y="319967"/>
                </a:lnTo>
                <a:lnTo>
                  <a:pt x="1332357" y="310159"/>
                </a:lnTo>
                <a:lnTo>
                  <a:pt x="1402588" y="310159"/>
                </a:lnTo>
                <a:lnTo>
                  <a:pt x="1402555" y="268325"/>
                </a:lnTo>
                <a:lnTo>
                  <a:pt x="1401875" y="250372"/>
                </a:lnTo>
                <a:lnTo>
                  <a:pt x="1399746" y="232613"/>
                </a:lnTo>
                <a:lnTo>
                  <a:pt x="1396212" y="215911"/>
                </a:lnTo>
                <a:lnTo>
                  <a:pt x="1391287" y="200272"/>
                </a:lnTo>
                <a:lnTo>
                  <a:pt x="1390175" y="197853"/>
                </a:lnTo>
                <a:close/>
              </a:path>
              <a:path w="1579244" h="608329">
                <a:moveTo>
                  <a:pt x="1402588" y="427723"/>
                </a:moveTo>
                <a:lnTo>
                  <a:pt x="1346073" y="427723"/>
                </a:lnTo>
                <a:lnTo>
                  <a:pt x="1340866" y="467804"/>
                </a:lnTo>
                <a:lnTo>
                  <a:pt x="1402588" y="467804"/>
                </a:lnTo>
                <a:lnTo>
                  <a:pt x="1402588" y="427723"/>
                </a:lnTo>
                <a:close/>
              </a:path>
              <a:path w="1579244" h="608329">
                <a:moveTo>
                  <a:pt x="1402588" y="310159"/>
                </a:moveTo>
                <a:lnTo>
                  <a:pt x="1332357" y="310159"/>
                </a:lnTo>
                <a:lnTo>
                  <a:pt x="1332357" y="377875"/>
                </a:lnTo>
                <a:lnTo>
                  <a:pt x="1323286" y="385300"/>
                </a:lnTo>
                <a:lnTo>
                  <a:pt x="1286670" y="407496"/>
                </a:lnTo>
                <a:lnTo>
                  <a:pt x="1257935" y="412940"/>
                </a:lnTo>
                <a:lnTo>
                  <a:pt x="1402588" y="412940"/>
                </a:lnTo>
                <a:lnTo>
                  <a:pt x="1402588" y="310159"/>
                </a:lnTo>
                <a:close/>
              </a:path>
              <a:path w="1579244" h="608329">
                <a:moveTo>
                  <a:pt x="1130046" y="399491"/>
                </a:moveTo>
                <a:lnTo>
                  <a:pt x="1091184" y="412330"/>
                </a:lnTo>
                <a:lnTo>
                  <a:pt x="1133587" y="412330"/>
                </a:lnTo>
                <a:lnTo>
                  <a:pt x="1130046" y="399491"/>
                </a:lnTo>
                <a:close/>
              </a:path>
              <a:path w="1579244" h="608329">
                <a:moveTo>
                  <a:pt x="1288161" y="134366"/>
                </a:moveTo>
                <a:lnTo>
                  <a:pt x="1239139" y="141020"/>
                </a:lnTo>
                <a:lnTo>
                  <a:pt x="1197229" y="157492"/>
                </a:lnTo>
                <a:lnTo>
                  <a:pt x="1154557" y="182740"/>
                </a:lnTo>
                <a:lnTo>
                  <a:pt x="1185545" y="236245"/>
                </a:lnTo>
                <a:lnTo>
                  <a:pt x="1199120" y="227306"/>
                </a:lnTo>
                <a:lnTo>
                  <a:pt x="1211849" y="219540"/>
                </a:lnTo>
                <a:lnTo>
                  <a:pt x="1257086" y="200266"/>
                </a:lnTo>
                <a:lnTo>
                  <a:pt x="1280795" y="197853"/>
                </a:lnTo>
                <a:lnTo>
                  <a:pt x="1390175" y="197853"/>
                </a:lnTo>
                <a:lnTo>
                  <a:pt x="1384665" y="185874"/>
                </a:lnTo>
                <a:lnTo>
                  <a:pt x="1353947" y="152209"/>
                </a:lnTo>
                <a:lnTo>
                  <a:pt x="1307209" y="135480"/>
                </a:lnTo>
                <a:lnTo>
                  <a:pt x="1288161" y="134366"/>
                </a:lnTo>
                <a:close/>
              </a:path>
              <a:path w="1579244" h="608329">
                <a:moveTo>
                  <a:pt x="1052068" y="56972"/>
                </a:moveTo>
                <a:lnTo>
                  <a:pt x="989457" y="56972"/>
                </a:lnTo>
                <a:lnTo>
                  <a:pt x="983869" y="142532"/>
                </a:lnTo>
                <a:lnTo>
                  <a:pt x="935990" y="145859"/>
                </a:lnTo>
                <a:lnTo>
                  <a:pt x="935990" y="204647"/>
                </a:lnTo>
                <a:lnTo>
                  <a:pt x="1134491" y="204647"/>
                </a:lnTo>
                <a:lnTo>
                  <a:pt x="1134491" y="141770"/>
                </a:lnTo>
                <a:lnTo>
                  <a:pt x="1052068" y="141770"/>
                </a:lnTo>
                <a:lnTo>
                  <a:pt x="1052068" y="56972"/>
                </a:lnTo>
                <a:close/>
              </a:path>
              <a:path w="1579244" h="608329">
                <a:moveTo>
                  <a:pt x="1545590" y="0"/>
                </a:moveTo>
                <a:lnTo>
                  <a:pt x="1475359" y="0"/>
                </a:lnTo>
                <a:lnTo>
                  <a:pt x="1475359" y="399796"/>
                </a:lnTo>
                <a:lnTo>
                  <a:pt x="1481328" y="439547"/>
                </a:lnTo>
                <a:lnTo>
                  <a:pt x="1509273" y="469949"/>
                </a:lnTo>
                <a:lnTo>
                  <a:pt x="1537081" y="475221"/>
                </a:lnTo>
                <a:lnTo>
                  <a:pt x="1544066" y="475221"/>
                </a:lnTo>
                <a:lnTo>
                  <a:pt x="1550162" y="474713"/>
                </a:lnTo>
                <a:lnTo>
                  <a:pt x="1555242" y="473710"/>
                </a:lnTo>
                <a:lnTo>
                  <a:pt x="1560449" y="472795"/>
                </a:lnTo>
                <a:lnTo>
                  <a:pt x="1568323" y="470281"/>
                </a:lnTo>
                <a:lnTo>
                  <a:pt x="1578864" y="466153"/>
                </a:lnTo>
                <a:lnTo>
                  <a:pt x="1569098" y="411911"/>
                </a:lnTo>
                <a:lnTo>
                  <a:pt x="1546860" y="411911"/>
                </a:lnTo>
                <a:lnTo>
                  <a:pt x="1546606" y="411670"/>
                </a:lnTo>
                <a:lnTo>
                  <a:pt x="1546225" y="411137"/>
                </a:lnTo>
                <a:lnTo>
                  <a:pt x="1545844" y="410324"/>
                </a:lnTo>
                <a:lnTo>
                  <a:pt x="1545712" y="409016"/>
                </a:lnTo>
                <a:lnTo>
                  <a:pt x="1545590" y="0"/>
                </a:lnTo>
                <a:close/>
              </a:path>
              <a:path w="1579244" h="608329">
                <a:moveTo>
                  <a:pt x="1568577" y="409016"/>
                </a:moveTo>
                <a:lnTo>
                  <a:pt x="1551432" y="411378"/>
                </a:lnTo>
                <a:lnTo>
                  <a:pt x="1550162" y="411581"/>
                </a:lnTo>
                <a:lnTo>
                  <a:pt x="1548765" y="411683"/>
                </a:lnTo>
                <a:lnTo>
                  <a:pt x="1547749" y="411734"/>
                </a:lnTo>
                <a:lnTo>
                  <a:pt x="1546987" y="411734"/>
                </a:lnTo>
                <a:lnTo>
                  <a:pt x="1546860" y="411861"/>
                </a:lnTo>
                <a:lnTo>
                  <a:pt x="1569098" y="411911"/>
                </a:lnTo>
                <a:lnTo>
                  <a:pt x="1568577" y="409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9121" y="6139357"/>
            <a:ext cx="1544955" cy="475615"/>
          </a:xfrm>
          <a:custGeom>
            <a:avLst/>
            <a:gdLst/>
            <a:ahLst/>
            <a:cxnLst/>
            <a:rect l="l" t="t" r="r" b="b"/>
            <a:pathLst>
              <a:path w="1544955" h="475615">
                <a:moveTo>
                  <a:pt x="61823" y="141770"/>
                </a:moveTo>
                <a:lnTo>
                  <a:pt x="0" y="141770"/>
                </a:lnTo>
                <a:lnTo>
                  <a:pt x="0" y="467804"/>
                </a:lnTo>
                <a:lnTo>
                  <a:pt x="70286" y="467804"/>
                </a:lnTo>
                <a:lnTo>
                  <a:pt x="70286" y="240169"/>
                </a:lnTo>
                <a:lnTo>
                  <a:pt x="88036" y="222450"/>
                </a:lnTo>
                <a:lnTo>
                  <a:pt x="105013" y="209794"/>
                </a:lnTo>
                <a:lnTo>
                  <a:pt x="121216" y="202200"/>
                </a:lnTo>
                <a:lnTo>
                  <a:pt x="136644" y="199669"/>
                </a:lnTo>
                <a:lnTo>
                  <a:pt x="425722" y="199669"/>
                </a:lnTo>
                <a:lnTo>
                  <a:pt x="422002" y="189331"/>
                </a:lnTo>
                <a:lnTo>
                  <a:pt x="56495" y="189331"/>
                </a:lnTo>
                <a:lnTo>
                  <a:pt x="61823" y="141770"/>
                </a:lnTo>
                <a:close/>
              </a:path>
              <a:path w="1544955" h="475615">
                <a:moveTo>
                  <a:pt x="318787" y="199669"/>
                </a:moveTo>
                <a:lnTo>
                  <a:pt x="136644" y="199669"/>
                </a:lnTo>
                <a:lnTo>
                  <a:pt x="147698" y="200641"/>
                </a:lnTo>
                <a:lnTo>
                  <a:pt x="157126" y="203558"/>
                </a:lnTo>
                <a:lnTo>
                  <a:pt x="179273" y="236585"/>
                </a:lnTo>
                <a:lnTo>
                  <a:pt x="181996" y="269798"/>
                </a:lnTo>
                <a:lnTo>
                  <a:pt x="181996" y="467804"/>
                </a:lnTo>
                <a:lnTo>
                  <a:pt x="252887" y="467804"/>
                </a:lnTo>
                <a:lnTo>
                  <a:pt x="252887" y="240169"/>
                </a:lnTo>
                <a:lnTo>
                  <a:pt x="261490" y="231114"/>
                </a:lnTo>
                <a:lnTo>
                  <a:pt x="295629" y="205702"/>
                </a:lnTo>
                <a:lnTo>
                  <a:pt x="311427" y="200338"/>
                </a:lnTo>
                <a:lnTo>
                  <a:pt x="318787" y="199669"/>
                </a:lnTo>
                <a:close/>
              </a:path>
              <a:path w="1544955" h="475615">
                <a:moveTo>
                  <a:pt x="425722" y="199669"/>
                </a:moveTo>
                <a:lnTo>
                  <a:pt x="318787" y="199669"/>
                </a:lnTo>
                <a:lnTo>
                  <a:pt x="330045" y="200641"/>
                </a:lnTo>
                <a:lnTo>
                  <a:pt x="339644" y="203558"/>
                </a:lnTo>
                <a:lnTo>
                  <a:pt x="362013" y="236585"/>
                </a:lnTo>
                <a:lnTo>
                  <a:pt x="364736" y="269798"/>
                </a:lnTo>
                <a:lnTo>
                  <a:pt x="364736" y="467804"/>
                </a:lnTo>
                <a:lnTo>
                  <a:pt x="435627" y="467804"/>
                </a:lnTo>
                <a:lnTo>
                  <a:pt x="435627" y="264210"/>
                </a:lnTo>
                <a:lnTo>
                  <a:pt x="434031" y="235105"/>
                </a:lnTo>
                <a:lnTo>
                  <a:pt x="429242" y="209454"/>
                </a:lnTo>
                <a:lnTo>
                  <a:pt x="425722" y="199669"/>
                </a:lnTo>
                <a:close/>
              </a:path>
              <a:path w="1544955" h="475615">
                <a:moveTo>
                  <a:pt x="149039" y="134366"/>
                </a:moveTo>
                <a:lnTo>
                  <a:pt x="106412" y="143720"/>
                </a:lnTo>
                <a:lnTo>
                  <a:pt x="72265" y="168060"/>
                </a:lnTo>
                <a:lnTo>
                  <a:pt x="56495" y="189331"/>
                </a:lnTo>
                <a:lnTo>
                  <a:pt x="422002" y="189331"/>
                </a:lnTo>
                <a:lnTo>
                  <a:pt x="421258" y="187261"/>
                </a:lnTo>
                <a:lnTo>
                  <a:pt x="417292" y="180619"/>
                </a:lnTo>
                <a:lnTo>
                  <a:pt x="237469" y="180619"/>
                </a:lnTo>
                <a:lnTo>
                  <a:pt x="234719" y="175366"/>
                </a:lnTo>
                <a:lnTo>
                  <a:pt x="199206" y="144738"/>
                </a:lnTo>
                <a:lnTo>
                  <a:pt x="167916" y="135518"/>
                </a:lnTo>
                <a:lnTo>
                  <a:pt x="149039" y="134366"/>
                </a:lnTo>
                <a:close/>
              </a:path>
              <a:path w="1544955" h="475615">
                <a:moveTo>
                  <a:pt x="331779" y="134366"/>
                </a:moveTo>
                <a:lnTo>
                  <a:pt x="288056" y="144315"/>
                </a:lnTo>
                <a:lnTo>
                  <a:pt x="251817" y="168060"/>
                </a:lnTo>
                <a:lnTo>
                  <a:pt x="237469" y="180619"/>
                </a:lnTo>
                <a:lnTo>
                  <a:pt x="417292" y="180619"/>
                </a:lnTo>
                <a:lnTo>
                  <a:pt x="377814" y="142908"/>
                </a:lnTo>
                <a:lnTo>
                  <a:pt x="331779" y="134366"/>
                </a:lnTo>
                <a:close/>
              </a:path>
              <a:path w="1544955" h="475615">
                <a:moveTo>
                  <a:pt x="634420" y="134366"/>
                </a:moveTo>
                <a:lnTo>
                  <a:pt x="579610" y="146265"/>
                </a:lnTo>
                <a:lnTo>
                  <a:pt x="546435" y="167125"/>
                </a:lnTo>
                <a:lnTo>
                  <a:pt x="519223" y="196906"/>
                </a:lnTo>
                <a:lnTo>
                  <a:pt x="498997" y="235170"/>
                </a:lnTo>
                <a:lnTo>
                  <a:pt x="488648" y="280213"/>
                </a:lnTo>
                <a:lnTo>
                  <a:pt x="487354" y="305168"/>
                </a:lnTo>
                <a:lnTo>
                  <a:pt x="488648" y="330618"/>
                </a:lnTo>
                <a:lnTo>
                  <a:pt x="498997" y="375966"/>
                </a:lnTo>
                <a:lnTo>
                  <a:pt x="519383" y="413754"/>
                </a:lnTo>
                <a:lnTo>
                  <a:pt x="547425" y="443077"/>
                </a:lnTo>
                <a:lnTo>
                  <a:pt x="582250" y="463568"/>
                </a:lnTo>
                <a:lnTo>
                  <a:pt x="621474" y="473926"/>
                </a:lnTo>
                <a:lnTo>
                  <a:pt x="642586" y="475221"/>
                </a:lnTo>
                <a:lnTo>
                  <a:pt x="658995" y="474597"/>
                </a:lnTo>
                <a:lnTo>
                  <a:pt x="701984" y="465239"/>
                </a:lnTo>
                <a:lnTo>
                  <a:pt x="743168" y="444840"/>
                </a:lnTo>
                <a:lnTo>
                  <a:pt x="758068" y="435622"/>
                </a:lnTo>
                <a:lnTo>
                  <a:pt x="745240" y="412940"/>
                </a:lnTo>
                <a:lnTo>
                  <a:pt x="648022" y="412940"/>
                </a:lnTo>
                <a:lnTo>
                  <a:pt x="635809" y="412204"/>
                </a:lnTo>
                <a:lnTo>
                  <a:pt x="592374" y="394465"/>
                </a:lnTo>
                <a:lnTo>
                  <a:pt x="564951" y="357448"/>
                </a:lnTo>
                <a:lnTo>
                  <a:pt x="557611" y="327837"/>
                </a:lnTo>
                <a:lnTo>
                  <a:pt x="760633" y="327837"/>
                </a:lnTo>
                <a:lnTo>
                  <a:pt x="762957" y="316865"/>
                </a:lnTo>
                <a:lnTo>
                  <a:pt x="764367" y="308698"/>
                </a:lnTo>
                <a:lnTo>
                  <a:pt x="765370" y="297916"/>
                </a:lnTo>
                <a:lnTo>
                  <a:pt x="765624" y="292722"/>
                </a:lnTo>
                <a:lnTo>
                  <a:pt x="765624" y="287782"/>
                </a:lnTo>
                <a:lnTo>
                  <a:pt x="764828" y="269341"/>
                </a:lnTo>
                <a:lnTo>
                  <a:pt x="559401" y="269341"/>
                </a:lnTo>
                <a:lnTo>
                  <a:pt x="561092" y="261847"/>
                </a:lnTo>
                <a:lnTo>
                  <a:pt x="581934" y="221543"/>
                </a:lnTo>
                <a:lnTo>
                  <a:pt x="616590" y="199358"/>
                </a:lnTo>
                <a:lnTo>
                  <a:pt x="635030" y="196634"/>
                </a:lnTo>
                <a:lnTo>
                  <a:pt x="744473" y="196634"/>
                </a:lnTo>
                <a:lnTo>
                  <a:pt x="741669" y="191304"/>
                </a:lnTo>
                <a:lnTo>
                  <a:pt x="705159" y="153873"/>
                </a:lnTo>
                <a:lnTo>
                  <a:pt x="654207" y="135585"/>
                </a:lnTo>
                <a:lnTo>
                  <a:pt x="634420" y="134366"/>
                </a:lnTo>
                <a:close/>
              </a:path>
              <a:path w="1544955" h="475615">
                <a:moveTo>
                  <a:pt x="728743" y="383768"/>
                </a:moveTo>
                <a:lnTo>
                  <a:pt x="693994" y="402985"/>
                </a:lnTo>
                <a:lnTo>
                  <a:pt x="648022" y="412940"/>
                </a:lnTo>
                <a:lnTo>
                  <a:pt x="745240" y="412940"/>
                </a:lnTo>
                <a:lnTo>
                  <a:pt x="728743" y="383768"/>
                </a:lnTo>
                <a:close/>
              </a:path>
              <a:path w="1544955" h="475615">
                <a:moveTo>
                  <a:pt x="744473" y="196634"/>
                </a:moveTo>
                <a:lnTo>
                  <a:pt x="635030" y="196634"/>
                </a:lnTo>
                <a:lnTo>
                  <a:pt x="649446" y="197948"/>
                </a:lnTo>
                <a:lnTo>
                  <a:pt x="662160" y="201890"/>
                </a:lnTo>
                <a:lnTo>
                  <a:pt x="689965" y="228706"/>
                </a:lnTo>
                <a:lnTo>
                  <a:pt x="699571" y="269341"/>
                </a:lnTo>
                <a:lnTo>
                  <a:pt x="764828" y="269341"/>
                </a:lnTo>
                <a:lnTo>
                  <a:pt x="764662" y="265484"/>
                </a:lnTo>
                <a:lnTo>
                  <a:pt x="761773" y="244675"/>
                </a:lnTo>
                <a:lnTo>
                  <a:pt x="756955" y="225356"/>
                </a:lnTo>
                <a:lnTo>
                  <a:pt x="750206" y="207530"/>
                </a:lnTo>
                <a:lnTo>
                  <a:pt x="744473" y="196634"/>
                </a:lnTo>
                <a:close/>
              </a:path>
              <a:path w="1544955" h="475615">
                <a:moveTo>
                  <a:pt x="936617" y="134366"/>
                </a:moveTo>
                <a:lnTo>
                  <a:pt x="882173" y="146442"/>
                </a:lnTo>
                <a:lnTo>
                  <a:pt x="849833" y="167611"/>
                </a:lnTo>
                <a:lnTo>
                  <a:pt x="823533" y="197462"/>
                </a:lnTo>
                <a:lnTo>
                  <a:pt x="804224" y="235422"/>
                </a:lnTo>
                <a:lnTo>
                  <a:pt x="794399" y="280241"/>
                </a:lnTo>
                <a:lnTo>
                  <a:pt x="793170" y="305168"/>
                </a:lnTo>
                <a:lnTo>
                  <a:pt x="795485" y="342723"/>
                </a:lnTo>
                <a:lnTo>
                  <a:pt x="814002" y="405073"/>
                </a:lnTo>
                <a:lnTo>
                  <a:pt x="850335" y="449712"/>
                </a:lnTo>
                <a:lnTo>
                  <a:pt x="899837" y="472387"/>
                </a:lnTo>
                <a:lnTo>
                  <a:pt x="929213" y="475221"/>
                </a:lnTo>
                <a:lnTo>
                  <a:pt x="944467" y="474333"/>
                </a:lnTo>
                <a:lnTo>
                  <a:pt x="986503" y="461010"/>
                </a:lnTo>
                <a:lnTo>
                  <a:pt x="1021034" y="428066"/>
                </a:lnTo>
                <a:lnTo>
                  <a:pt x="1077638" y="428066"/>
                </a:lnTo>
                <a:lnTo>
                  <a:pt x="1077638" y="411137"/>
                </a:lnTo>
                <a:lnTo>
                  <a:pt x="939030" y="411137"/>
                </a:lnTo>
                <a:lnTo>
                  <a:pt x="922601" y="409415"/>
                </a:lnTo>
                <a:lnTo>
                  <a:pt x="884763" y="383616"/>
                </a:lnTo>
                <a:lnTo>
                  <a:pt x="866487" y="329173"/>
                </a:lnTo>
                <a:lnTo>
                  <a:pt x="865268" y="305168"/>
                </a:lnTo>
                <a:lnTo>
                  <a:pt x="865940" y="289387"/>
                </a:lnTo>
                <a:lnTo>
                  <a:pt x="876000" y="248488"/>
                </a:lnTo>
                <a:lnTo>
                  <a:pt x="904575" y="211455"/>
                </a:lnTo>
                <a:lnTo>
                  <a:pt x="943411" y="198450"/>
                </a:lnTo>
                <a:lnTo>
                  <a:pt x="1077638" y="198450"/>
                </a:lnTo>
                <a:lnTo>
                  <a:pt x="1077638" y="157048"/>
                </a:lnTo>
                <a:lnTo>
                  <a:pt x="1009617" y="157048"/>
                </a:lnTo>
                <a:lnTo>
                  <a:pt x="1009426" y="155625"/>
                </a:lnTo>
                <a:lnTo>
                  <a:pt x="1002111" y="151498"/>
                </a:lnTo>
                <a:lnTo>
                  <a:pt x="987709" y="144640"/>
                </a:lnTo>
                <a:lnTo>
                  <a:pt x="976408" y="140147"/>
                </a:lnTo>
                <a:lnTo>
                  <a:pt x="964125" y="136936"/>
                </a:lnTo>
                <a:lnTo>
                  <a:pt x="950862" y="135008"/>
                </a:lnTo>
                <a:lnTo>
                  <a:pt x="936617" y="134366"/>
                </a:lnTo>
                <a:close/>
              </a:path>
              <a:path w="1544955" h="475615">
                <a:moveTo>
                  <a:pt x="1077638" y="428066"/>
                </a:moveTo>
                <a:lnTo>
                  <a:pt x="1021034" y="428066"/>
                </a:lnTo>
                <a:lnTo>
                  <a:pt x="1015967" y="467804"/>
                </a:lnTo>
                <a:lnTo>
                  <a:pt x="1077638" y="467804"/>
                </a:lnTo>
                <a:lnTo>
                  <a:pt x="1077638" y="428066"/>
                </a:lnTo>
                <a:close/>
              </a:path>
              <a:path w="1544955" h="475615">
                <a:moveTo>
                  <a:pt x="1077638" y="198450"/>
                </a:moveTo>
                <a:lnTo>
                  <a:pt x="943411" y="198450"/>
                </a:lnTo>
                <a:lnTo>
                  <a:pt x="951965" y="198866"/>
                </a:lnTo>
                <a:lnTo>
                  <a:pt x="960385" y="200115"/>
                </a:lnTo>
                <a:lnTo>
                  <a:pt x="1000062" y="218342"/>
                </a:lnTo>
                <a:lnTo>
                  <a:pt x="1007356" y="224307"/>
                </a:lnTo>
                <a:lnTo>
                  <a:pt x="1007356" y="376212"/>
                </a:lnTo>
                <a:lnTo>
                  <a:pt x="974857" y="401612"/>
                </a:lnTo>
                <a:lnTo>
                  <a:pt x="939030" y="411137"/>
                </a:lnTo>
                <a:lnTo>
                  <a:pt x="1077638" y="411137"/>
                </a:lnTo>
                <a:lnTo>
                  <a:pt x="1077638" y="198450"/>
                </a:lnTo>
                <a:close/>
              </a:path>
              <a:path w="1544955" h="475615">
                <a:moveTo>
                  <a:pt x="1077638" y="0"/>
                </a:moveTo>
                <a:lnTo>
                  <a:pt x="1007356" y="0"/>
                </a:lnTo>
                <a:lnTo>
                  <a:pt x="1007356" y="130733"/>
                </a:lnTo>
                <a:lnTo>
                  <a:pt x="1009617" y="157048"/>
                </a:lnTo>
                <a:lnTo>
                  <a:pt x="1077638" y="157048"/>
                </a:lnTo>
                <a:lnTo>
                  <a:pt x="1077638" y="0"/>
                </a:lnTo>
                <a:close/>
              </a:path>
              <a:path w="1544955" h="475615">
                <a:moveTo>
                  <a:pt x="1192966" y="15557"/>
                </a:moveTo>
                <a:lnTo>
                  <a:pt x="1156366" y="34529"/>
                </a:lnTo>
                <a:lnTo>
                  <a:pt x="1149139" y="58788"/>
                </a:lnTo>
                <a:lnTo>
                  <a:pt x="1149941" y="68163"/>
                </a:lnTo>
                <a:lnTo>
                  <a:pt x="1176155" y="100014"/>
                </a:lnTo>
                <a:lnTo>
                  <a:pt x="1192966" y="103073"/>
                </a:lnTo>
                <a:lnTo>
                  <a:pt x="1202008" y="102299"/>
                </a:lnTo>
                <a:lnTo>
                  <a:pt x="1233672" y="76515"/>
                </a:lnTo>
                <a:lnTo>
                  <a:pt x="1236807" y="58788"/>
                </a:lnTo>
                <a:lnTo>
                  <a:pt x="1236023" y="50013"/>
                </a:lnTo>
                <a:lnTo>
                  <a:pt x="1210237" y="18697"/>
                </a:lnTo>
                <a:lnTo>
                  <a:pt x="1192966" y="15557"/>
                </a:lnTo>
                <a:close/>
              </a:path>
              <a:path w="1544955" h="475615">
                <a:moveTo>
                  <a:pt x="1227434" y="141770"/>
                </a:moveTo>
                <a:lnTo>
                  <a:pt x="1157152" y="141770"/>
                </a:lnTo>
                <a:lnTo>
                  <a:pt x="1157152" y="467804"/>
                </a:lnTo>
                <a:lnTo>
                  <a:pt x="1227434" y="467804"/>
                </a:lnTo>
                <a:lnTo>
                  <a:pt x="1227434" y="141770"/>
                </a:lnTo>
                <a:close/>
              </a:path>
              <a:path w="1544955" h="475615">
                <a:moveTo>
                  <a:pt x="1531994" y="197853"/>
                </a:moveTo>
                <a:lnTo>
                  <a:pt x="1422608" y="197853"/>
                </a:lnTo>
                <a:lnTo>
                  <a:pt x="1432595" y="198400"/>
                </a:lnTo>
                <a:lnTo>
                  <a:pt x="1441239" y="200044"/>
                </a:lnTo>
                <a:lnTo>
                  <a:pt x="1469623" y="231559"/>
                </a:lnTo>
                <a:lnTo>
                  <a:pt x="1474157" y="249745"/>
                </a:lnTo>
                <a:lnTo>
                  <a:pt x="1474157" y="254088"/>
                </a:lnTo>
                <a:lnTo>
                  <a:pt x="1432390" y="259986"/>
                </a:lnTo>
                <a:lnTo>
                  <a:pt x="1395517" y="268325"/>
                </a:lnTo>
                <a:lnTo>
                  <a:pt x="1336451" y="292315"/>
                </a:lnTo>
                <a:lnTo>
                  <a:pt x="1299492" y="328223"/>
                </a:lnTo>
                <a:lnTo>
                  <a:pt x="1287175" y="378180"/>
                </a:lnTo>
                <a:lnTo>
                  <a:pt x="1288035" y="392785"/>
                </a:lnTo>
                <a:lnTo>
                  <a:pt x="1300929" y="430479"/>
                </a:lnTo>
                <a:lnTo>
                  <a:pt x="1337365" y="463880"/>
                </a:lnTo>
                <a:lnTo>
                  <a:pt x="1374406" y="474511"/>
                </a:lnTo>
                <a:lnTo>
                  <a:pt x="1388000" y="475221"/>
                </a:lnTo>
                <a:lnTo>
                  <a:pt x="1403462" y="474342"/>
                </a:lnTo>
                <a:lnTo>
                  <a:pt x="1446789" y="461162"/>
                </a:lnTo>
                <a:lnTo>
                  <a:pt x="1479344" y="437529"/>
                </a:lnTo>
                <a:lnTo>
                  <a:pt x="1487886" y="427723"/>
                </a:lnTo>
                <a:lnTo>
                  <a:pt x="1544439" y="427723"/>
                </a:lnTo>
                <a:lnTo>
                  <a:pt x="1544439" y="412940"/>
                </a:lnTo>
                <a:lnTo>
                  <a:pt x="1399786" y="412940"/>
                </a:lnTo>
                <a:lnTo>
                  <a:pt x="1391095" y="412392"/>
                </a:lnTo>
                <a:lnTo>
                  <a:pt x="1358214" y="384508"/>
                </a:lnTo>
                <a:lnTo>
                  <a:pt x="1357457" y="375158"/>
                </a:lnTo>
                <a:lnTo>
                  <a:pt x="1358138" y="367516"/>
                </a:lnTo>
                <a:lnTo>
                  <a:pt x="1383682" y="335362"/>
                </a:lnTo>
                <a:lnTo>
                  <a:pt x="1422851" y="319967"/>
                </a:lnTo>
                <a:lnTo>
                  <a:pt x="1474157" y="310159"/>
                </a:lnTo>
                <a:lnTo>
                  <a:pt x="1544439" y="310159"/>
                </a:lnTo>
                <a:lnTo>
                  <a:pt x="1544406" y="268325"/>
                </a:lnTo>
                <a:lnTo>
                  <a:pt x="1543730" y="250372"/>
                </a:lnTo>
                <a:lnTo>
                  <a:pt x="1541602" y="232613"/>
                </a:lnTo>
                <a:lnTo>
                  <a:pt x="1538058" y="215911"/>
                </a:lnTo>
                <a:lnTo>
                  <a:pt x="1533100" y="200272"/>
                </a:lnTo>
                <a:lnTo>
                  <a:pt x="1531994" y="197853"/>
                </a:lnTo>
                <a:close/>
              </a:path>
              <a:path w="1544955" h="475615">
                <a:moveTo>
                  <a:pt x="1544439" y="427723"/>
                </a:moveTo>
                <a:lnTo>
                  <a:pt x="1487886" y="427723"/>
                </a:lnTo>
                <a:lnTo>
                  <a:pt x="1482768" y="467804"/>
                </a:lnTo>
                <a:lnTo>
                  <a:pt x="1544439" y="467804"/>
                </a:lnTo>
                <a:lnTo>
                  <a:pt x="1544439" y="427723"/>
                </a:lnTo>
                <a:close/>
              </a:path>
              <a:path w="1544955" h="475615">
                <a:moveTo>
                  <a:pt x="1544439" y="310159"/>
                </a:moveTo>
                <a:lnTo>
                  <a:pt x="1474157" y="310159"/>
                </a:lnTo>
                <a:lnTo>
                  <a:pt x="1474157" y="377875"/>
                </a:lnTo>
                <a:lnTo>
                  <a:pt x="1465135" y="385300"/>
                </a:lnTo>
                <a:lnTo>
                  <a:pt x="1428491" y="407496"/>
                </a:lnTo>
                <a:lnTo>
                  <a:pt x="1399786" y="412940"/>
                </a:lnTo>
                <a:lnTo>
                  <a:pt x="1544439" y="412940"/>
                </a:lnTo>
                <a:lnTo>
                  <a:pt x="1544439" y="310159"/>
                </a:lnTo>
                <a:close/>
              </a:path>
              <a:path w="1544955" h="475615">
                <a:moveTo>
                  <a:pt x="1430012" y="134366"/>
                </a:moveTo>
                <a:lnTo>
                  <a:pt x="1381041" y="141020"/>
                </a:lnTo>
                <a:lnTo>
                  <a:pt x="1339016" y="157492"/>
                </a:lnTo>
                <a:lnTo>
                  <a:pt x="1296395" y="182740"/>
                </a:lnTo>
                <a:lnTo>
                  <a:pt x="1327383" y="236245"/>
                </a:lnTo>
                <a:lnTo>
                  <a:pt x="1340949" y="227306"/>
                </a:lnTo>
                <a:lnTo>
                  <a:pt x="1353683" y="219540"/>
                </a:lnTo>
                <a:lnTo>
                  <a:pt x="1398922" y="200266"/>
                </a:lnTo>
                <a:lnTo>
                  <a:pt x="1422608" y="197853"/>
                </a:lnTo>
                <a:lnTo>
                  <a:pt x="1531994" y="197853"/>
                </a:lnTo>
                <a:lnTo>
                  <a:pt x="1526514" y="185874"/>
                </a:lnTo>
                <a:lnTo>
                  <a:pt x="1495773" y="152209"/>
                </a:lnTo>
                <a:lnTo>
                  <a:pt x="1449088" y="135480"/>
                </a:lnTo>
                <a:lnTo>
                  <a:pt x="1430012" y="134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8737" y="6139357"/>
            <a:ext cx="6649669" cy="60778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23822" y="3013062"/>
            <a:ext cx="14459585" cy="3730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00"/>
              </a:lnSpc>
              <a:spcBef>
                <a:spcPts val="125"/>
              </a:spcBef>
            </a:pPr>
            <a:r>
              <a:rPr sz="4850" spc="-155" dirty="0">
                <a:latin typeface="Tahoma"/>
                <a:cs typeface="Tahoma"/>
              </a:rPr>
              <a:t>Steganography</a:t>
            </a:r>
            <a:r>
              <a:rPr sz="4850" spc="-480" dirty="0">
                <a:latin typeface="Tahoma"/>
                <a:cs typeface="Tahoma"/>
              </a:rPr>
              <a:t> </a:t>
            </a:r>
            <a:r>
              <a:rPr sz="4850" spc="-125" dirty="0">
                <a:latin typeface="Tahoma"/>
                <a:cs typeface="Tahoma"/>
              </a:rPr>
              <a:t>dates</a:t>
            </a:r>
            <a:r>
              <a:rPr sz="4850" spc="-480" dirty="0">
                <a:latin typeface="Tahoma"/>
                <a:cs typeface="Tahoma"/>
              </a:rPr>
              <a:t> </a:t>
            </a:r>
            <a:r>
              <a:rPr sz="4850" spc="-80" dirty="0">
                <a:latin typeface="Tahoma"/>
                <a:cs typeface="Tahoma"/>
              </a:rPr>
              <a:t>back</a:t>
            </a:r>
            <a:r>
              <a:rPr sz="4850" spc="-480" dirty="0">
                <a:latin typeface="Tahoma"/>
                <a:cs typeface="Tahoma"/>
              </a:rPr>
              <a:t> </a:t>
            </a:r>
            <a:r>
              <a:rPr sz="4850" spc="-60" dirty="0">
                <a:latin typeface="Tahoma"/>
                <a:cs typeface="Tahoma"/>
              </a:rPr>
              <a:t>to</a:t>
            </a:r>
            <a:r>
              <a:rPr sz="4850" spc="-480" dirty="0">
                <a:latin typeface="Tahoma"/>
                <a:cs typeface="Tahoma"/>
              </a:rPr>
              <a:t> </a:t>
            </a:r>
            <a:r>
              <a:rPr sz="4850" spc="-75" dirty="0">
                <a:latin typeface="Tahoma"/>
                <a:cs typeface="Tahoma"/>
              </a:rPr>
              <a:t>ancient</a:t>
            </a:r>
            <a:r>
              <a:rPr sz="4850" spc="-480" dirty="0">
                <a:latin typeface="Tahoma"/>
                <a:cs typeface="Tahoma"/>
              </a:rPr>
              <a:t> </a:t>
            </a:r>
            <a:r>
              <a:rPr sz="4850" spc="-65" dirty="0">
                <a:latin typeface="Tahoma"/>
                <a:cs typeface="Tahoma"/>
              </a:rPr>
              <a:t>civilizations,</a:t>
            </a:r>
            <a:r>
              <a:rPr sz="4850" spc="-480" dirty="0">
                <a:latin typeface="Tahoma"/>
                <a:cs typeface="Tahoma"/>
              </a:rPr>
              <a:t> </a:t>
            </a:r>
            <a:r>
              <a:rPr sz="4850" spc="-20" dirty="0">
                <a:latin typeface="Tahoma"/>
                <a:cs typeface="Tahoma"/>
              </a:rPr>
              <a:t>where</a:t>
            </a:r>
            <a:endParaRPr sz="4850" dirty="0">
              <a:latin typeface="Tahoma"/>
              <a:cs typeface="Tahoma"/>
            </a:endParaRPr>
          </a:p>
          <a:p>
            <a:pPr marL="12700" marR="795020" indent="5935345">
              <a:lnSpc>
                <a:spcPts val="5850"/>
              </a:lnSpc>
              <a:spcBef>
                <a:spcPts val="145"/>
              </a:spcBef>
            </a:pPr>
            <a:r>
              <a:rPr sz="4850" spc="-60" dirty="0">
                <a:latin typeface="Tahoma"/>
                <a:cs typeface="Tahoma"/>
              </a:rPr>
              <a:t>on</a:t>
            </a:r>
            <a:r>
              <a:rPr sz="4850" spc="-515" dirty="0">
                <a:latin typeface="Tahoma"/>
                <a:cs typeface="Tahoma"/>
              </a:rPr>
              <a:t> </a:t>
            </a:r>
            <a:r>
              <a:rPr sz="4850" spc="-204" dirty="0">
                <a:latin typeface="Tahoma"/>
                <a:cs typeface="Tahoma"/>
              </a:rPr>
              <a:t>wax</a:t>
            </a:r>
            <a:r>
              <a:rPr sz="4850" spc="-509" dirty="0">
                <a:latin typeface="Tahoma"/>
                <a:cs typeface="Tahoma"/>
              </a:rPr>
              <a:t> </a:t>
            </a:r>
            <a:r>
              <a:rPr sz="4850" spc="-110" dirty="0">
                <a:latin typeface="Tahoma"/>
                <a:cs typeface="Tahoma"/>
              </a:rPr>
              <a:t>tablets,</a:t>
            </a:r>
            <a:r>
              <a:rPr sz="4850" spc="-515" dirty="0">
                <a:latin typeface="Tahoma"/>
                <a:cs typeface="Tahoma"/>
              </a:rPr>
              <a:t> </a:t>
            </a:r>
            <a:r>
              <a:rPr sz="4850" spc="-80" dirty="0">
                <a:latin typeface="Tahoma"/>
                <a:cs typeface="Tahoma"/>
              </a:rPr>
              <a:t>under</a:t>
            </a:r>
            <a:r>
              <a:rPr sz="4850" spc="-509" dirty="0">
                <a:latin typeface="Tahoma"/>
                <a:cs typeface="Tahoma"/>
              </a:rPr>
              <a:t> </a:t>
            </a:r>
            <a:r>
              <a:rPr sz="4850" spc="-145" dirty="0">
                <a:latin typeface="Tahoma"/>
                <a:cs typeface="Tahoma"/>
              </a:rPr>
              <a:t>seals,</a:t>
            </a:r>
            <a:r>
              <a:rPr sz="4850" spc="-515" dirty="0">
                <a:latin typeface="Tahoma"/>
                <a:cs typeface="Tahoma"/>
              </a:rPr>
              <a:t> </a:t>
            </a:r>
            <a:r>
              <a:rPr sz="4850" spc="-25" dirty="0">
                <a:latin typeface="Tahoma"/>
                <a:cs typeface="Tahoma"/>
              </a:rPr>
              <a:t>or </a:t>
            </a:r>
            <a:r>
              <a:rPr sz="4850" spc="-145" dirty="0">
                <a:latin typeface="Tahoma"/>
                <a:cs typeface="Tahoma"/>
              </a:rPr>
              <a:t>even</a:t>
            </a:r>
            <a:r>
              <a:rPr sz="4850" spc="-509" dirty="0">
                <a:latin typeface="Tahoma"/>
                <a:cs typeface="Tahoma"/>
              </a:rPr>
              <a:t> </a:t>
            </a:r>
            <a:r>
              <a:rPr sz="4850" spc="-100" dirty="0">
                <a:latin typeface="Tahoma"/>
                <a:cs typeface="Tahoma"/>
              </a:rPr>
              <a:t>tattooed</a:t>
            </a:r>
            <a:r>
              <a:rPr sz="4850" spc="-505" dirty="0">
                <a:latin typeface="Tahoma"/>
                <a:cs typeface="Tahoma"/>
              </a:rPr>
              <a:t> </a:t>
            </a:r>
            <a:r>
              <a:rPr sz="4850" spc="-60" dirty="0">
                <a:latin typeface="Tahoma"/>
                <a:cs typeface="Tahoma"/>
              </a:rPr>
              <a:t>on</a:t>
            </a:r>
            <a:r>
              <a:rPr sz="4850" spc="-505" dirty="0">
                <a:latin typeface="Tahoma"/>
                <a:cs typeface="Tahoma"/>
              </a:rPr>
              <a:t> </a:t>
            </a:r>
            <a:r>
              <a:rPr sz="4850" spc="-100" dirty="0">
                <a:latin typeface="Tahoma"/>
                <a:cs typeface="Tahoma"/>
              </a:rPr>
              <a:t>the</a:t>
            </a:r>
            <a:r>
              <a:rPr sz="4850" spc="-505" dirty="0">
                <a:latin typeface="Tahoma"/>
                <a:cs typeface="Tahoma"/>
              </a:rPr>
              <a:t> </a:t>
            </a:r>
            <a:r>
              <a:rPr sz="4850" spc="-55" dirty="0">
                <a:latin typeface="Tahoma"/>
                <a:cs typeface="Tahoma"/>
              </a:rPr>
              <a:t>scalp</a:t>
            </a:r>
            <a:r>
              <a:rPr sz="4850" spc="-509" dirty="0">
                <a:latin typeface="Tahoma"/>
                <a:cs typeface="Tahoma"/>
              </a:rPr>
              <a:t> </a:t>
            </a:r>
            <a:r>
              <a:rPr sz="4850" spc="-110" dirty="0">
                <a:latin typeface="Tahoma"/>
                <a:cs typeface="Tahoma"/>
              </a:rPr>
              <a:t>of</a:t>
            </a:r>
            <a:r>
              <a:rPr sz="4850" spc="-505" dirty="0">
                <a:latin typeface="Tahoma"/>
                <a:cs typeface="Tahoma"/>
              </a:rPr>
              <a:t> </a:t>
            </a:r>
            <a:r>
              <a:rPr sz="4850" spc="-135" dirty="0">
                <a:latin typeface="Tahoma"/>
                <a:cs typeface="Tahoma"/>
              </a:rPr>
              <a:t>a</a:t>
            </a:r>
            <a:r>
              <a:rPr sz="4850" spc="-505" dirty="0">
                <a:latin typeface="Tahoma"/>
                <a:cs typeface="Tahoma"/>
              </a:rPr>
              <a:t> </a:t>
            </a:r>
            <a:r>
              <a:rPr sz="4850" spc="-190" dirty="0">
                <a:latin typeface="Tahoma"/>
                <a:cs typeface="Tahoma"/>
              </a:rPr>
              <a:t>messenger.</a:t>
            </a:r>
            <a:r>
              <a:rPr sz="4850" spc="-505" dirty="0">
                <a:latin typeface="Tahoma"/>
                <a:cs typeface="Tahoma"/>
              </a:rPr>
              <a:t> </a:t>
            </a:r>
            <a:r>
              <a:rPr sz="4850" spc="-25" dirty="0">
                <a:latin typeface="Tahoma"/>
                <a:cs typeface="Tahoma"/>
              </a:rPr>
              <a:t>The</a:t>
            </a:r>
            <a:endParaRPr sz="4850" dirty="0">
              <a:latin typeface="Tahoma"/>
              <a:cs typeface="Tahoma"/>
            </a:endParaRPr>
          </a:p>
          <a:p>
            <a:pPr marL="1753235" marR="1496695" indent="-806450">
              <a:lnSpc>
                <a:spcPts val="5850"/>
              </a:lnSpc>
              <a:tabLst>
                <a:tab pos="9538970" algn="l"/>
              </a:tabLst>
            </a:pPr>
            <a:r>
              <a:rPr sz="4850" spc="-110" dirty="0">
                <a:latin typeface="Tahoma"/>
                <a:cs typeface="Tahoma"/>
              </a:rPr>
              <a:t>of</a:t>
            </a:r>
            <a:r>
              <a:rPr sz="4850" spc="-509" dirty="0">
                <a:latin typeface="Tahoma"/>
                <a:cs typeface="Tahoma"/>
              </a:rPr>
              <a:t> </a:t>
            </a:r>
            <a:r>
              <a:rPr sz="4850" spc="-150" dirty="0">
                <a:latin typeface="Tahoma"/>
                <a:cs typeface="Tahoma"/>
              </a:rPr>
              <a:t>steganography</a:t>
            </a:r>
            <a:r>
              <a:rPr sz="4850" spc="-505" dirty="0">
                <a:latin typeface="Tahoma"/>
                <a:cs typeface="Tahoma"/>
              </a:rPr>
              <a:t> </a:t>
            </a:r>
            <a:r>
              <a:rPr sz="4850" spc="-130" dirty="0">
                <a:latin typeface="Tahoma"/>
                <a:cs typeface="Tahoma"/>
              </a:rPr>
              <a:t>has</a:t>
            </a:r>
            <a:r>
              <a:rPr sz="4850" spc="-505" dirty="0">
                <a:latin typeface="Tahoma"/>
                <a:cs typeface="Tahoma"/>
              </a:rPr>
              <a:t> </a:t>
            </a:r>
            <a:r>
              <a:rPr sz="4850" spc="-130" dirty="0">
                <a:latin typeface="Tahoma"/>
                <a:cs typeface="Tahoma"/>
              </a:rPr>
              <a:t>seen</a:t>
            </a:r>
            <a:r>
              <a:rPr sz="4850" spc="-505" dirty="0">
                <a:latin typeface="Tahoma"/>
                <a:cs typeface="Tahoma"/>
              </a:rPr>
              <a:t> </a:t>
            </a:r>
            <a:r>
              <a:rPr sz="4850" dirty="0">
                <a:latin typeface="Tahoma"/>
                <a:cs typeface="Tahoma"/>
              </a:rPr>
              <a:t>it</a:t>
            </a:r>
            <a:r>
              <a:rPr sz="4850" spc="-509" dirty="0">
                <a:latin typeface="Tahoma"/>
                <a:cs typeface="Tahoma"/>
              </a:rPr>
              <a:t> </a:t>
            </a:r>
            <a:r>
              <a:rPr sz="4850" spc="-110" dirty="0">
                <a:latin typeface="Tahoma"/>
                <a:cs typeface="Tahoma"/>
              </a:rPr>
              <a:t>evolve</a:t>
            </a:r>
            <a:r>
              <a:rPr sz="4850" spc="-505" dirty="0">
                <a:latin typeface="Tahoma"/>
                <a:cs typeface="Tahoma"/>
              </a:rPr>
              <a:t> </a:t>
            </a:r>
            <a:r>
              <a:rPr sz="4850" spc="-60" dirty="0">
                <a:latin typeface="Tahoma"/>
                <a:cs typeface="Tahoma"/>
              </a:rPr>
              <a:t>to</a:t>
            </a:r>
            <a:r>
              <a:rPr sz="4850" spc="-505" dirty="0">
                <a:latin typeface="Tahoma"/>
                <a:cs typeface="Tahoma"/>
              </a:rPr>
              <a:t> </a:t>
            </a:r>
            <a:r>
              <a:rPr sz="4850" spc="-100" dirty="0">
                <a:latin typeface="Tahoma"/>
                <a:cs typeface="Tahoma"/>
              </a:rPr>
              <a:t>leverage </a:t>
            </a:r>
            <a:r>
              <a:rPr sz="4850" spc="-25" dirty="0">
                <a:latin typeface="Tahoma"/>
                <a:cs typeface="Tahoma"/>
              </a:rPr>
              <a:t>and</a:t>
            </a:r>
            <a:r>
              <a:rPr sz="4850" dirty="0">
                <a:latin typeface="Tahoma"/>
                <a:cs typeface="Tahoma"/>
              </a:rPr>
              <a:t>	</a:t>
            </a:r>
            <a:r>
              <a:rPr sz="4850" spc="-345" dirty="0">
                <a:latin typeface="Tahoma"/>
                <a:cs typeface="Tahoma"/>
              </a:rPr>
              <a:t>.</a:t>
            </a:r>
            <a:endParaRPr sz="485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64658" y="-10591"/>
            <a:ext cx="1963420" cy="1420495"/>
            <a:chOff x="16164658" y="-10591"/>
            <a:chExt cx="1963420" cy="1420495"/>
          </a:xfrm>
        </p:grpSpPr>
        <p:sp>
          <p:nvSpPr>
            <p:cNvPr id="3" name="object 3"/>
            <p:cNvSpPr/>
            <p:nvPr/>
          </p:nvSpPr>
          <p:spPr>
            <a:xfrm>
              <a:off x="16183737" y="15608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29"/>
                  </a:lnTo>
                  <a:lnTo>
                    <a:pt x="490464" y="87594"/>
                  </a:lnTo>
                  <a:lnTo>
                    <a:pt x="478517" y="130685"/>
                  </a:lnTo>
                  <a:lnTo>
                    <a:pt x="462310" y="172892"/>
                  </a:lnTo>
                  <a:lnTo>
                    <a:pt x="442143" y="213907"/>
                  </a:lnTo>
                  <a:lnTo>
                    <a:pt x="418312" y="253419"/>
                  </a:lnTo>
                  <a:lnTo>
                    <a:pt x="391119" y="291119"/>
                  </a:lnTo>
                  <a:lnTo>
                    <a:pt x="360862" y="326698"/>
                  </a:lnTo>
                  <a:lnTo>
                    <a:pt x="327839" y="359845"/>
                  </a:lnTo>
                  <a:lnTo>
                    <a:pt x="292351" y="390252"/>
                  </a:lnTo>
                  <a:lnTo>
                    <a:pt x="254695" y="417609"/>
                  </a:lnTo>
                  <a:lnTo>
                    <a:pt x="215172" y="441607"/>
                  </a:lnTo>
                  <a:lnTo>
                    <a:pt x="174079" y="461935"/>
                  </a:lnTo>
                  <a:lnTo>
                    <a:pt x="131716" y="478285"/>
                  </a:lnTo>
                  <a:lnTo>
                    <a:pt x="88383" y="490346"/>
                  </a:lnTo>
                  <a:lnTo>
                    <a:pt x="44378" y="497810"/>
                  </a:lnTo>
                  <a:lnTo>
                    <a:pt x="0" y="500367"/>
                  </a:lnTo>
                  <a:lnTo>
                    <a:pt x="44378" y="502902"/>
                  </a:lnTo>
                  <a:lnTo>
                    <a:pt x="88383" y="510303"/>
                  </a:lnTo>
                  <a:lnTo>
                    <a:pt x="131716" y="522266"/>
                  </a:lnTo>
                  <a:lnTo>
                    <a:pt x="174079" y="538485"/>
                  </a:lnTo>
                  <a:lnTo>
                    <a:pt x="215172" y="558656"/>
                  </a:lnTo>
                  <a:lnTo>
                    <a:pt x="254695" y="582473"/>
                  </a:lnTo>
                  <a:lnTo>
                    <a:pt x="292351" y="609631"/>
                  </a:lnTo>
                  <a:lnTo>
                    <a:pt x="327839" y="639825"/>
                  </a:lnTo>
                  <a:lnTo>
                    <a:pt x="360862" y="672751"/>
                  </a:lnTo>
                  <a:lnTo>
                    <a:pt x="391119" y="708102"/>
                  </a:lnTo>
                  <a:lnTo>
                    <a:pt x="418312" y="745574"/>
                  </a:lnTo>
                  <a:lnTo>
                    <a:pt x="442143" y="784862"/>
                  </a:lnTo>
                  <a:lnTo>
                    <a:pt x="462310" y="825661"/>
                  </a:lnTo>
                  <a:lnTo>
                    <a:pt x="478517" y="867666"/>
                  </a:lnTo>
                  <a:lnTo>
                    <a:pt x="490464" y="910571"/>
                  </a:lnTo>
                  <a:lnTo>
                    <a:pt x="497851" y="954072"/>
                  </a:lnTo>
                  <a:lnTo>
                    <a:pt x="500380" y="997864"/>
                  </a:lnTo>
                  <a:lnTo>
                    <a:pt x="502908" y="954072"/>
                  </a:lnTo>
                  <a:lnTo>
                    <a:pt x="510294" y="910571"/>
                  </a:lnTo>
                  <a:lnTo>
                    <a:pt x="522238" y="867666"/>
                  </a:lnTo>
                  <a:lnTo>
                    <a:pt x="538439" y="825661"/>
                  </a:lnTo>
                  <a:lnTo>
                    <a:pt x="558597" y="784862"/>
                  </a:lnTo>
                  <a:lnTo>
                    <a:pt x="582413" y="745574"/>
                  </a:lnTo>
                  <a:lnTo>
                    <a:pt x="609587" y="708102"/>
                  </a:lnTo>
                  <a:lnTo>
                    <a:pt x="639818" y="672751"/>
                  </a:lnTo>
                  <a:lnTo>
                    <a:pt x="672807" y="639825"/>
                  </a:lnTo>
                  <a:lnTo>
                    <a:pt x="708253" y="609631"/>
                  </a:lnTo>
                  <a:lnTo>
                    <a:pt x="745857" y="582473"/>
                  </a:lnTo>
                  <a:lnTo>
                    <a:pt x="785319" y="558656"/>
                  </a:lnTo>
                  <a:lnTo>
                    <a:pt x="826339" y="538485"/>
                  </a:lnTo>
                  <a:lnTo>
                    <a:pt x="868617" y="522266"/>
                  </a:lnTo>
                  <a:lnTo>
                    <a:pt x="911853" y="510303"/>
                  </a:lnTo>
                  <a:lnTo>
                    <a:pt x="955746" y="502902"/>
                  </a:lnTo>
                  <a:lnTo>
                    <a:pt x="999998" y="500367"/>
                  </a:lnTo>
                  <a:lnTo>
                    <a:pt x="955746" y="497810"/>
                  </a:lnTo>
                  <a:lnTo>
                    <a:pt x="911853" y="490346"/>
                  </a:lnTo>
                  <a:lnTo>
                    <a:pt x="868617" y="478285"/>
                  </a:lnTo>
                  <a:lnTo>
                    <a:pt x="826339" y="461935"/>
                  </a:lnTo>
                  <a:lnTo>
                    <a:pt x="785319" y="441607"/>
                  </a:lnTo>
                  <a:lnTo>
                    <a:pt x="745857" y="417609"/>
                  </a:lnTo>
                  <a:lnTo>
                    <a:pt x="708253" y="390252"/>
                  </a:lnTo>
                  <a:lnTo>
                    <a:pt x="672807" y="359845"/>
                  </a:lnTo>
                  <a:lnTo>
                    <a:pt x="639818" y="326698"/>
                  </a:lnTo>
                  <a:lnTo>
                    <a:pt x="609587" y="291119"/>
                  </a:lnTo>
                  <a:lnTo>
                    <a:pt x="582413" y="253419"/>
                  </a:lnTo>
                  <a:lnTo>
                    <a:pt x="558597" y="213907"/>
                  </a:lnTo>
                  <a:lnTo>
                    <a:pt x="538439" y="172892"/>
                  </a:lnTo>
                  <a:lnTo>
                    <a:pt x="522238" y="130685"/>
                  </a:lnTo>
                  <a:lnTo>
                    <a:pt x="510294" y="87594"/>
                  </a:lnTo>
                  <a:lnTo>
                    <a:pt x="502908" y="43929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183737" y="156085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65"/>
                  </a:moveTo>
                  <a:lnTo>
                    <a:pt x="955726" y="502900"/>
                  </a:lnTo>
                  <a:lnTo>
                    <a:pt x="911818" y="510302"/>
                  </a:lnTo>
                  <a:lnTo>
                    <a:pt x="868571" y="522265"/>
                  </a:lnTo>
                  <a:lnTo>
                    <a:pt x="826287" y="538485"/>
                  </a:lnTo>
                  <a:lnTo>
                    <a:pt x="785264" y="558656"/>
                  </a:lnTo>
                  <a:lnTo>
                    <a:pt x="745801" y="582474"/>
                  </a:lnTo>
                  <a:lnTo>
                    <a:pt x="708199" y="609632"/>
                  </a:lnTo>
                  <a:lnTo>
                    <a:pt x="672756" y="639827"/>
                  </a:lnTo>
                  <a:lnTo>
                    <a:pt x="639773" y="672753"/>
                  </a:lnTo>
                  <a:lnTo>
                    <a:pt x="609549" y="708104"/>
                  </a:lnTo>
                  <a:lnTo>
                    <a:pt x="582382" y="745577"/>
                  </a:lnTo>
                  <a:lnTo>
                    <a:pt x="558574" y="784865"/>
                  </a:lnTo>
                  <a:lnTo>
                    <a:pt x="538423" y="825663"/>
                  </a:lnTo>
                  <a:lnTo>
                    <a:pt x="522228" y="867667"/>
                  </a:lnTo>
                  <a:lnTo>
                    <a:pt x="510290" y="910571"/>
                  </a:lnTo>
                  <a:lnTo>
                    <a:pt x="502907" y="954070"/>
                  </a:lnTo>
                  <a:lnTo>
                    <a:pt x="500380" y="997860"/>
                  </a:lnTo>
                  <a:lnTo>
                    <a:pt x="497851" y="954070"/>
                  </a:lnTo>
                  <a:lnTo>
                    <a:pt x="490464" y="910571"/>
                  </a:lnTo>
                  <a:lnTo>
                    <a:pt x="478517" y="867667"/>
                  </a:lnTo>
                  <a:lnTo>
                    <a:pt x="462310" y="825663"/>
                  </a:lnTo>
                  <a:lnTo>
                    <a:pt x="442143" y="784865"/>
                  </a:lnTo>
                  <a:lnTo>
                    <a:pt x="418312" y="745577"/>
                  </a:lnTo>
                  <a:lnTo>
                    <a:pt x="391119" y="708104"/>
                  </a:lnTo>
                  <a:lnTo>
                    <a:pt x="360862" y="672753"/>
                  </a:lnTo>
                  <a:lnTo>
                    <a:pt x="327839" y="639827"/>
                  </a:lnTo>
                  <a:lnTo>
                    <a:pt x="292351" y="609632"/>
                  </a:lnTo>
                  <a:lnTo>
                    <a:pt x="254695" y="582474"/>
                  </a:lnTo>
                  <a:lnTo>
                    <a:pt x="215172" y="558656"/>
                  </a:lnTo>
                  <a:lnTo>
                    <a:pt x="174079" y="538485"/>
                  </a:lnTo>
                  <a:lnTo>
                    <a:pt x="131716" y="522265"/>
                  </a:lnTo>
                  <a:lnTo>
                    <a:pt x="88383" y="510302"/>
                  </a:lnTo>
                  <a:lnTo>
                    <a:pt x="44378" y="502900"/>
                  </a:lnTo>
                  <a:lnTo>
                    <a:pt x="0" y="500365"/>
                  </a:lnTo>
                  <a:lnTo>
                    <a:pt x="44378" y="497808"/>
                  </a:lnTo>
                  <a:lnTo>
                    <a:pt x="88383" y="490344"/>
                  </a:lnTo>
                  <a:lnTo>
                    <a:pt x="131716" y="478283"/>
                  </a:lnTo>
                  <a:lnTo>
                    <a:pt x="174079" y="461933"/>
                  </a:lnTo>
                  <a:lnTo>
                    <a:pt x="215172" y="441605"/>
                  </a:lnTo>
                  <a:lnTo>
                    <a:pt x="254695" y="417608"/>
                  </a:lnTo>
                  <a:lnTo>
                    <a:pt x="292351" y="390251"/>
                  </a:lnTo>
                  <a:lnTo>
                    <a:pt x="327839" y="359844"/>
                  </a:lnTo>
                  <a:lnTo>
                    <a:pt x="360862" y="326697"/>
                  </a:lnTo>
                  <a:lnTo>
                    <a:pt x="391119" y="291118"/>
                  </a:lnTo>
                  <a:lnTo>
                    <a:pt x="418312" y="253418"/>
                  </a:lnTo>
                  <a:lnTo>
                    <a:pt x="442143" y="213906"/>
                  </a:lnTo>
                  <a:lnTo>
                    <a:pt x="462310" y="172892"/>
                  </a:lnTo>
                  <a:lnTo>
                    <a:pt x="478517" y="130684"/>
                  </a:lnTo>
                  <a:lnTo>
                    <a:pt x="490464" y="87594"/>
                  </a:lnTo>
                  <a:lnTo>
                    <a:pt x="497851" y="43929"/>
                  </a:lnTo>
                  <a:lnTo>
                    <a:pt x="500380" y="0"/>
                  </a:lnTo>
                  <a:lnTo>
                    <a:pt x="502907" y="43929"/>
                  </a:lnTo>
                  <a:lnTo>
                    <a:pt x="510290" y="87594"/>
                  </a:lnTo>
                  <a:lnTo>
                    <a:pt x="522228" y="130684"/>
                  </a:lnTo>
                  <a:lnTo>
                    <a:pt x="538423" y="172892"/>
                  </a:lnTo>
                  <a:lnTo>
                    <a:pt x="558574" y="213906"/>
                  </a:lnTo>
                  <a:lnTo>
                    <a:pt x="582382" y="253418"/>
                  </a:lnTo>
                  <a:lnTo>
                    <a:pt x="609549" y="291118"/>
                  </a:lnTo>
                  <a:lnTo>
                    <a:pt x="639773" y="326697"/>
                  </a:lnTo>
                  <a:lnTo>
                    <a:pt x="672756" y="359844"/>
                  </a:lnTo>
                  <a:lnTo>
                    <a:pt x="708199" y="390251"/>
                  </a:lnTo>
                  <a:lnTo>
                    <a:pt x="745801" y="417608"/>
                  </a:lnTo>
                  <a:lnTo>
                    <a:pt x="785264" y="441605"/>
                  </a:lnTo>
                  <a:lnTo>
                    <a:pt x="826287" y="461933"/>
                  </a:lnTo>
                  <a:lnTo>
                    <a:pt x="868571" y="478283"/>
                  </a:lnTo>
                  <a:lnTo>
                    <a:pt x="911818" y="490344"/>
                  </a:lnTo>
                  <a:lnTo>
                    <a:pt x="955726" y="497808"/>
                  </a:lnTo>
                  <a:lnTo>
                    <a:pt x="999998" y="500365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8932" y="15608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29"/>
                  </a:lnTo>
                  <a:lnTo>
                    <a:pt x="490464" y="87594"/>
                  </a:lnTo>
                  <a:lnTo>
                    <a:pt x="478517" y="130685"/>
                  </a:lnTo>
                  <a:lnTo>
                    <a:pt x="462310" y="172892"/>
                  </a:lnTo>
                  <a:lnTo>
                    <a:pt x="442143" y="213907"/>
                  </a:lnTo>
                  <a:lnTo>
                    <a:pt x="418312" y="253419"/>
                  </a:lnTo>
                  <a:lnTo>
                    <a:pt x="391119" y="291119"/>
                  </a:lnTo>
                  <a:lnTo>
                    <a:pt x="360862" y="326698"/>
                  </a:lnTo>
                  <a:lnTo>
                    <a:pt x="327839" y="359845"/>
                  </a:lnTo>
                  <a:lnTo>
                    <a:pt x="292351" y="390252"/>
                  </a:lnTo>
                  <a:lnTo>
                    <a:pt x="254695" y="417609"/>
                  </a:lnTo>
                  <a:lnTo>
                    <a:pt x="215172" y="441607"/>
                  </a:lnTo>
                  <a:lnTo>
                    <a:pt x="174079" y="461935"/>
                  </a:lnTo>
                  <a:lnTo>
                    <a:pt x="131716" y="478285"/>
                  </a:lnTo>
                  <a:lnTo>
                    <a:pt x="88383" y="490346"/>
                  </a:lnTo>
                  <a:lnTo>
                    <a:pt x="44378" y="497810"/>
                  </a:lnTo>
                  <a:lnTo>
                    <a:pt x="0" y="500367"/>
                  </a:lnTo>
                  <a:lnTo>
                    <a:pt x="44378" y="502902"/>
                  </a:lnTo>
                  <a:lnTo>
                    <a:pt x="88383" y="510303"/>
                  </a:lnTo>
                  <a:lnTo>
                    <a:pt x="131716" y="522266"/>
                  </a:lnTo>
                  <a:lnTo>
                    <a:pt x="174079" y="538485"/>
                  </a:lnTo>
                  <a:lnTo>
                    <a:pt x="215172" y="558656"/>
                  </a:lnTo>
                  <a:lnTo>
                    <a:pt x="254695" y="582473"/>
                  </a:lnTo>
                  <a:lnTo>
                    <a:pt x="292351" y="609631"/>
                  </a:lnTo>
                  <a:lnTo>
                    <a:pt x="327839" y="639825"/>
                  </a:lnTo>
                  <a:lnTo>
                    <a:pt x="360862" y="672751"/>
                  </a:lnTo>
                  <a:lnTo>
                    <a:pt x="391119" y="708102"/>
                  </a:lnTo>
                  <a:lnTo>
                    <a:pt x="418312" y="745574"/>
                  </a:lnTo>
                  <a:lnTo>
                    <a:pt x="442143" y="784862"/>
                  </a:lnTo>
                  <a:lnTo>
                    <a:pt x="462310" y="825661"/>
                  </a:lnTo>
                  <a:lnTo>
                    <a:pt x="478517" y="867666"/>
                  </a:lnTo>
                  <a:lnTo>
                    <a:pt x="490464" y="910571"/>
                  </a:lnTo>
                  <a:lnTo>
                    <a:pt x="497851" y="954072"/>
                  </a:lnTo>
                  <a:lnTo>
                    <a:pt x="500380" y="997864"/>
                  </a:lnTo>
                  <a:lnTo>
                    <a:pt x="502908" y="954072"/>
                  </a:lnTo>
                  <a:lnTo>
                    <a:pt x="510294" y="910571"/>
                  </a:lnTo>
                  <a:lnTo>
                    <a:pt x="522238" y="867666"/>
                  </a:lnTo>
                  <a:lnTo>
                    <a:pt x="538439" y="825661"/>
                  </a:lnTo>
                  <a:lnTo>
                    <a:pt x="558597" y="784862"/>
                  </a:lnTo>
                  <a:lnTo>
                    <a:pt x="582413" y="745574"/>
                  </a:lnTo>
                  <a:lnTo>
                    <a:pt x="609587" y="708102"/>
                  </a:lnTo>
                  <a:lnTo>
                    <a:pt x="639818" y="672751"/>
                  </a:lnTo>
                  <a:lnTo>
                    <a:pt x="672807" y="639825"/>
                  </a:lnTo>
                  <a:lnTo>
                    <a:pt x="708253" y="609631"/>
                  </a:lnTo>
                  <a:lnTo>
                    <a:pt x="745857" y="582473"/>
                  </a:lnTo>
                  <a:lnTo>
                    <a:pt x="785319" y="558656"/>
                  </a:lnTo>
                  <a:lnTo>
                    <a:pt x="826339" y="538485"/>
                  </a:lnTo>
                  <a:lnTo>
                    <a:pt x="868617" y="522266"/>
                  </a:lnTo>
                  <a:lnTo>
                    <a:pt x="911853" y="510303"/>
                  </a:lnTo>
                  <a:lnTo>
                    <a:pt x="955746" y="502902"/>
                  </a:lnTo>
                  <a:lnTo>
                    <a:pt x="999998" y="500367"/>
                  </a:lnTo>
                  <a:lnTo>
                    <a:pt x="955746" y="497810"/>
                  </a:lnTo>
                  <a:lnTo>
                    <a:pt x="911853" y="490346"/>
                  </a:lnTo>
                  <a:lnTo>
                    <a:pt x="868617" y="478285"/>
                  </a:lnTo>
                  <a:lnTo>
                    <a:pt x="826339" y="461935"/>
                  </a:lnTo>
                  <a:lnTo>
                    <a:pt x="785319" y="441607"/>
                  </a:lnTo>
                  <a:lnTo>
                    <a:pt x="745857" y="417609"/>
                  </a:lnTo>
                  <a:lnTo>
                    <a:pt x="708253" y="390252"/>
                  </a:lnTo>
                  <a:lnTo>
                    <a:pt x="672807" y="359845"/>
                  </a:lnTo>
                  <a:lnTo>
                    <a:pt x="639818" y="326698"/>
                  </a:lnTo>
                  <a:lnTo>
                    <a:pt x="609587" y="291119"/>
                  </a:lnTo>
                  <a:lnTo>
                    <a:pt x="582413" y="253419"/>
                  </a:lnTo>
                  <a:lnTo>
                    <a:pt x="558597" y="213907"/>
                  </a:lnTo>
                  <a:lnTo>
                    <a:pt x="538439" y="172892"/>
                  </a:lnTo>
                  <a:lnTo>
                    <a:pt x="522238" y="130685"/>
                  </a:lnTo>
                  <a:lnTo>
                    <a:pt x="510294" y="87594"/>
                  </a:lnTo>
                  <a:lnTo>
                    <a:pt x="502908" y="43929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08805" y="156085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1000125" y="500365"/>
                  </a:moveTo>
                  <a:lnTo>
                    <a:pt x="955852" y="502900"/>
                  </a:lnTo>
                  <a:lnTo>
                    <a:pt x="911940" y="510302"/>
                  </a:lnTo>
                  <a:lnTo>
                    <a:pt x="868688" y="522265"/>
                  </a:lnTo>
                  <a:lnTo>
                    <a:pt x="826396" y="538485"/>
                  </a:lnTo>
                  <a:lnTo>
                    <a:pt x="785364" y="558656"/>
                  </a:lnTo>
                  <a:lnTo>
                    <a:pt x="745892" y="582474"/>
                  </a:lnTo>
                  <a:lnTo>
                    <a:pt x="708279" y="609632"/>
                  </a:lnTo>
                  <a:lnTo>
                    <a:pt x="672825" y="639827"/>
                  </a:lnTo>
                  <a:lnTo>
                    <a:pt x="639831" y="672753"/>
                  </a:lnTo>
                  <a:lnTo>
                    <a:pt x="609596" y="708104"/>
                  </a:lnTo>
                  <a:lnTo>
                    <a:pt x="582419" y="745577"/>
                  </a:lnTo>
                  <a:lnTo>
                    <a:pt x="558600" y="784865"/>
                  </a:lnTo>
                  <a:lnTo>
                    <a:pt x="538440" y="825663"/>
                  </a:lnTo>
                  <a:lnTo>
                    <a:pt x="522238" y="867667"/>
                  </a:lnTo>
                  <a:lnTo>
                    <a:pt x="510294" y="910571"/>
                  </a:lnTo>
                  <a:lnTo>
                    <a:pt x="502908" y="954070"/>
                  </a:lnTo>
                  <a:lnTo>
                    <a:pt x="500380" y="997860"/>
                  </a:lnTo>
                  <a:lnTo>
                    <a:pt x="497851" y="954070"/>
                  </a:lnTo>
                  <a:lnTo>
                    <a:pt x="490464" y="910571"/>
                  </a:lnTo>
                  <a:lnTo>
                    <a:pt x="478517" y="867667"/>
                  </a:lnTo>
                  <a:lnTo>
                    <a:pt x="462310" y="825663"/>
                  </a:lnTo>
                  <a:lnTo>
                    <a:pt x="442143" y="784865"/>
                  </a:lnTo>
                  <a:lnTo>
                    <a:pt x="418312" y="745577"/>
                  </a:lnTo>
                  <a:lnTo>
                    <a:pt x="391119" y="708104"/>
                  </a:lnTo>
                  <a:lnTo>
                    <a:pt x="360862" y="672753"/>
                  </a:lnTo>
                  <a:lnTo>
                    <a:pt x="327839" y="639827"/>
                  </a:lnTo>
                  <a:lnTo>
                    <a:pt x="292351" y="609632"/>
                  </a:lnTo>
                  <a:lnTo>
                    <a:pt x="254695" y="582474"/>
                  </a:lnTo>
                  <a:lnTo>
                    <a:pt x="215172" y="558656"/>
                  </a:lnTo>
                  <a:lnTo>
                    <a:pt x="174079" y="538485"/>
                  </a:lnTo>
                  <a:lnTo>
                    <a:pt x="131716" y="522265"/>
                  </a:lnTo>
                  <a:lnTo>
                    <a:pt x="88383" y="510302"/>
                  </a:lnTo>
                  <a:lnTo>
                    <a:pt x="44378" y="502900"/>
                  </a:lnTo>
                  <a:lnTo>
                    <a:pt x="0" y="500365"/>
                  </a:lnTo>
                  <a:lnTo>
                    <a:pt x="44378" y="497808"/>
                  </a:lnTo>
                  <a:lnTo>
                    <a:pt x="88383" y="490344"/>
                  </a:lnTo>
                  <a:lnTo>
                    <a:pt x="131716" y="478283"/>
                  </a:lnTo>
                  <a:lnTo>
                    <a:pt x="174079" y="461933"/>
                  </a:lnTo>
                  <a:lnTo>
                    <a:pt x="215172" y="441605"/>
                  </a:lnTo>
                  <a:lnTo>
                    <a:pt x="254695" y="417608"/>
                  </a:lnTo>
                  <a:lnTo>
                    <a:pt x="292351" y="390251"/>
                  </a:lnTo>
                  <a:lnTo>
                    <a:pt x="327839" y="359844"/>
                  </a:lnTo>
                  <a:lnTo>
                    <a:pt x="360862" y="326697"/>
                  </a:lnTo>
                  <a:lnTo>
                    <a:pt x="391119" y="291118"/>
                  </a:lnTo>
                  <a:lnTo>
                    <a:pt x="418312" y="253418"/>
                  </a:lnTo>
                  <a:lnTo>
                    <a:pt x="442143" y="213906"/>
                  </a:lnTo>
                  <a:lnTo>
                    <a:pt x="462310" y="172892"/>
                  </a:lnTo>
                  <a:lnTo>
                    <a:pt x="478517" y="130684"/>
                  </a:lnTo>
                  <a:lnTo>
                    <a:pt x="490464" y="87594"/>
                  </a:lnTo>
                  <a:lnTo>
                    <a:pt x="497851" y="43929"/>
                  </a:lnTo>
                  <a:lnTo>
                    <a:pt x="500380" y="0"/>
                  </a:lnTo>
                  <a:lnTo>
                    <a:pt x="502908" y="43929"/>
                  </a:lnTo>
                  <a:lnTo>
                    <a:pt x="510294" y="87594"/>
                  </a:lnTo>
                  <a:lnTo>
                    <a:pt x="522238" y="130684"/>
                  </a:lnTo>
                  <a:lnTo>
                    <a:pt x="538440" y="172892"/>
                  </a:lnTo>
                  <a:lnTo>
                    <a:pt x="558600" y="213906"/>
                  </a:lnTo>
                  <a:lnTo>
                    <a:pt x="582419" y="253418"/>
                  </a:lnTo>
                  <a:lnTo>
                    <a:pt x="609596" y="291118"/>
                  </a:lnTo>
                  <a:lnTo>
                    <a:pt x="639831" y="326697"/>
                  </a:lnTo>
                  <a:lnTo>
                    <a:pt x="672825" y="359844"/>
                  </a:lnTo>
                  <a:lnTo>
                    <a:pt x="708279" y="390251"/>
                  </a:lnTo>
                  <a:lnTo>
                    <a:pt x="745892" y="417608"/>
                  </a:lnTo>
                  <a:lnTo>
                    <a:pt x="785364" y="441605"/>
                  </a:lnTo>
                  <a:lnTo>
                    <a:pt x="826396" y="461933"/>
                  </a:lnTo>
                  <a:lnTo>
                    <a:pt x="868688" y="478283"/>
                  </a:lnTo>
                  <a:lnTo>
                    <a:pt x="911940" y="490344"/>
                  </a:lnTo>
                  <a:lnTo>
                    <a:pt x="955852" y="497808"/>
                  </a:lnTo>
                  <a:lnTo>
                    <a:pt x="1000125" y="500365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83737" y="8487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533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533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26052" y="959548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30226" y="110159"/>
                  </a:lnTo>
                  <a:lnTo>
                    <a:pt x="11557" y="152628"/>
                  </a:lnTo>
                  <a:lnTo>
                    <a:pt x="7874" y="163436"/>
                  </a:lnTo>
                  <a:lnTo>
                    <a:pt x="5715" y="174955"/>
                  </a:lnTo>
                  <a:lnTo>
                    <a:pt x="3556" y="185750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7239" y="277190"/>
                  </a:lnTo>
                  <a:lnTo>
                    <a:pt x="23749" y="320382"/>
                  </a:lnTo>
                  <a:lnTo>
                    <a:pt x="48895" y="359257"/>
                  </a:lnTo>
                  <a:lnTo>
                    <a:pt x="81280" y="391655"/>
                  </a:lnTo>
                  <a:lnTo>
                    <a:pt x="120269" y="416852"/>
                  </a:lnTo>
                  <a:lnTo>
                    <a:pt x="163449" y="433412"/>
                  </a:lnTo>
                  <a:lnTo>
                    <a:pt x="208788" y="440613"/>
                  </a:lnTo>
                  <a:lnTo>
                    <a:pt x="231775" y="440613"/>
                  </a:lnTo>
                  <a:lnTo>
                    <a:pt x="277114" y="433412"/>
                  </a:lnTo>
                  <a:lnTo>
                    <a:pt x="320421" y="416852"/>
                  </a:lnTo>
                  <a:lnTo>
                    <a:pt x="359283" y="391655"/>
                  </a:lnTo>
                  <a:lnTo>
                    <a:pt x="375793" y="375818"/>
                  </a:lnTo>
                  <a:lnTo>
                    <a:pt x="383794" y="367906"/>
                  </a:lnTo>
                  <a:lnTo>
                    <a:pt x="416814" y="320382"/>
                  </a:lnTo>
                  <a:lnTo>
                    <a:pt x="433451" y="277190"/>
                  </a:lnTo>
                  <a:lnTo>
                    <a:pt x="440563" y="231825"/>
                  </a:lnTo>
                  <a:lnTo>
                    <a:pt x="440563" y="220306"/>
                  </a:lnTo>
                  <a:lnTo>
                    <a:pt x="440563" y="208788"/>
                  </a:lnTo>
                  <a:lnTo>
                    <a:pt x="432689" y="163436"/>
                  </a:lnTo>
                  <a:lnTo>
                    <a:pt x="416179" y="120230"/>
                  </a:lnTo>
                  <a:lnTo>
                    <a:pt x="390906" y="82080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925925" y="95956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90" y="220293"/>
                  </a:moveTo>
                  <a:lnTo>
                    <a:pt x="440690" y="231812"/>
                  </a:lnTo>
                  <a:lnTo>
                    <a:pt x="439166" y="243343"/>
                  </a:lnTo>
                  <a:lnTo>
                    <a:pt x="437769" y="254862"/>
                  </a:lnTo>
                  <a:lnTo>
                    <a:pt x="426212" y="299490"/>
                  </a:lnTo>
                  <a:lnTo>
                    <a:pt x="411099" y="330452"/>
                  </a:lnTo>
                  <a:lnTo>
                    <a:pt x="405384" y="340536"/>
                  </a:lnTo>
                  <a:lnTo>
                    <a:pt x="375920" y="375804"/>
                  </a:lnTo>
                  <a:lnTo>
                    <a:pt x="340614" y="405331"/>
                  </a:lnTo>
                  <a:lnTo>
                    <a:pt x="330454" y="411084"/>
                  </a:lnTo>
                  <a:lnTo>
                    <a:pt x="320421" y="416850"/>
                  </a:lnTo>
                  <a:lnTo>
                    <a:pt x="277241" y="433411"/>
                  </a:lnTo>
                  <a:lnTo>
                    <a:pt x="231902" y="440612"/>
                  </a:lnTo>
                  <a:lnTo>
                    <a:pt x="220345" y="440612"/>
                  </a:lnTo>
                  <a:lnTo>
                    <a:pt x="208788" y="440612"/>
                  </a:lnTo>
                  <a:lnTo>
                    <a:pt x="197358" y="439164"/>
                  </a:lnTo>
                  <a:lnTo>
                    <a:pt x="185801" y="437729"/>
                  </a:lnTo>
                  <a:lnTo>
                    <a:pt x="174244" y="435570"/>
                  </a:lnTo>
                  <a:lnTo>
                    <a:pt x="131064" y="421892"/>
                  </a:lnTo>
                  <a:lnTo>
                    <a:pt x="110236" y="411084"/>
                  </a:lnTo>
                  <a:lnTo>
                    <a:pt x="100076" y="405331"/>
                  </a:lnTo>
                  <a:lnTo>
                    <a:pt x="90805" y="398841"/>
                  </a:lnTo>
                  <a:lnTo>
                    <a:pt x="81407" y="391653"/>
                  </a:lnTo>
                  <a:lnTo>
                    <a:pt x="72771" y="383728"/>
                  </a:lnTo>
                  <a:lnTo>
                    <a:pt x="64897" y="375804"/>
                  </a:lnTo>
                  <a:lnTo>
                    <a:pt x="56896" y="367892"/>
                  </a:lnTo>
                  <a:lnTo>
                    <a:pt x="49022" y="359256"/>
                  </a:lnTo>
                  <a:lnTo>
                    <a:pt x="41783" y="349896"/>
                  </a:lnTo>
                  <a:lnTo>
                    <a:pt x="35306" y="340536"/>
                  </a:lnTo>
                  <a:lnTo>
                    <a:pt x="29591" y="330452"/>
                  </a:lnTo>
                  <a:lnTo>
                    <a:pt x="23749" y="320381"/>
                  </a:lnTo>
                  <a:lnTo>
                    <a:pt x="7239" y="277176"/>
                  </a:lnTo>
                  <a:lnTo>
                    <a:pt x="1524" y="243343"/>
                  </a:lnTo>
                  <a:lnTo>
                    <a:pt x="0" y="231812"/>
                  </a:lnTo>
                  <a:lnTo>
                    <a:pt x="0" y="220293"/>
                  </a:lnTo>
                  <a:lnTo>
                    <a:pt x="762" y="220293"/>
                  </a:lnTo>
                  <a:lnTo>
                    <a:pt x="762" y="208774"/>
                  </a:lnTo>
                  <a:lnTo>
                    <a:pt x="2159" y="197255"/>
                  </a:lnTo>
                  <a:lnTo>
                    <a:pt x="3683" y="185736"/>
                  </a:lnTo>
                  <a:lnTo>
                    <a:pt x="5842" y="174941"/>
                  </a:lnTo>
                  <a:lnTo>
                    <a:pt x="8001" y="163422"/>
                  </a:lnTo>
                  <a:lnTo>
                    <a:pt x="11557" y="152627"/>
                  </a:lnTo>
                  <a:lnTo>
                    <a:pt x="15113" y="141820"/>
                  </a:lnTo>
                  <a:lnTo>
                    <a:pt x="19431" y="131025"/>
                  </a:lnTo>
                  <a:lnTo>
                    <a:pt x="42545" y="90715"/>
                  </a:lnTo>
                  <a:lnTo>
                    <a:pt x="49784" y="82067"/>
                  </a:lnTo>
                  <a:lnTo>
                    <a:pt x="56896" y="73431"/>
                  </a:lnTo>
                  <a:lnTo>
                    <a:pt x="91440" y="42468"/>
                  </a:lnTo>
                  <a:lnTo>
                    <a:pt x="131064" y="19430"/>
                  </a:lnTo>
                  <a:lnTo>
                    <a:pt x="141859" y="15112"/>
                  </a:lnTo>
                  <a:lnTo>
                    <a:pt x="152654" y="10794"/>
                  </a:lnTo>
                  <a:lnTo>
                    <a:pt x="163449" y="7912"/>
                  </a:lnTo>
                  <a:lnTo>
                    <a:pt x="175006" y="5029"/>
                  </a:lnTo>
                  <a:lnTo>
                    <a:pt x="185801" y="2870"/>
                  </a:lnTo>
                  <a:lnTo>
                    <a:pt x="197358" y="1435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11"/>
                  </a:lnTo>
                  <a:lnTo>
                    <a:pt x="231902" y="711"/>
                  </a:lnTo>
                  <a:lnTo>
                    <a:pt x="243459" y="2146"/>
                  </a:lnTo>
                  <a:lnTo>
                    <a:pt x="254889" y="3594"/>
                  </a:lnTo>
                  <a:lnTo>
                    <a:pt x="265684" y="5753"/>
                  </a:lnTo>
                  <a:lnTo>
                    <a:pt x="277241" y="7912"/>
                  </a:lnTo>
                  <a:lnTo>
                    <a:pt x="288036" y="11518"/>
                  </a:lnTo>
                  <a:lnTo>
                    <a:pt x="298831" y="15112"/>
                  </a:lnTo>
                  <a:lnTo>
                    <a:pt x="309626" y="19430"/>
                  </a:lnTo>
                  <a:lnTo>
                    <a:pt x="350012" y="42468"/>
                  </a:lnTo>
                  <a:lnTo>
                    <a:pt x="358648" y="49669"/>
                  </a:lnTo>
                  <a:lnTo>
                    <a:pt x="367284" y="56870"/>
                  </a:lnTo>
                  <a:lnTo>
                    <a:pt x="398145" y="91426"/>
                  </a:lnTo>
                  <a:lnTo>
                    <a:pt x="421259" y="131025"/>
                  </a:lnTo>
                  <a:lnTo>
                    <a:pt x="435610" y="174941"/>
                  </a:lnTo>
                  <a:lnTo>
                    <a:pt x="439166" y="197255"/>
                  </a:lnTo>
                  <a:lnTo>
                    <a:pt x="440690" y="208774"/>
                  </a:lnTo>
                  <a:lnTo>
                    <a:pt x="440690" y="22029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69543" y="7239635"/>
            <a:ext cx="3058324" cy="305914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387350" y="-27704"/>
            <a:ext cx="15555595" cy="2162937"/>
          </a:xfrm>
          <a:prstGeom prst="rect">
            <a:avLst/>
          </a:prstGeom>
        </p:spPr>
        <p:txBody>
          <a:bodyPr vert="horz" wrap="square" lIns="0" tIns="673652" rIns="0" bIns="0" rtlCol="0">
            <a:spAutoFit/>
          </a:bodyPr>
          <a:lstStyle/>
          <a:p>
            <a:pPr marL="6778625">
              <a:lnSpc>
                <a:spcPct val="100000"/>
              </a:lnSpc>
              <a:spcBef>
                <a:spcPts val="90"/>
              </a:spcBef>
            </a:pPr>
            <a:r>
              <a:rPr lang="en-IN" sz="6700" dirty="0" smtClean="0"/>
              <a:t>AGENDA</a:t>
            </a:r>
            <a:endParaRPr sz="6700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4"/>
          </p:nvPr>
        </p:nvSpPr>
        <p:spPr>
          <a:xfrm>
            <a:off x="7016749" y="1981819"/>
            <a:ext cx="8538845" cy="664797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3600" b="1" dirty="0" smtClean="0"/>
              <a:t>PROBLEM </a:t>
            </a:r>
            <a:r>
              <a:rPr lang="en-GB" sz="3600" b="1" dirty="0"/>
              <a:t>STATEMENT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3600" b="1" dirty="0"/>
              <a:t>INTRODUCTION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600" b="1" dirty="0"/>
              <a:t>PROJECT  OVERVIEW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600" b="1" dirty="0"/>
              <a:t>WHO ARE THE END USERS OF THIS PROJECT?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600" b="1" dirty="0"/>
              <a:t>YOUR SOLUTION AND ITS VALUE PROPOSITION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600" b="1" dirty="0"/>
              <a:t>HOW DID YOU CUSTOMIZE THE PROJECT AND MAKE IT YOUR OWN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3600" b="1" dirty="0"/>
              <a:t>MODELLING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3600" b="1" dirty="0"/>
              <a:t>RESULTS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3600" b="1" dirty="0"/>
              <a:t>LINKS</a:t>
            </a:r>
            <a:endParaRPr lang="en-IN" dirty="0"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0" y="76198"/>
            <a:ext cx="6541300" cy="101346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0150" y="6343939"/>
            <a:ext cx="142875" cy="1428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802" y="0"/>
            <a:ext cx="5875134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550" y="273050"/>
            <a:ext cx="647700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194" y="1985698"/>
            <a:ext cx="11737975" cy="73977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34500"/>
              </a:lnSpc>
              <a:spcBef>
                <a:spcPts val="65"/>
              </a:spcBef>
            </a:pPr>
            <a:r>
              <a:rPr sz="3600" spc="-140" dirty="0">
                <a:latin typeface="Tahoma"/>
                <a:cs typeface="Tahoma"/>
              </a:rPr>
              <a:t>Steganography,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75" dirty="0">
                <a:latin typeface="Tahoma"/>
                <a:cs typeface="Tahoma"/>
              </a:rPr>
              <a:t>derived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90" dirty="0">
                <a:latin typeface="Tahoma"/>
                <a:cs typeface="Tahoma"/>
              </a:rPr>
              <a:t>from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the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140" dirty="0">
                <a:latin typeface="Tahoma"/>
                <a:cs typeface="Tahoma"/>
              </a:rPr>
              <a:t>Greek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words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"steganos" </a:t>
            </a:r>
            <a:r>
              <a:rPr sz="3600" spc="-120" dirty="0">
                <a:latin typeface="Tahoma"/>
                <a:cs typeface="Tahoma"/>
              </a:rPr>
              <a:t>(meaning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110" dirty="0">
                <a:latin typeface="Tahoma"/>
                <a:cs typeface="Tahoma"/>
              </a:rPr>
              <a:t>covered</a:t>
            </a:r>
            <a:r>
              <a:rPr sz="3600" spc="-355" dirty="0">
                <a:latin typeface="Tahoma"/>
                <a:cs typeface="Tahoma"/>
              </a:rPr>
              <a:t> </a:t>
            </a:r>
            <a:r>
              <a:rPr sz="3600" spc="-55" dirty="0">
                <a:latin typeface="Tahoma"/>
                <a:cs typeface="Tahoma"/>
              </a:rPr>
              <a:t>or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105" dirty="0">
                <a:latin typeface="Tahoma"/>
                <a:cs typeface="Tahoma"/>
              </a:rPr>
              <a:t>concealed)</a:t>
            </a:r>
            <a:r>
              <a:rPr sz="3600" spc="-355" dirty="0">
                <a:latin typeface="Tahoma"/>
                <a:cs typeface="Tahoma"/>
              </a:rPr>
              <a:t> </a:t>
            </a:r>
            <a:r>
              <a:rPr sz="3600" spc="-65" dirty="0">
                <a:latin typeface="Tahoma"/>
                <a:cs typeface="Tahoma"/>
              </a:rPr>
              <a:t>and</a:t>
            </a:r>
            <a:r>
              <a:rPr sz="3600" spc="-355" dirty="0">
                <a:latin typeface="Tahoma"/>
                <a:cs typeface="Tahoma"/>
              </a:rPr>
              <a:t> </a:t>
            </a:r>
            <a:r>
              <a:rPr sz="3600" spc="-80" dirty="0">
                <a:latin typeface="Tahoma"/>
                <a:cs typeface="Tahoma"/>
              </a:rPr>
              <a:t>"graphein"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(meaning </a:t>
            </a:r>
            <a:r>
              <a:rPr sz="3600" spc="-110" dirty="0">
                <a:latin typeface="Tahoma"/>
                <a:cs typeface="Tahoma"/>
              </a:rPr>
              <a:t>writing),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45" dirty="0">
                <a:latin typeface="Tahoma"/>
                <a:cs typeface="Tahoma"/>
              </a:rPr>
              <a:t>is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the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65" dirty="0">
                <a:latin typeface="Tahoma"/>
                <a:cs typeface="Tahoma"/>
              </a:rPr>
              <a:t>art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65" dirty="0">
                <a:latin typeface="Tahoma"/>
                <a:cs typeface="Tahoma"/>
              </a:rPr>
              <a:t>and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85" dirty="0">
                <a:latin typeface="Tahoma"/>
                <a:cs typeface="Tahoma"/>
              </a:rPr>
              <a:t>science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90" dirty="0">
                <a:latin typeface="Tahoma"/>
                <a:cs typeface="Tahoma"/>
              </a:rPr>
              <a:t>of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55" dirty="0">
                <a:latin typeface="Tahoma"/>
                <a:cs typeface="Tahoma"/>
              </a:rPr>
              <a:t>hiding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60" dirty="0">
                <a:latin typeface="Tahoma"/>
                <a:cs typeface="Tahoma"/>
              </a:rPr>
              <a:t>information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within </a:t>
            </a:r>
            <a:r>
              <a:rPr sz="3600" spc="-90" dirty="0">
                <a:latin typeface="Tahoma"/>
                <a:cs typeface="Tahoma"/>
              </a:rPr>
              <a:t>other</a:t>
            </a:r>
            <a:r>
              <a:rPr sz="3600" spc="-355" dirty="0">
                <a:latin typeface="Tahoma"/>
                <a:cs typeface="Tahoma"/>
              </a:rPr>
              <a:t> </a:t>
            </a:r>
            <a:r>
              <a:rPr sz="3600" spc="-100" dirty="0">
                <a:latin typeface="Tahoma"/>
                <a:cs typeface="Tahoma"/>
              </a:rPr>
              <a:t>non-secret</a:t>
            </a:r>
            <a:r>
              <a:rPr sz="3600" spc="-355" dirty="0">
                <a:latin typeface="Tahoma"/>
                <a:cs typeface="Tahoma"/>
              </a:rPr>
              <a:t> </a:t>
            </a:r>
            <a:r>
              <a:rPr sz="3600" spc="-145" dirty="0">
                <a:latin typeface="Tahoma"/>
                <a:cs typeface="Tahoma"/>
              </a:rPr>
              <a:t>text</a:t>
            </a:r>
            <a:r>
              <a:rPr sz="3600" spc="-355" dirty="0">
                <a:latin typeface="Tahoma"/>
                <a:cs typeface="Tahoma"/>
              </a:rPr>
              <a:t> </a:t>
            </a:r>
            <a:r>
              <a:rPr sz="3600" spc="-55" dirty="0">
                <a:latin typeface="Tahoma"/>
                <a:cs typeface="Tahoma"/>
              </a:rPr>
              <a:t>or</a:t>
            </a:r>
            <a:r>
              <a:rPr sz="3600" spc="-350" dirty="0">
                <a:latin typeface="Tahoma"/>
                <a:cs typeface="Tahoma"/>
              </a:rPr>
              <a:t> </a:t>
            </a:r>
            <a:r>
              <a:rPr sz="3600" spc="-125" dirty="0">
                <a:latin typeface="Tahoma"/>
                <a:cs typeface="Tahoma"/>
              </a:rPr>
              <a:t>data.</a:t>
            </a:r>
            <a:r>
              <a:rPr sz="3600" spc="-355" dirty="0">
                <a:latin typeface="Tahoma"/>
                <a:cs typeface="Tahoma"/>
              </a:rPr>
              <a:t> </a:t>
            </a:r>
            <a:r>
              <a:rPr sz="3600" spc="-55" dirty="0">
                <a:latin typeface="Tahoma"/>
                <a:cs typeface="Tahoma"/>
              </a:rPr>
              <a:t>Unlike</a:t>
            </a:r>
            <a:r>
              <a:rPr sz="3600" spc="-355" dirty="0">
                <a:latin typeface="Tahoma"/>
                <a:cs typeface="Tahoma"/>
              </a:rPr>
              <a:t> </a:t>
            </a:r>
            <a:r>
              <a:rPr sz="3600" spc="-110" dirty="0">
                <a:latin typeface="Tahoma"/>
                <a:cs typeface="Tahoma"/>
              </a:rPr>
              <a:t>cryptography,</a:t>
            </a:r>
            <a:r>
              <a:rPr sz="3600" spc="-35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which </a:t>
            </a:r>
            <a:r>
              <a:rPr sz="3600" spc="-80" dirty="0">
                <a:latin typeface="Tahoma"/>
                <a:cs typeface="Tahoma"/>
              </a:rPr>
              <a:t>scrambles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the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data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50" dirty="0">
                <a:latin typeface="Tahoma"/>
                <a:cs typeface="Tahoma"/>
              </a:rPr>
              <a:t>to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85" dirty="0">
                <a:latin typeface="Tahoma"/>
                <a:cs typeface="Tahoma"/>
              </a:rPr>
              <a:t>obscure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50" dirty="0">
                <a:latin typeface="Tahoma"/>
                <a:cs typeface="Tahoma"/>
              </a:rPr>
              <a:t>its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114" dirty="0">
                <a:latin typeface="Tahoma"/>
                <a:cs typeface="Tahoma"/>
              </a:rPr>
              <a:t>meaning,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steganography </a:t>
            </a:r>
            <a:r>
              <a:rPr sz="3600" spc="-85" dirty="0">
                <a:latin typeface="Tahoma"/>
                <a:cs typeface="Tahoma"/>
              </a:rPr>
              <a:t>conceals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the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114" dirty="0">
                <a:latin typeface="Tahoma"/>
                <a:cs typeface="Tahoma"/>
              </a:rPr>
              <a:t>very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114" dirty="0">
                <a:latin typeface="Tahoma"/>
                <a:cs typeface="Tahoma"/>
              </a:rPr>
              <a:t>existence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90" dirty="0">
                <a:latin typeface="Tahoma"/>
                <a:cs typeface="Tahoma"/>
              </a:rPr>
              <a:t>of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the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125" dirty="0">
                <a:latin typeface="Tahoma"/>
                <a:cs typeface="Tahoma"/>
              </a:rPr>
              <a:t>data,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85" dirty="0">
                <a:latin typeface="Tahoma"/>
                <a:cs typeface="Tahoma"/>
              </a:rPr>
              <a:t>making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it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85" dirty="0">
                <a:latin typeface="Tahoma"/>
                <a:cs typeface="Tahoma"/>
              </a:rPr>
              <a:t>appear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105" dirty="0">
                <a:latin typeface="Tahoma"/>
                <a:cs typeface="Tahoma"/>
              </a:rPr>
              <a:t>as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25" dirty="0">
                <a:latin typeface="Tahoma"/>
                <a:cs typeface="Tahoma"/>
              </a:rPr>
              <a:t>an </a:t>
            </a:r>
            <a:r>
              <a:rPr sz="3600" spc="-65" dirty="0">
                <a:latin typeface="Tahoma"/>
                <a:cs typeface="Tahoma"/>
              </a:rPr>
              <a:t>innocent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65" dirty="0">
                <a:latin typeface="Tahoma"/>
                <a:cs typeface="Tahoma"/>
              </a:rPr>
              <a:t>and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60" dirty="0">
                <a:latin typeface="Tahoma"/>
                <a:cs typeface="Tahoma"/>
              </a:rPr>
              <a:t>ordinary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ﬁle.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90" dirty="0">
                <a:latin typeface="Tahoma"/>
                <a:cs typeface="Tahoma"/>
              </a:rPr>
              <a:t>This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70" dirty="0">
                <a:latin typeface="Tahoma"/>
                <a:cs typeface="Tahoma"/>
              </a:rPr>
              <a:t>subtle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75" dirty="0">
                <a:latin typeface="Tahoma"/>
                <a:cs typeface="Tahoma"/>
              </a:rPr>
              <a:t>approach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50" dirty="0">
                <a:latin typeface="Tahoma"/>
                <a:cs typeface="Tahoma"/>
              </a:rPr>
              <a:t>to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data </a:t>
            </a:r>
            <a:r>
              <a:rPr sz="3600" spc="-85" dirty="0">
                <a:latin typeface="Tahoma"/>
                <a:cs typeface="Tahoma"/>
              </a:rPr>
              <a:t>security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65" dirty="0">
                <a:latin typeface="Tahoma"/>
                <a:cs typeface="Tahoma"/>
              </a:rPr>
              <a:t>and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80" dirty="0">
                <a:latin typeface="Tahoma"/>
                <a:cs typeface="Tahoma"/>
              </a:rPr>
              <a:t>privacy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100" dirty="0">
                <a:latin typeface="Tahoma"/>
                <a:cs typeface="Tahoma"/>
              </a:rPr>
              <a:t>has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105" dirty="0">
                <a:latin typeface="Tahoma"/>
                <a:cs typeface="Tahoma"/>
              </a:rPr>
              <a:t>been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100" dirty="0">
                <a:latin typeface="Tahoma"/>
                <a:cs typeface="Tahoma"/>
              </a:rPr>
              <a:t>used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100" dirty="0">
                <a:latin typeface="Tahoma"/>
                <a:cs typeface="Tahoma"/>
              </a:rPr>
              <a:t>for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100" dirty="0">
                <a:latin typeface="Tahoma"/>
                <a:cs typeface="Tahoma"/>
              </a:rPr>
              <a:t>centuries,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90" dirty="0">
                <a:latin typeface="Tahoma"/>
                <a:cs typeface="Tahoma"/>
              </a:rPr>
              <a:t>from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ancient </a:t>
            </a:r>
            <a:r>
              <a:rPr sz="3600" spc="-75" dirty="0">
                <a:latin typeface="Tahoma"/>
                <a:cs typeface="Tahoma"/>
              </a:rPr>
              <a:t>times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114" dirty="0">
                <a:latin typeface="Tahoma"/>
                <a:cs typeface="Tahoma"/>
              </a:rPr>
              <a:t>when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135" dirty="0">
                <a:latin typeface="Tahoma"/>
                <a:cs typeface="Tahoma"/>
              </a:rPr>
              <a:t>messages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145" dirty="0">
                <a:latin typeface="Tahoma"/>
                <a:cs typeface="Tahoma"/>
              </a:rPr>
              <a:t>were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45" dirty="0">
                <a:latin typeface="Tahoma"/>
                <a:cs typeface="Tahoma"/>
              </a:rPr>
              <a:t>hidden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in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175" dirty="0">
                <a:latin typeface="Tahoma"/>
                <a:cs typeface="Tahoma"/>
              </a:rPr>
              <a:t>wax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75" dirty="0">
                <a:latin typeface="Tahoma"/>
                <a:cs typeface="Tahoma"/>
              </a:rPr>
              <a:t>tablets</a:t>
            </a:r>
            <a:r>
              <a:rPr sz="3600" spc="-370" dirty="0">
                <a:latin typeface="Tahoma"/>
                <a:cs typeface="Tahoma"/>
              </a:rPr>
              <a:t> </a:t>
            </a:r>
            <a:r>
              <a:rPr sz="3600" spc="-50" dirty="0">
                <a:latin typeface="Tahoma"/>
                <a:cs typeface="Tahoma"/>
              </a:rPr>
              <a:t>to</a:t>
            </a:r>
            <a:r>
              <a:rPr sz="3600" spc="-375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modern </a:t>
            </a:r>
            <a:r>
              <a:rPr sz="3600" spc="-40" dirty="0">
                <a:latin typeface="Tahoma"/>
                <a:cs typeface="Tahoma"/>
              </a:rPr>
              <a:t>digital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75" dirty="0">
                <a:latin typeface="Tahoma"/>
                <a:cs typeface="Tahoma"/>
              </a:rPr>
              <a:t>techniques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75" dirty="0">
                <a:latin typeface="Tahoma"/>
                <a:cs typeface="Tahoma"/>
              </a:rPr>
              <a:t>that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70" dirty="0">
                <a:latin typeface="Tahoma"/>
                <a:cs typeface="Tahoma"/>
              </a:rPr>
              <a:t>embed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data</a:t>
            </a:r>
            <a:r>
              <a:rPr sz="3600" spc="-355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within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45" dirty="0">
                <a:latin typeface="Tahoma"/>
                <a:cs typeface="Tahoma"/>
              </a:rPr>
              <a:t>multimedia</a:t>
            </a:r>
            <a:r>
              <a:rPr sz="3600" spc="-36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ﬁles.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35854" y="-11214"/>
            <a:ext cx="1963420" cy="1420495"/>
            <a:chOff x="16335854" y="-11214"/>
            <a:chExt cx="1963420" cy="1420495"/>
          </a:xfrm>
        </p:grpSpPr>
        <p:sp>
          <p:nvSpPr>
            <p:cNvPr id="3" name="object 3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16750" y="1035050"/>
            <a:ext cx="7071005" cy="7854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5000" dirty="0" smtClean="0"/>
              <a:t>PROJECTOVERVIEW</a:t>
            </a:r>
            <a:endParaRPr sz="5000" dirty="0"/>
          </a:p>
        </p:txBody>
      </p:sp>
      <p:sp>
        <p:nvSpPr>
          <p:cNvPr id="11" name="object 11"/>
          <p:cNvSpPr txBox="1"/>
          <p:nvPr/>
        </p:nvSpPr>
        <p:spPr>
          <a:xfrm>
            <a:off x="6949750" y="2183912"/>
            <a:ext cx="11095355" cy="6250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5"/>
              </a:spcBef>
            </a:pPr>
            <a:r>
              <a:rPr sz="3700" spc="-95" dirty="0">
                <a:latin typeface="Tahoma"/>
                <a:cs typeface="Tahoma"/>
              </a:rPr>
              <a:t>This</a:t>
            </a:r>
            <a:r>
              <a:rPr sz="3700" spc="-370" dirty="0">
                <a:latin typeface="Tahoma"/>
                <a:cs typeface="Tahoma"/>
              </a:rPr>
              <a:t> </a:t>
            </a:r>
            <a:r>
              <a:rPr sz="3700" spc="-85" dirty="0">
                <a:latin typeface="Tahoma"/>
                <a:cs typeface="Tahoma"/>
              </a:rPr>
              <a:t>project</a:t>
            </a:r>
            <a:r>
              <a:rPr sz="3700" spc="-365" dirty="0">
                <a:latin typeface="Tahoma"/>
                <a:cs typeface="Tahoma"/>
              </a:rPr>
              <a:t> </a:t>
            </a:r>
            <a:r>
              <a:rPr sz="3700" dirty="0">
                <a:latin typeface="Tahoma"/>
                <a:cs typeface="Tahoma"/>
              </a:rPr>
              <a:t>will</a:t>
            </a:r>
            <a:r>
              <a:rPr sz="3700" spc="-370" dirty="0">
                <a:latin typeface="Tahoma"/>
                <a:cs typeface="Tahoma"/>
              </a:rPr>
              <a:t> </a:t>
            </a:r>
            <a:r>
              <a:rPr sz="3700" spc="-114" dirty="0">
                <a:latin typeface="Tahoma"/>
                <a:cs typeface="Tahoma"/>
              </a:rPr>
              <a:t>cover</a:t>
            </a:r>
            <a:r>
              <a:rPr sz="3700" spc="-365" dirty="0">
                <a:latin typeface="Tahoma"/>
                <a:cs typeface="Tahoma"/>
              </a:rPr>
              <a:t> </a:t>
            </a:r>
            <a:r>
              <a:rPr sz="3700" spc="-80" dirty="0">
                <a:latin typeface="Tahoma"/>
                <a:cs typeface="Tahoma"/>
              </a:rPr>
              <a:t>the</a:t>
            </a:r>
            <a:r>
              <a:rPr sz="3700" spc="-370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following </a:t>
            </a:r>
            <a:r>
              <a:rPr sz="3700" spc="-105" dirty="0">
                <a:latin typeface="Tahoma"/>
                <a:cs typeface="Tahoma"/>
              </a:rPr>
              <a:t>aspects:Understanding</a:t>
            </a:r>
            <a:r>
              <a:rPr sz="3700" spc="-330" dirty="0">
                <a:latin typeface="Tahoma"/>
                <a:cs typeface="Tahoma"/>
              </a:rPr>
              <a:t> </a:t>
            </a:r>
            <a:r>
              <a:rPr sz="3700" spc="-80" dirty="0">
                <a:latin typeface="Tahoma"/>
                <a:cs typeface="Tahoma"/>
              </a:rPr>
              <a:t>the</a:t>
            </a:r>
            <a:r>
              <a:rPr sz="3700" spc="-330" dirty="0">
                <a:latin typeface="Tahoma"/>
                <a:cs typeface="Tahoma"/>
              </a:rPr>
              <a:t> </a:t>
            </a:r>
            <a:r>
              <a:rPr sz="3700" spc="-80" dirty="0">
                <a:latin typeface="Tahoma"/>
                <a:cs typeface="Tahoma"/>
              </a:rPr>
              <a:t>fundamentals</a:t>
            </a:r>
            <a:r>
              <a:rPr sz="3700" spc="-325" dirty="0">
                <a:latin typeface="Tahoma"/>
                <a:cs typeface="Tahoma"/>
              </a:rPr>
              <a:t> </a:t>
            </a:r>
            <a:r>
              <a:rPr sz="3700" spc="-85" dirty="0">
                <a:latin typeface="Tahoma"/>
                <a:cs typeface="Tahoma"/>
              </a:rPr>
              <a:t>of</a:t>
            </a:r>
            <a:r>
              <a:rPr sz="3700" spc="-330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digital </a:t>
            </a:r>
            <a:r>
              <a:rPr sz="3700" spc="-110" dirty="0">
                <a:latin typeface="Tahoma"/>
                <a:cs typeface="Tahoma"/>
              </a:rPr>
              <a:t>images</a:t>
            </a:r>
            <a:r>
              <a:rPr sz="3700" spc="-345" dirty="0">
                <a:latin typeface="Tahoma"/>
                <a:cs typeface="Tahoma"/>
              </a:rPr>
              <a:t> </a:t>
            </a:r>
            <a:r>
              <a:rPr sz="3700" spc="-55" dirty="0">
                <a:latin typeface="Tahoma"/>
                <a:cs typeface="Tahoma"/>
              </a:rPr>
              <a:t>and</a:t>
            </a:r>
            <a:r>
              <a:rPr sz="3700" spc="-340" dirty="0">
                <a:latin typeface="Tahoma"/>
                <a:cs typeface="Tahoma"/>
              </a:rPr>
              <a:t> </a:t>
            </a:r>
            <a:r>
              <a:rPr sz="3700" spc="-120" dirty="0">
                <a:latin typeface="Tahoma"/>
                <a:cs typeface="Tahoma"/>
              </a:rPr>
              <a:t>steganography.Exploring</a:t>
            </a:r>
            <a:r>
              <a:rPr sz="3700" spc="-340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various </a:t>
            </a:r>
            <a:r>
              <a:rPr sz="3700" spc="-105" dirty="0">
                <a:latin typeface="Tahoma"/>
                <a:cs typeface="Tahoma"/>
              </a:rPr>
              <a:t>steganographic</a:t>
            </a:r>
            <a:r>
              <a:rPr sz="3700" spc="-355" dirty="0">
                <a:latin typeface="Tahoma"/>
                <a:cs typeface="Tahoma"/>
              </a:rPr>
              <a:t> </a:t>
            </a:r>
            <a:r>
              <a:rPr sz="3700" spc="-75" dirty="0">
                <a:latin typeface="Tahoma"/>
                <a:cs typeface="Tahoma"/>
              </a:rPr>
              <a:t>techniques</a:t>
            </a:r>
            <a:r>
              <a:rPr sz="3700" spc="-350" dirty="0">
                <a:latin typeface="Tahoma"/>
                <a:cs typeface="Tahoma"/>
              </a:rPr>
              <a:t> </a:t>
            </a:r>
            <a:r>
              <a:rPr sz="3700" spc="-55" dirty="0">
                <a:latin typeface="Tahoma"/>
                <a:cs typeface="Tahoma"/>
              </a:rPr>
              <a:t>and</a:t>
            </a:r>
            <a:r>
              <a:rPr sz="3700" spc="-350" dirty="0">
                <a:latin typeface="Tahoma"/>
                <a:cs typeface="Tahoma"/>
              </a:rPr>
              <a:t> </a:t>
            </a:r>
            <a:r>
              <a:rPr sz="3700" spc="-80" dirty="0">
                <a:latin typeface="Tahoma"/>
                <a:cs typeface="Tahoma"/>
              </a:rPr>
              <a:t>selecting</a:t>
            </a:r>
            <a:r>
              <a:rPr sz="3700" spc="-355" dirty="0">
                <a:latin typeface="Tahoma"/>
                <a:cs typeface="Tahoma"/>
              </a:rPr>
              <a:t> </a:t>
            </a:r>
            <a:r>
              <a:rPr sz="3700" spc="-80" dirty="0">
                <a:latin typeface="Tahoma"/>
                <a:cs typeface="Tahoma"/>
              </a:rPr>
              <a:t>the</a:t>
            </a:r>
            <a:r>
              <a:rPr sz="3700" spc="-350" dirty="0">
                <a:latin typeface="Tahoma"/>
                <a:cs typeface="Tahoma"/>
              </a:rPr>
              <a:t> </a:t>
            </a:r>
            <a:r>
              <a:rPr sz="3700" spc="-20" dirty="0">
                <a:latin typeface="Tahoma"/>
                <a:cs typeface="Tahoma"/>
              </a:rPr>
              <a:t>most </a:t>
            </a:r>
            <a:r>
              <a:rPr sz="3700" spc="-60" dirty="0">
                <a:latin typeface="Tahoma"/>
                <a:cs typeface="Tahoma"/>
              </a:rPr>
              <a:t>suitable</a:t>
            </a:r>
            <a:r>
              <a:rPr sz="3700" spc="-350" dirty="0">
                <a:latin typeface="Tahoma"/>
                <a:cs typeface="Tahoma"/>
              </a:rPr>
              <a:t> </a:t>
            </a:r>
            <a:r>
              <a:rPr sz="3700" spc="-120" dirty="0">
                <a:latin typeface="Tahoma"/>
                <a:cs typeface="Tahoma"/>
              </a:rPr>
              <a:t>one.Designing</a:t>
            </a:r>
            <a:r>
              <a:rPr sz="3700" spc="-345" dirty="0">
                <a:latin typeface="Tahoma"/>
                <a:cs typeface="Tahoma"/>
              </a:rPr>
              <a:t> </a:t>
            </a:r>
            <a:r>
              <a:rPr sz="3700" spc="-55" dirty="0">
                <a:latin typeface="Tahoma"/>
                <a:cs typeface="Tahoma"/>
              </a:rPr>
              <a:t>and</a:t>
            </a:r>
            <a:r>
              <a:rPr sz="3700" spc="-350" dirty="0">
                <a:latin typeface="Tahoma"/>
                <a:cs typeface="Tahoma"/>
              </a:rPr>
              <a:t> </a:t>
            </a:r>
            <a:r>
              <a:rPr sz="3700" spc="-60" dirty="0">
                <a:latin typeface="Tahoma"/>
                <a:cs typeface="Tahoma"/>
              </a:rPr>
              <a:t>implementing</a:t>
            </a:r>
            <a:r>
              <a:rPr sz="3700" spc="-345" dirty="0">
                <a:latin typeface="Tahoma"/>
                <a:cs typeface="Tahoma"/>
              </a:rPr>
              <a:t> </a:t>
            </a:r>
            <a:r>
              <a:rPr sz="3700" spc="-50" dirty="0">
                <a:latin typeface="Tahoma"/>
                <a:cs typeface="Tahoma"/>
              </a:rPr>
              <a:t>a </a:t>
            </a:r>
            <a:r>
              <a:rPr sz="3700" spc="-120" dirty="0">
                <a:latin typeface="Tahoma"/>
                <a:cs typeface="Tahoma"/>
              </a:rPr>
              <a:t>steganography</a:t>
            </a:r>
            <a:r>
              <a:rPr sz="3700" spc="-365" dirty="0">
                <a:latin typeface="Tahoma"/>
                <a:cs typeface="Tahoma"/>
              </a:rPr>
              <a:t> </a:t>
            </a:r>
            <a:r>
              <a:rPr sz="3700" spc="-60" dirty="0">
                <a:latin typeface="Tahoma"/>
                <a:cs typeface="Tahoma"/>
              </a:rPr>
              <a:t>algorithm</a:t>
            </a:r>
            <a:r>
              <a:rPr sz="3700" spc="-365" dirty="0">
                <a:latin typeface="Tahoma"/>
                <a:cs typeface="Tahoma"/>
              </a:rPr>
              <a:t> </a:t>
            </a:r>
            <a:r>
              <a:rPr sz="3700" spc="-100" dirty="0">
                <a:latin typeface="Tahoma"/>
                <a:cs typeface="Tahoma"/>
              </a:rPr>
              <a:t>for</a:t>
            </a:r>
            <a:r>
              <a:rPr sz="3700" spc="-360" dirty="0">
                <a:latin typeface="Tahoma"/>
                <a:cs typeface="Tahoma"/>
              </a:rPr>
              <a:t> </a:t>
            </a:r>
            <a:r>
              <a:rPr sz="3700" spc="-110" dirty="0">
                <a:latin typeface="Tahoma"/>
                <a:cs typeface="Tahoma"/>
              </a:rPr>
              <a:t>image</a:t>
            </a:r>
            <a:r>
              <a:rPr sz="3700" spc="-365" dirty="0">
                <a:latin typeface="Tahoma"/>
                <a:cs typeface="Tahoma"/>
              </a:rPr>
              <a:t> </a:t>
            </a:r>
            <a:r>
              <a:rPr sz="3700" spc="-75" dirty="0">
                <a:latin typeface="Tahoma"/>
                <a:cs typeface="Tahoma"/>
              </a:rPr>
              <a:t>embedding</a:t>
            </a:r>
            <a:r>
              <a:rPr sz="3700" spc="-360" dirty="0">
                <a:latin typeface="Tahoma"/>
                <a:cs typeface="Tahoma"/>
              </a:rPr>
              <a:t> </a:t>
            </a:r>
            <a:r>
              <a:rPr sz="3700" spc="-25" dirty="0">
                <a:latin typeface="Tahoma"/>
                <a:cs typeface="Tahoma"/>
              </a:rPr>
              <a:t>and </a:t>
            </a:r>
            <a:r>
              <a:rPr sz="3700" spc="-145" dirty="0">
                <a:latin typeface="Tahoma"/>
                <a:cs typeface="Tahoma"/>
              </a:rPr>
              <a:t>extraction.Testing</a:t>
            </a:r>
            <a:r>
              <a:rPr sz="3700" spc="-370" dirty="0">
                <a:latin typeface="Tahoma"/>
                <a:cs typeface="Tahoma"/>
              </a:rPr>
              <a:t> </a:t>
            </a:r>
            <a:r>
              <a:rPr sz="3700" spc="-80" dirty="0">
                <a:latin typeface="Tahoma"/>
                <a:cs typeface="Tahoma"/>
              </a:rPr>
              <a:t>the</a:t>
            </a:r>
            <a:r>
              <a:rPr sz="3700" spc="-365" dirty="0">
                <a:latin typeface="Tahoma"/>
                <a:cs typeface="Tahoma"/>
              </a:rPr>
              <a:t> </a:t>
            </a:r>
            <a:r>
              <a:rPr sz="3700" spc="-60" dirty="0">
                <a:latin typeface="Tahoma"/>
                <a:cs typeface="Tahoma"/>
              </a:rPr>
              <a:t>algorithm</a:t>
            </a:r>
            <a:r>
              <a:rPr sz="3700" spc="-370" dirty="0">
                <a:latin typeface="Tahoma"/>
                <a:cs typeface="Tahoma"/>
              </a:rPr>
              <a:t> </a:t>
            </a:r>
            <a:r>
              <a:rPr sz="3700" spc="-50" dirty="0">
                <a:latin typeface="Tahoma"/>
                <a:cs typeface="Tahoma"/>
              </a:rPr>
              <a:t>to</a:t>
            </a:r>
            <a:r>
              <a:rPr sz="3700" spc="-365" dirty="0">
                <a:latin typeface="Tahoma"/>
                <a:cs typeface="Tahoma"/>
              </a:rPr>
              <a:t> </a:t>
            </a:r>
            <a:r>
              <a:rPr sz="3700" spc="-114" dirty="0">
                <a:latin typeface="Tahoma"/>
                <a:cs typeface="Tahoma"/>
              </a:rPr>
              <a:t>ensure</a:t>
            </a:r>
            <a:r>
              <a:rPr sz="3700" spc="-370" dirty="0">
                <a:latin typeface="Tahoma"/>
                <a:cs typeface="Tahoma"/>
              </a:rPr>
              <a:t> </a:t>
            </a:r>
            <a:r>
              <a:rPr sz="3700" spc="-80" dirty="0">
                <a:latin typeface="Tahoma"/>
                <a:cs typeface="Tahoma"/>
              </a:rPr>
              <a:t>the</a:t>
            </a:r>
            <a:r>
              <a:rPr sz="3700" spc="-365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embedded </a:t>
            </a:r>
            <a:r>
              <a:rPr sz="3700" spc="-110" dirty="0">
                <a:latin typeface="Tahoma"/>
                <a:cs typeface="Tahoma"/>
              </a:rPr>
              <a:t>image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45" dirty="0">
                <a:latin typeface="Tahoma"/>
                <a:cs typeface="Tahoma"/>
              </a:rPr>
              <a:t>is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60" dirty="0">
                <a:latin typeface="Tahoma"/>
                <a:cs typeface="Tahoma"/>
              </a:rPr>
              <a:t>imperceptible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55" dirty="0">
                <a:latin typeface="Tahoma"/>
                <a:cs typeface="Tahoma"/>
              </a:rPr>
              <a:t>and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80" dirty="0">
                <a:latin typeface="Tahoma"/>
                <a:cs typeface="Tahoma"/>
              </a:rPr>
              <a:t>can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90" dirty="0">
                <a:latin typeface="Tahoma"/>
                <a:cs typeface="Tahoma"/>
              </a:rPr>
              <a:t>be</a:t>
            </a:r>
            <a:r>
              <a:rPr sz="3700" spc="-375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accurately </a:t>
            </a:r>
            <a:r>
              <a:rPr sz="3700" spc="-105" dirty="0">
                <a:latin typeface="Tahoma"/>
                <a:cs typeface="Tahoma"/>
              </a:rPr>
              <a:t>retrieved.Analyzing</a:t>
            </a:r>
            <a:r>
              <a:rPr sz="3700" spc="-375" dirty="0">
                <a:latin typeface="Tahoma"/>
                <a:cs typeface="Tahoma"/>
              </a:rPr>
              <a:t> </a:t>
            </a:r>
            <a:r>
              <a:rPr sz="3700" spc="-80" dirty="0">
                <a:latin typeface="Tahoma"/>
                <a:cs typeface="Tahoma"/>
              </a:rPr>
              <a:t>the</a:t>
            </a:r>
            <a:r>
              <a:rPr sz="3700" spc="-370" dirty="0">
                <a:latin typeface="Tahoma"/>
                <a:cs typeface="Tahoma"/>
              </a:rPr>
              <a:t> </a:t>
            </a:r>
            <a:r>
              <a:rPr sz="3700" spc="-95" dirty="0">
                <a:latin typeface="Tahoma"/>
                <a:cs typeface="Tahoma"/>
              </a:rPr>
              <a:t>performance</a:t>
            </a:r>
            <a:r>
              <a:rPr sz="3700" spc="-370" dirty="0">
                <a:latin typeface="Tahoma"/>
                <a:cs typeface="Tahoma"/>
              </a:rPr>
              <a:t> </a:t>
            </a:r>
            <a:r>
              <a:rPr sz="3700" spc="-85" dirty="0">
                <a:latin typeface="Tahoma"/>
                <a:cs typeface="Tahoma"/>
              </a:rPr>
              <a:t>of</a:t>
            </a:r>
            <a:r>
              <a:rPr sz="3700" spc="-370" dirty="0">
                <a:latin typeface="Tahoma"/>
                <a:cs typeface="Tahoma"/>
              </a:rPr>
              <a:t> </a:t>
            </a:r>
            <a:r>
              <a:rPr sz="3700" spc="-80" dirty="0">
                <a:latin typeface="Tahoma"/>
                <a:cs typeface="Tahoma"/>
              </a:rPr>
              <a:t>the</a:t>
            </a:r>
            <a:r>
              <a:rPr sz="3700" spc="-370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implemented </a:t>
            </a:r>
            <a:r>
              <a:rPr sz="3700" spc="-65" dirty="0">
                <a:latin typeface="Tahoma"/>
                <a:cs typeface="Tahoma"/>
              </a:rPr>
              <a:t>method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20" dirty="0">
                <a:latin typeface="Tahoma"/>
                <a:cs typeface="Tahoma"/>
              </a:rPr>
              <a:t>in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100" dirty="0">
                <a:latin typeface="Tahoma"/>
                <a:cs typeface="Tahoma"/>
              </a:rPr>
              <a:t>terms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85" dirty="0">
                <a:latin typeface="Tahoma"/>
                <a:cs typeface="Tahoma"/>
              </a:rPr>
              <a:t>of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105" dirty="0">
                <a:latin typeface="Tahoma"/>
                <a:cs typeface="Tahoma"/>
              </a:rPr>
              <a:t>robustness,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95" dirty="0">
                <a:latin typeface="Tahoma"/>
                <a:cs typeface="Tahoma"/>
              </a:rPr>
              <a:t>capacity,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25" dirty="0">
                <a:latin typeface="Tahoma"/>
                <a:cs typeface="Tahoma"/>
              </a:rPr>
              <a:t>and </a:t>
            </a:r>
            <a:r>
              <a:rPr sz="3700" spc="-10" dirty="0">
                <a:latin typeface="Tahoma"/>
                <a:cs typeface="Tahoma"/>
              </a:rPr>
              <a:t>imperceptibility.</a:t>
            </a:r>
            <a:endParaRPr sz="3700" dirty="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49415" cy="10286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-9360"/>
            <a:ext cx="1460050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5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09" y="583172"/>
                  </a:lnTo>
                  <a:lnTo>
                    <a:pt x="2162809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8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8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8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021" y="2287397"/>
            <a:ext cx="161925" cy="161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4021" y="3420872"/>
            <a:ext cx="161925" cy="1619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021" y="4544822"/>
            <a:ext cx="161925" cy="161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4021" y="5678297"/>
            <a:ext cx="161925" cy="1619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4021" y="6811772"/>
            <a:ext cx="161925" cy="1619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4021" y="7945247"/>
            <a:ext cx="161925" cy="16192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41846" y="2050479"/>
            <a:ext cx="15104110" cy="68116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270"/>
              </a:spcBef>
            </a:pPr>
            <a:r>
              <a:rPr sz="3700" spc="-50" dirty="0">
                <a:latin typeface="Tahoma"/>
                <a:cs typeface="Tahoma"/>
              </a:rPr>
              <a:t>Government</a:t>
            </a:r>
            <a:r>
              <a:rPr sz="3700" spc="-35" dirty="0">
                <a:latin typeface="Tahoma"/>
                <a:cs typeface="Tahoma"/>
              </a:rPr>
              <a:t> </a:t>
            </a:r>
            <a:r>
              <a:rPr sz="3700" spc="-100" dirty="0">
                <a:latin typeface="Tahoma"/>
                <a:cs typeface="Tahoma"/>
              </a:rPr>
              <a:t>Agencies:</a:t>
            </a:r>
            <a:r>
              <a:rPr sz="3700" spc="-30" dirty="0">
                <a:latin typeface="Tahoma"/>
                <a:cs typeface="Tahoma"/>
              </a:rPr>
              <a:t> </a:t>
            </a:r>
            <a:r>
              <a:rPr sz="3700" dirty="0">
                <a:latin typeface="Tahoma"/>
                <a:cs typeface="Tahoma"/>
              </a:rPr>
              <a:t>For</a:t>
            </a:r>
            <a:r>
              <a:rPr sz="3700" spc="-30" dirty="0">
                <a:latin typeface="Tahoma"/>
                <a:cs typeface="Tahoma"/>
              </a:rPr>
              <a:t> </a:t>
            </a:r>
            <a:r>
              <a:rPr sz="3700" spc="-20" dirty="0">
                <a:latin typeface="Tahoma"/>
                <a:cs typeface="Tahoma"/>
              </a:rPr>
              <a:t>secure</a:t>
            </a:r>
            <a:r>
              <a:rPr sz="3700" spc="-35" dirty="0">
                <a:latin typeface="Tahoma"/>
                <a:cs typeface="Tahoma"/>
              </a:rPr>
              <a:t> </a:t>
            </a:r>
            <a:r>
              <a:rPr sz="3700" spc="-30" dirty="0">
                <a:latin typeface="Tahoma"/>
                <a:cs typeface="Tahoma"/>
              </a:rPr>
              <a:t>communication, </a:t>
            </a:r>
            <a:r>
              <a:rPr sz="3700" spc="-25" dirty="0">
                <a:latin typeface="Tahoma"/>
                <a:cs typeface="Tahoma"/>
              </a:rPr>
              <a:t>intelligence</a:t>
            </a:r>
            <a:r>
              <a:rPr sz="3700" spc="-30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operations, </a:t>
            </a:r>
            <a:r>
              <a:rPr sz="3700" spc="-55" dirty="0">
                <a:latin typeface="Tahoma"/>
                <a:cs typeface="Tahoma"/>
              </a:rPr>
              <a:t>and</a:t>
            </a:r>
            <a:r>
              <a:rPr sz="3700" spc="-365" dirty="0">
                <a:latin typeface="Tahoma"/>
                <a:cs typeface="Tahoma"/>
              </a:rPr>
              <a:t> </a:t>
            </a:r>
            <a:r>
              <a:rPr sz="3700" spc="-80" dirty="0">
                <a:latin typeface="Tahoma"/>
                <a:cs typeface="Tahoma"/>
              </a:rPr>
              <a:t>protecting</a:t>
            </a:r>
            <a:r>
              <a:rPr sz="3700" spc="-365" dirty="0">
                <a:latin typeface="Tahoma"/>
                <a:cs typeface="Tahoma"/>
              </a:rPr>
              <a:t> </a:t>
            </a:r>
            <a:r>
              <a:rPr sz="3700" spc="-85" dirty="0">
                <a:latin typeface="Tahoma"/>
                <a:cs typeface="Tahoma"/>
              </a:rPr>
              <a:t>sensitive</a:t>
            </a:r>
            <a:r>
              <a:rPr sz="3700" spc="-360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information.</a:t>
            </a:r>
            <a:endParaRPr sz="3700" dirty="0">
              <a:latin typeface="Tahoma"/>
              <a:cs typeface="Tahoma"/>
            </a:endParaRPr>
          </a:p>
          <a:p>
            <a:pPr marL="12700" marR="5080">
              <a:lnSpc>
                <a:spcPts val="4420"/>
              </a:lnSpc>
              <a:spcBef>
                <a:spcPts val="75"/>
              </a:spcBef>
              <a:tabLst>
                <a:tab pos="1898014" algn="l"/>
                <a:tab pos="2851150" algn="l"/>
                <a:tab pos="4385310" algn="l"/>
                <a:tab pos="6802120" algn="l"/>
                <a:tab pos="7867650" algn="l"/>
                <a:tab pos="9465310" algn="l"/>
                <a:tab pos="12861925" algn="l"/>
                <a:tab pos="13579475" algn="l"/>
              </a:tabLst>
            </a:pPr>
            <a:r>
              <a:rPr sz="3700" spc="-10" dirty="0">
                <a:latin typeface="Tahoma"/>
                <a:cs typeface="Tahoma"/>
              </a:rPr>
              <a:t>Military: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25" dirty="0">
                <a:latin typeface="Tahoma"/>
                <a:cs typeface="Tahoma"/>
              </a:rPr>
              <a:t>For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10" dirty="0">
                <a:latin typeface="Tahoma"/>
                <a:cs typeface="Tahoma"/>
              </a:rPr>
              <a:t>covert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10" dirty="0">
                <a:latin typeface="Tahoma"/>
                <a:cs typeface="Tahoma"/>
              </a:rPr>
              <a:t>operations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25" dirty="0">
                <a:latin typeface="Tahoma"/>
                <a:cs typeface="Tahoma"/>
              </a:rPr>
              <a:t>and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10" dirty="0">
                <a:latin typeface="Tahoma"/>
                <a:cs typeface="Tahoma"/>
              </a:rPr>
              <a:t>secure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10" dirty="0">
                <a:latin typeface="Tahoma"/>
                <a:cs typeface="Tahoma"/>
              </a:rPr>
              <a:t>communication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25" dirty="0">
                <a:latin typeface="Tahoma"/>
                <a:cs typeface="Tahoma"/>
              </a:rPr>
              <a:t>to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90" dirty="0">
                <a:latin typeface="Tahoma"/>
                <a:cs typeface="Tahoma"/>
              </a:rPr>
              <a:t>prevent </a:t>
            </a:r>
            <a:r>
              <a:rPr sz="3700" spc="-70" dirty="0">
                <a:latin typeface="Tahoma"/>
                <a:cs typeface="Tahoma"/>
              </a:rPr>
              <a:t>interception</a:t>
            </a:r>
            <a:r>
              <a:rPr sz="3700" spc="-355" dirty="0">
                <a:latin typeface="Tahoma"/>
                <a:cs typeface="Tahoma"/>
              </a:rPr>
              <a:t> </a:t>
            </a:r>
            <a:r>
              <a:rPr sz="3700" spc="-100" dirty="0">
                <a:latin typeface="Tahoma"/>
                <a:cs typeface="Tahoma"/>
              </a:rPr>
              <a:t>by</a:t>
            </a:r>
            <a:r>
              <a:rPr sz="3700" spc="-350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adversaries.</a:t>
            </a:r>
            <a:endParaRPr sz="3700" dirty="0">
              <a:latin typeface="Tahoma"/>
              <a:cs typeface="Tahoma"/>
            </a:endParaRPr>
          </a:p>
          <a:p>
            <a:pPr marL="12700">
              <a:lnSpc>
                <a:spcPts val="4285"/>
              </a:lnSpc>
            </a:pPr>
            <a:r>
              <a:rPr sz="3700" spc="-95" dirty="0">
                <a:latin typeface="Tahoma"/>
                <a:cs typeface="Tahoma"/>
              </a:rPr>
              <a:t>Corporations:</a:t>
            </a:r>
            <a:r>
              <a:rPr sz="3700" spc="-235" dirty="0">
                <a:latin typeface="Tahoma"/>
                <a:cs typeface="Tahoma"/>
              </a:rPr>
              <a:t> </a:t>
            </a:r>
            <a:r>
              <a:rPr sz="3700" spc="-229" dirty="0">
                <a:latin typeface="Tahoma"/>
                <a:cs typeface="Tahoma"/>
              </a:rPr>
              <a:t>To </a:t>
            </a:r>
            <a:r>
              <a:rPr sz="3700" spc="-75" dirty="0">
                <a:latin typeface="Tahoma"/>
                <a:cs typeface="Tahoma"/>
              </a:rPr>
              <a:t>protect</a:t>
            </a:r>
            <a:r>
              <a:rPr sz="3700" spc="-235" dirty="0">
                <a:latin typeface="Tahoma"/>
                <a:cs typeface="Tahoma"/>
              </a:rPr>
              <a:t> </a:t>
            </a:r>
            <a:r>
              <a:rPr sz="3700" spc="-90" dirty="0">
                <a:latin typeface="Tahoma"/>
                <a:cs typeface="Tahoma"/>
              </a:rPr>
              <a:t>trade</a:t>
            </a:r>
            <a:r>
              <a:rPr sz="3700" spc="-229" dirty="0">
                <a:latin typeface="Tahoma"/>
                <a:cs typeface="Tahoma"/>
              </a:rPr>
              <a:t> </a:t>
            </a:r>
            <a:r>
              <a:rPr sz="3700" spc="-130" dirty="0">
                <a:latin typeface="Tahoma"/>
                <a:cs typeface="Tahoma"/>
              </a:rPr>
              <a:t>secrets,</a:t>
            </a:r>
            <a:r>
              <a:rPr sz="3700" spc="-229" dirty="0">
                <a:latin typeface="Tahoma"/>
                <a:cs typeface="Tahoma"/>
              </a:rPr>
              <a:t> </a:t>
            </a:r>
            <a:r>
              <a:rPr sz="3700" spc="-70" dirty="0">
                <a:latin typeface="Tahoma"/>
                <a:cs typeface="Tahoma"/>
              </a:rPr>
              <a:t>proprietary</a:t>
            </a:r>
            <a:r>
              <a:rPr sz="3700" spc="-235" dirty="0">
                <a:latin typeface="Tahoma"/>
                <a:cs typeface="Tahoma"/>
              </a:rPr>
              <a:t> </a:t>
            </a:r>
            <a:r>
              <a:rPr sz="3700" spc="-75" dirty="0">
                <a:latin typeface="Tahoma"/>
                <a:cs typeface="Tahoma"/>
              </a:rPr>
              <a:t>information,</a:t>
            </a:r>
            <a:r>
              <a:rPr sz="3700" spc="-229" dirty="0">
                <a:latin typeface="Tahoma"/>
                <a:cs typeface="Tahoma"/>
              </a:rPr>
              <a:t> </a:t>
            </a:r>
            <a:r>
              <a:rPr sz="3700" spc="-55" dirty="0">
                <a:latin typeface="Tahoma"/>
                <a:cs typeface="Tahoma"/>
              </a:rPr>
              <a:t>and</a:t>
            </a:r>
            <a:r>
              <a:rPr sz="3700" spc="-229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sensitive</a:t>
            </a:r>
            <a:endParaRPr sz="3700" dirty="0">
              <a:latin typeface="Tahoma"/>
              <a:cs typeface="Tahoma"/>
            </a:endParaRPr>
          </a:p>
          <a:p>
            <a:pPr marL="12700">
              <a:lnSpc>
                <a:spcPts val="4430"/>
              </a:lnSpc>
              <a:spcBef>
                <a:spcPts val="60"/>
              </a:spcBef>
            </a:pPr>
            <a:r>
              <a:rPr sz="3700" spc="-60" dirty="0">
                <a:latin typeface="Tahoma"/>
                <a:cs typeface="Tahoma"/>
              </a:rPr>
              <a:t>communications</a:t>
            </a:r>
            <a:r>
              <a:rPr sz="3700" spc="-355" dirty="0">
                <a:latin typeface="Tahoma"/>
                <a:cs typeface="Tahoma"/>
              </a:rPr>
              <a:t> </a:t>
            </a:r>
            <a:r>
              <a:rPr sz="3700" spc="-95" dirty="0">
                <a:latin typeface="Tahoma"/>
                <a:cs typeface="Tahoma"/>
              </a:rPr>
              <a:t>from</a:t>
            </a:r>
            <a:r>
              <a:rPr sz="3700" spc="-355" dirty="0">
                <a:latin typeface="Tahoma"/>
                <a:cs typeface="Tahoma"/>
              </a:rPr>
              <a:t> </a:t>
            </a:r>
            <a:r>
              <a:rPr sz="3700" spc="-70" dirty="0">
                <a:latin typeface="Tahoma"/>
                <a:cs typeface="Tahoma"/>
              </a:rPr>
              <a:t>competitors</a:t>
            </a:r>
            <a:r>
              <a:rPr sz="3700" spc="-350" dirty="0">
                <a:latin typeface="Tahoma"/>
                <a:cs typeface="Tahoma"/>
              </a:rPr>
              <a:t> </a:t>
            </a:r>
            <a:r>
              <a:rPr sz="3700" spc="-60" dirty="0">
                <a:latin typeface="Tahoma"/>
                <a:cs typeface="Tahoma"/>
              </a:rPr>
              <a:t>or</a:t>
            </a:r>
            <a:r>
              <a:rPr sz="3700" spc="-355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hackers.</a:t>
            </a:r>
            <a:endParaRPr sz="3700" dirty="0">
              <a:latin typeface="Tahoma"/>
              <a:cs typeface="Tahoma"/>
            </a:endParaRPr>
          </a:p>
          <a:p>
            <a:pPr marL="12700" marR="5080">
              <a:lnSpc>
                <a:spcPts val="4430"/>
              </a:lnSpc>
              <a:spcBef>
                <a:spcPts val="145"/>
              </a:spcBef>
              <a:tabLst>
                <a:tab pos="2536825" algn="l"/>
                <a:tab pos="3652520" algn="l"/>
                <a:tab pos="7117715" algn="l"/>
                <a:tab pos="7955915" algn="l"/>
                <a:tab pos="9447530" algn="l"/>
                <a:tab pos="10885805" algn="l"/>
                <a:tab pos="13564235" algn="l"/>
              </a:tabLst>
            </a:pPr>
            <a:r>
              <a:rPr sz="3700" spc="-10" dirty="0">
                <a:latin typeface="Tahoma"/>
                <a:cs typeface="Tahoma"/>
              </a:rPr>
              <a:t>Journalists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25" dirty="0">
                <a:latin typeface="Tahoma"/>
                <a:cs typeface="Tahoma"/>
              </a:rPr>
              <a:t>and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10" dirty="0">
                <a:latin typeface="Tahoma"/>
                <a:cs typeface="Tahoma"/>
              </a:rPr>
              <a:t>Whistleblowers: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25" dirty="0">
                <a:latin typeface="Tahoma"/>
                <a:cs typeface="Tahoma"/>
              </a:rPr>
              <a:t>To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10" dirty="0">
                <a:latin typeface="Tahoma"/>
                <a:cs typeface="Tahoma"/>
              </a:rPr>
              <a:t>safely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10" dirty="0">
                <a:latin typeface="Tahoma"/>
                <a:cs typeface="Tahoma"/>
              </a:rPr>
              <a:t>share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10" dirty="0">
                <a:latin typeface="Tahoma"/>
                <a:cs typeface="Tahoma"/>
              </a:rPr>
              <a:t>information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40" dirty="0">
                <a:latin typeface="Tahoma"/>
                <a:cs typeface="Tahoma"/>
              </a:rPr>
              <a:t>without </a:t>
            </a:r>
            <a:r>
              <a:rPr sz="3700" spc="-100" dirty="0">
                <a:latin typeface="Tahoma"/>
                <a:cs typeface="Tahoma"/>
              </a:rPr>
              <a:t>revealing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60" dirty="0">
                <a:latin typeface="Tahoma"/>
                <a:cs typeface="Tahoma"/>
              </a:rPr>
              <a:t>their</a:t>
            </a:r>
            <a:r>
              <a:rPr sz="3700" spc="-375" dirty="0">
                <a:latin typeface="Tahoma"/>
                <a:cs typeface="Tahoma"/>
              </a:rPr>
              <a:t> </a:t>
            </a:r>
            <a:r>
              <a:rPr sz="3700" spc="-105" dirty="0">
                <a:latin typeface="Tahoma"/>
                <a:cs typeface="Tahoma"/>
              </a:rPr>
              <a:t>sources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60" dirty="0">
                <a:latin typeface="Tahoma"/>
                <a:cs typeface="Tahoma"/>
              </a:rPr>
              <a:t>or</a:t>
            </a:r>
            <a:r>
              <a:rPr sz="3700" spc="-375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identities.</a:t>
            </a:r>
            <a:endParaRPr sz="3700" dirty="0">
              <a:latin typeface="Tahoma"/>
              <a:cs typeface="Tahoma"/>
            </a:endParaRPr>
          </a:p>
          <a:p>
            <a:pPr marL="12700" marR="5080">
              <a:lnSpc>
                <a:spcPts val="4430"/>
              </a:lnSpc>
              <a:spcBef>
                <a:spcPts val="65"/>
              </a:spcBef>
              <a:tabLst>
                <a:tab pos="1032510" algn="l"/>
                <a:tab pos="3889375" algn="l"/>
                <a:tab pos="4751070" algn="l"/>
                <a:tab pos="7197725" algn="l"/>
                <a:tab pos="9524365" algn="l"/>
                <a:tab pos="10499090" algn="l"/>
                <a:tab pos="12006580" algn="l"/>
              </a:tabLst>
            </a:pPr>
            <a:r>
              <a:rPr sz="3700" spc="-25" dirty="0">
                <a:latin typeface="Tahoma"/>
                <a:cs typeface="Tahoma"/>
              </a:rPr>
              <a:t>Law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10" dirty="0">
                <a:latin typeface="Tahoma"/>
                <a:cs typeface="Tahoma"/>
              </a:rPr>
              <a:t>Enforcement: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25" dirty="0">
                <a:latin typeface="Tahoma"/>
                <a:cs typeface="Tahoma"/>
              </a:rPr>
              <a:t>For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10" dirty="0">
                <a:latin typeface="Tahoma"/>
                <a:cs typeface="Tahoma"/>
              </a:rPr>
              <a:t>undercover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10" dirty="0">
                <a:latin typeface="Tahoma"/>
                <a:cs typeface="Tahoma"/>
              </a:rPr>
              <a:t>operations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25" dirty="0">
                <a:latin typeface="Tahoma"/>
                <a:cs typeface="Tahoma"/>
              </a:rPr>
              <a:t>and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10" dirty="0">
                <a:latin typeface="Tahoma"/>
                <a:cs typeface="Tahoma"/>
              </a:rPr>
              <a:t>secure</a:t>
            </a:r>
            <a:r>
              <a:rPr sz="3700" dirty="0">
                <a:latin typeface="Tahoma"/>
                <a:cs typeface="Tahoma"/>
              </a:rPr>
              <a:t>	</a:t>
            </a:r>
            <a:r>
              <a:rPr sz="3700" spc="-45" dirty="0">
                <a:latin typeface="Tahoma"/>
                <a:cs typeface="Tahoma"/>
              </a:rPr>
              <a:t>communication </a:t>
            </a:r>
            <a:r>
              <a:rPr sz="3700" spc="-95" dirty="0">
                <a:latin typeface="Tahoma"/>
                <a:cs typeface="Tahoma"/>
              </a:rPr>
              <a:t>among</a:t>
            </a:r>
            <a:r>
              <a:rPr sz="3700" spc="-390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ofﬁcers.</a:t>
            </a:r>
            <a:endParaRPr sz="3700" dirty="0">
              <a:latin typeface="Tahoma"/>
              <a:cs typeface="Tahoma"/>
            </a:endParaRPr>
          </a:p>
          <a:p>
            <a:pPr marL="12700" marR="5080">
              <a:lnSpc>
                <a:spcPts val="4430"/>
              </a:lnSpc>
              <a:spcBef>
                <a:spcPts val="20"/>
              </a:spcBef>
            </a:pPr>
            <a:r>
              <a:rPr sz="3700" spc="-85" dirty="0">
                <a:latin typeface="Tahoma"/>
                <a:cs typeface="Tahoma"/>
              </a:rPr>
              <a:t>Cryptographers:</a:t>
            </a:r>
            <a:r>
              <a:rPr sz="3700" spc="85" dirty="0">
                <a:latin typeface="Tahoma"/>
                <a:cs typeface="Tahoma"/>
              </a:rPr>
              <a:t> </a:t>
            </a:r>
            <a:r>
              <a:rPr sz="3700" spc="-80" dirty="0">
                <a:latin typeface="Tahoma"/>
                <a:cs typeface="Tahoma"/>
              </a:rPr>
              <a:t>Researchers</a:t>
            </a:r>
            <a:r>
              <a:rPr sz="3700" spc="85" dirty="0">
                <a:latin typeface="Tahoma"/>
                <a:cs typeface="Tahoma"/>
              </a:rPr>
              <a:t> </a:t>
            </a:r>
            <a:r>
              <a:rPr sz="3700" dirty="0">
                <a:latin typeface="Tahoma"/>
                <a:cs typeface="Tahoma"/>
              </a:rPr>
              <a:t>and</a:t>
            </a:r>
            <a:r>
              <a:rPr sz="3700" spc="85" dirty="0">
                <a:latin typeface="Tahoma"/>
                <a:cs typeface="Tahoma"/>
              </a:rPr>
              <a:t> </a:t>
            </a:r>
            <a:r>
              <a:rPr sz="3700" spc="-30" dirty="0">
                <a:latin typeface="Tahoma"/>
                <a:cs typeface="Tahoma"/>
              </a:rPr>
              <a:t>professionals</a:t>
            </a:r>
            <a:r>
              <a:rPr sz="3700" spc="90" dirty="0">
                <a:latin typeface="Tahoma"/>
                <a:cs typeface="Tahoma"/>
              </a:rPr>
              <a:t> </a:t>
            </a:r>
            <a:r>
              <a:rPr sz="3700" dirty="0">
                <a:latin typeface="Tahoma"/>
                <a:cs typeface="Tahoma"/>
              </a:rPr>
              <a:t>working</a:t>
            </a:r>
            <a:r>
              <a:rPr sz="3700" spc="85" dirty="0">
                <a:latin typeface="Tahoma"/>
                <a:cs typeface="Tahoma"/>
              </a:rPr>
              <a:t> </a:t>
            </a:r>
            <a:r>
              <a:rPr sz="3700" dirty="0">
                <a:latin typeface="Tahoma"/>
                <a:cs typeface="Tahoma"/>
              </a:rPr>
              <a:t>on</a:t>
            </a:r>
            <a:r>
              <a:rPr sz="3700" spc="85" dirty="0">
                <a:latin typeface="Tahoma"/>
                <a:cs typeface="Tahoma"/>
              </a:rPr>
              <a:t> </a:t>
            </a:r>
            <a:r>
              <a:rPr sz="3700" spc="-25" dirty="0">
                <a:latin typeface="Tahoma"/>
                <a:cs typeface="Tahoma"/>
              </a:rPr>
              <a:t>advancing</a:t>
            </a:r>
            <a:r>
              <a:rPr sz="3700" spc="90" dirty="0">
                <a:latin typeface="Tahoma"/>
                <a:cs typeface="Tahoma"/>
              </a:rPr>
              <a:t> </a:t>
            </a:r>
            <a:r>
              <a:rPr sz="3700" spc="-25" dirty="0">
                <a:latin typeface="Tahoma"/>
                <a:cs typeface="Tahoma"/>
              </a:rPr>
              <a:t>the </a:t>
            </a:r>
            <a:r>
              <a:rPr sz="3700" spc="-35" dirty="0">
                <a:latin typeface="Tahoma"/>
                <a:cs typeface="Tahoma"/>
              </a:rPr>
              <a:t>ﬁeld</a:t>
            </a:r>
            <a:r>
              <a:rPr sz="3700" spc="-385" dirty="0">
                <a:latin typeface="Tahoma"/>
                <a:cs typeface="Tahoma"/>
              </a:rPr>
              <a:t> </a:t>
            </a:r>
            <a:r>
              <a:rPr sz="3700" spc="-85" dirty="0">
                <a:latin typeface="Tahoma"/>
                <a:cs typeface="Tahoma"/>
              </a:rPr>
              <a:t>of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90" dirty="0">
                <a:latin typeface="Tahoma"/>
                <a:cs typeface="Tahoma"/>
              </a:rPr>
              <a:t>cryptography</a:t>
            </a:r>
            <a:r>
              <a:rPr sz="3700" spc="-385" dirty="0">
                <a:latin typeface="Tahoma"/>
                <a:cs typeface="Tahoma"/>
              </a:rPr>
              <a:t> </a:t>
            </a:r>
            <a:r>
              <a:rPr sz="3700" spc="-55" dirty="0">
                <a:latin typeface="Tahoma"/>
                <a:cs typeface="Tahoma"/>
              </a:rPr>
              <a:t>and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110" dirty="0">
                <a:latin typeface="Tahoma"/>
                <a:cs typeface="Tahoma"/>
              </a:rPr>
              <a:t>secure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10" dirty="0">
                <a:latin typeface="Tahoma"/>
                <a:cs typeface="Tahoma"/>
              </a:rPr>
              <a:t>communications.</a:t>
            </a:r>
            <a:endParaRPr sz="37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8750" y="806450"/>
            <a:ext cx="15152649" cy="89191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z="5700" dirty="0" smtClean="0"/>
              <a:t>WHO ARE THE USERS OF THIS PROJECT?</a:t>
            </a:r>
            <a:endParaRPr sz="57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3331" y="-9360"/>
            <a:ext cx="1384028" cy="217225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8609101"/>
            <a:ext cx="2267585" cy="1678305"/>
            <a:chOff x="0" y="8609101"/>
            <a:chExt cx="2267585" cy="1678305"/>
          </a:xfrm>
        </p:grpSpPr>
        <p:sp>
          <p:nvSpPr>
            <p:cNvPr id="4" name="object 4"/>
            <p:cNvSpPr/>
            <p:nvPr/>
          </p:nvSpPr>
          <p:spPr>
            <a:xfrm>
              <a:off x="0" y="8609101"/>
              <a:ext cx="2267585" cy="1678305"/>
            </a:xfrm>
            <a:custGeom>
              <a:avLst/>
              <a:gdLst/>
              <a:ahLst/>
              <a:cxnLst/>
              <a:rect l="l" t="t" r="r" b="b"/>
              <a:pathLst>
                <a:path w="2267585" h="1678304">
                  <a:moveTo>
                    <a:pt x="607515" y="1137541"/>
                  </a:moveTo>
                  <a:lnTo>
                    <a:pt x="577279" y="1137541"/>
                  </a:lnTo>
                  <a:lnTo>
                    <a:pt x="577279" y="1677896"/>
                  </a:lnTo>
                  <a:lnTo>
                    <a:pt x="1161906" y="1677896"/>
                  </a:lnTo>
                  <a:lnTo>
                    <a:pt x="1161906" y="1660235"/>
                  </a:lnTo>
                  <a:lnTo>
                    <a:pt x="607515" y="1660235"/>
                  </a:lnTo>
                  <a:lnTo>
                    <a:pt x="607515" y="1137541"/>
                  </a:lnTo>
                  <a:close/>
                </a:path>
                <a:path w="2267585" h="1678304">
                  <a:moveTo>
                    <a:pt x="1714868" y="1137541"/>
                  </a:moveTo>
                  <a:lnTo>
                    <a:pt x="1684616" y="1137541"/>
                  </a:lnTo>
                  <a:lnTo>
                    <a:pt x="1684616" y="1677896"/>
                  </a:lnTo>
                  <a:lnTo>
                    <a:pt x="2267343" y="1677896"/>
                  </a:lnTo>
                  <a:lnTo>
                    <a:pt x="2267343" y="1660235"/>
                  </a:lnTo>
                  <a:lnTo>
                    <a:pt x="1714868" y="1660235"/>
                  </a:lnTo>
                  <a:lnTo>
                    <a:pt x="1714868" y="1137541"/>
                  </a:lnTo>
                  <a:close/>
                </a:path>
                <a:path w="2267585" h="1678304">
                  <a:moveTo>
                    <a:pt x="1161906" y="1137541"/>
                  </a:moveTo>
                  <a:lnTo>
                    <a:pt x="1131669" y="1137541"/>
                  </a:lnTo>
                  <a:lnTo>
                    <a:pt x="1131669" y="1660235"/>
                  </a:lnTo>
                  <a:lnTo>
                    <a:pt x="1161906" y="1660235"/>
                  </a:lnTo>
                  <a:lnTo>
                    <a:pt x="1161906" y="1137541"/>
                  </a:lnTo>
                  <a:close/>
                </a:path>
                <a:path w="2267585" h="1678304">
                  <a:moveTo>
                    <a:pt x="0" y="1071200"/>
                  </a:moveTo>
                  <a:lnTo>
                    <a:pt x="0" y="1114355"/>
                  </a:lnTo>
                  <a:lnTo>
                    <a:pt x="22884" y="1137541"/>
                  </a:lnTo>
                  <a:lnTo>
                    <a:pt x="2239009" y="1137541"/>
                  </a:lnTo>
                  <a:lnTo>
                    <a:pt x="2239009" y="1660235"/>
                  </a:lnTo>
                  <a:lnTo>
                    <a:pt x="2267343" y="1660235"/>
                  </a:lnTo>
                  <a:lnTo>
                    <a:pt x="2267343" y="1108742"/>
                  </a:lnTo>
                  <a:lnTo>
                    <a:pt x="53126" y="1108742"/>
                  </a:lnTo>
                  <a:lnTo>
                    <a:pt x="53126" y="1094346"/>
                  </a:lnTo>
                  <a:lnTo>
                    <a:pt x="22884" y="1094346"/>
                  </a:lnTo>
                  <a:lnTo>
                    <a:pt x="0" y="1071200"/>
                  </a:lnTo>
                  <a:close/>
                </a:path>
                <a:path w="2267585" h="1678304">
                  <a:moveTo>
                    <a:pt x="607515" y="554372"/>
                  </a:moveTo>
                  <a:lnTo>
                    <a:pt x="0" y="554372"/>
                  </a:lnTo>
                  <a:lnTo>
                    <a:pt x="0" y="584610"/>
                  </a:lnTo>
                  <a:lnTo>
                    <a:pt x="577279" y="584610"/>
                  </a:lnTo>
                  <a:lnTo>
                    <a:pt x="577279" y="1108742"/>
                  </a:lnTo>
                  <a:lnTo>
                    <a:pt x="607515" y="1108742"/>
                  </a:lnTo>
                  <a:lnTo>
                    <a:pt x="607515" y="554372"/>
                  </a:lnTo>
                  <a:close/>
                </a:path>
                <a:path w="2267585" h="1678304">
                  <a:moveTo>
                    <a:pt x="1714868" y="554372"/>
                  </a:moveTo>
                  <a:lnTo>
                    <a:pt x="1131669" y="554372"/>
                  </a:lnTo>
                  <a:lnTo>
                    <a:pt x="1131669" y="1108742"/>
                  </a:lnTo>
                  <a:lnTo>
                    <a:pt x="1161906" y="1108742"/>
                  </a:lnTo>
                  <a:lnTo>
                    <a:pt x="1161906" y="584610"/>
                  </a:lnTo>
                  <a:lnTo>
                    <a:pt x="1745067" y="584610"/>
                  </a:lnTo>
                  <a:lnTo>
                    <a:pt x="1714868" y="554372"/>
                  </a:lnTo>
                  <a:close/>
                </a:path>
                <a:path w="2267585" h="1678304">
                  <a:moveTo>
                    <a:pt x="1745067" y="584610"/>
                  </a:moveTo>
                  <a:lnTo>
                    <a:pt x="1684616" y="584610"/>
                  </a:lnTo>
                  <a:lnTo>
                    <a:pt x="1684616" y="1108742"/>
                  </a:lnTo>
                  <a:lnTo>
                    <a:pt x="1714868" y="1108742"/>
                  </a:lnTo>
                  <a:lnTo>
                    <a:pt x="1714868" y="596129"/>
                  </a:lnTo>
                  <a:lnTo>
                    <a:pt x="1756571" y="596129"/>
                  </a:lnTo>
                  <a:lnTo>
                    <a:pt x="1745067" y="584610"/>
                  </a:lnTo>
                  <a:close/>
                </a:path>
                <a:path w="2267585" h="1678304">
                  <a:moveTo>
                    <a:pt x="1756571" y="596129"/>
                  </a:moveTo>
                  <a:lnTo>
                    <a:pt x="1714868" y="596129"/>
                  </a:lnTo>
                  <a:lnTo>
                    <a:pt x="2226055" y="1108742"/>
                  </a:lnTo>
                  <a:lnTo>
                    <a:pt x="2267343" y="1108742"/>
                  </a:lnTo>
                  <a:lnTo>
                    <a:pt x="2267343" y="1107547"/>
                  </a:lnTo>
                  <a:lnTo>
                    <a:pt x="1756571" y="596129"/>
                  </a:lnTo>
                  <a:close/>
                </a:path>
                <a:path w="2267585" h="1678304">
                  <a:moveTo>
                    <a:pt x="53126" y="584610"/>
                  </a:moveTo>
                  <a:lnTo>
                    <a:pt x="22884" y="584610"/>
                  </a:lnTo>
                  <a:lnTo>
                    <a:pt x="22884" y="1094346"/>
                  </a:lnTo>
                  <a:lnTo>
                    <a:pt x="53126" y="1094346"/>
                  </a:lnTo>
                  <a:lnTo>
                    <a:pt x="53126" y="584610"/>
                  </a:lnTo>
                  <a:close/>
                </a:path>
                <a:path w="2267585" h="1678304">
                  <a:moveTo>
                    <a:pt x="53126" y="0"/>
                  </a:moveTo>
                  <a:lnTo>
                    <a:pt x="0" y="0"/>
                  </a:lnTo>
                  <a:lnTo>
                    <a:pt x="0" y="30238"/>
                  </a:lnTo>
                  <a:lnTo>
                    <a:pt x="22884" y="30238"/>
                  </a:lnTo>
                  <a:lnTo>
                    <a:pt x="22884" y="554372"/>
                  </a:lnTo>
                  <a:lnTo>
                    <a:pt x="53126" y="554372"/>
                  </a:lnTo>
                  <a:lnTo>
                    <a:pt x="5312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8385" y="983952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18"/>
                  </a:lnTo>
                  <a:lnTo>
                    <a:pt x="97199" y="10074"/>
                  </a:lnTo>
                  <a:lnTo>
                    <a:pt x="62642" y="28797"/>
                  </a:lnTo>
                  <a:lnTo>
                    <a:pt x="33839" y="56156"/>
                  </a:lnTo>
                  <a:lnTo>
                    <a:pt x="12960" y="89996"/>
                  </a:lnTo>
                  <a:lnTo>
                    <a:pt x="720" y="136072"/>
                  </a:lnTo>
                  <a:lnTo>
                    <a:pt x="0" y="143991"/>
                  </a:lnTo>
                  <a:lnTo>
                    <a:pt x="0" y="151908"/>
                  </a:lnTo>
                  <a:lnTo>
                    <a:pt x="720" y="151908"/>
                  </a:lnTo>
                  <a:lnTo>
                    <a:pt x="720" y="159830"/>
                  </a:lnTo>
                  <a:lnTo>
                    <a:pt x="7923" y="198710"/>
                  </a:lnTo>
                  <a:lnTo>
                    <a:pt x="10800" y="205907"/>
                  </a:lnTo>
                  <a:lnTo>
                    <a:pt x="13684" y="213826"/>
                  </a:lnTo>
                  <a:lnTo>
                    <a:pt x="34563" y="246945"/>
                  </a:lnTo>
                  <a:lnTo>
                    <a:pt x="39604" y="253424"/>
                  </a:lnTo>
                  <a:lnTo>
                    <a:pt x="44634" y="259184"/>
                  </a:lnTo>
                  <a:lnTo>
                    <a:pt x="50399" y="264223"/>
                  </a:lnTo>
                  <a:lnTo>
                    <a:pt x="56876" y="269984"/>
                  </a:lnTo>
                  <a:lnTo>
                    <a:pt x="62642" y="274304"/>
                  </a:lnTo>
                  <a:lnTo>
                    <a:pt x="69843" y="279345"/>
                  </a:lnTo>
                  <a:lnTo>
                    <a:pt x="76320" y="282947"/>
                  </a:lnTo>
                  <a:lnTo>
                    <a:pt x="83521" y="287262"/>
                  </a:lnTo>
                  <a:lnTo>
                    <a:pt x="90722" y="290145"/>
                  </a:lnTo>
                  <a:lnTo>
                    <a:pt x="97923" y="293742"/>
                  </a:lnTo>
                  <a:lnTo>
                    <a:pt x="105124" y="295904"/>
                  </a:lnTo>
                  <a:lnTo>
                    <a:pt x="113036" y="298781"/>
                  </a:lnTo>
                  <a:lnTo>
                    <a:pt x="120237" y="300225"/>
                  </a:lnTo>
                  <a:lnTo>
                    <a:pt x="136074" y="303103"/>
                  </a:lnTo>
                  <a:lnTo>
                    <a:pt x="143998" y="303822"/>
                  </a:lnTo>
                  <a:lnTo>
                    <a:pt x="151923" y="303822"/>
                  </a:lnTo>
                  <a:lnTo>
                    <a:pt x="151923" y="303103"/>
                  </a:lnTo>
                  <a:lnTo>
                    <a:pt x="159835" y="303103"/>
                  </a:lnTo>
                  <a:lnTo>
                    <a:pt x="198710" y="295904"/>
                  </a:lnTo>
                  <a:lnTo>
                    <a:pt x="205924" y="293022"/>
                  </a:lnTo>
                  <a:lnTo>
                    <a:pt x="213836" y="290145"/>
                  </a:lnTo>
                  <a:lnTo>
                    <a:pt x="246957" y="269264"/>
                  </a:lnTo>
                  <a:lnTo>
                    <a:pt x="253434" y="264223"/>
                  </a:lnTo>
                  <a:lnTo>
                    <a:pt x="259200" y="259184"/>
                  </a:lnTo>
                  <a:lnTo>
                    <a:pt x="264229" y="253424"/>
                  </a:lnTo>
                  <a:lnTo>
                    <a:pt x="269995" y="246945"/>
                  </a:lnTo>
                  <a:lnTo>
                    <a:pt x="274313" y="241185"/>
                  </a:lnTo>
                  <a:lnTo>
                    <a:pt x="279355" y="233987"/>
                  </a:lnTo>
                  <a:lnTo>
                    <a:pt x="282962" y="227507"/>
                  </a:lnTo>
                  <a:lnTo>
                    <a:pt x="287280" y="220304"/>
                  </a:lnTo>
                  <a:lnTo>
                    <a:pt x="290150" y="213106"/>
                  </a:lnTo>
                  <a:lnTo>
                    <a:pt x="293757" y="205907"/>
                  </a:lnTo>
                  <a:lnTo>
                    <a:pt x="295916" y="198710"/>
                  </a:lnTo>
                  <a:lnTo>
                    <a:pt x="298799" y="190787"/>
                  </a:lnTo>
                  <a:lnTo>
                    <a:pt x="300234" y="183588"/>
                  </a:lnTo>
                  <a:lnTo>
                    <a:pt x="303117" y="167749"/>
                  </a:lnTo>
                  <a:lnTo>
                    <a:pt x="303841" y="159830"/>
                  </a:lnTo>
                  <a:lnTo>
                    <a:pt x="303841" y="151908"/>
                  </a:lnTo>
                  <a:lnTo>
                    <a:pt x="303841" y="143991"/>
                  </a:lnTo>
                  <a:lnTo>
                    <a:pt x="296640" y="105111"/>
                  </a:lnTo>
                  <a:lnTo>
                    <a:pt x="275037" y="62636"/>
                  </a:lnTo>
                  <a:lnTo>
                    <a:pt x="247681" y="33837"/>
                  </a:lnTo>
                  <a:lnTo>
                    <a:pt x="213836" y="12957"/>
                  </a:lnTo>
                  <a:lnTo>
                    <a:pt x="167760" y="718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8390" y="98395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42" y="151908"/>
                  </a:moveTo>
                  <a:lnTo>
                    <a:pt x="303842" y="143990"/>
                  </a:lnTo>
                  <a:lnTo>
                    <a:pt x="303118" y="136073"/>
                  </a:lnTo>
                  <a:lnTo>
                    <a:pt x="301670" y="128150"/>
                  </a:lnTo>
                  <a:lnTo>
                    <a:pt x="300235" y="120232"/>
                  </a:lnTo>
                  <a:lnTo>
                    <a:pt x="287281" y="82792"/>
                  </a:lnTo>
                  <a:lnTo>
                    <a:pt x="264953" y="50397"/>
                  </a:lnTo>
                  <a:lnTo>
                    <a:pt x="234714" y="24476"/>
                  </a:lnTo>
                  <a:lnTo>
                    <a:pt x="198722" y="7198"/>
                  </a:lnTo>
                  <a:lnTo>
                    <a:pt x="159833" y="0"/>
                  </a:lnTo>
                  <a:lnTo>
                    <a:pt x="151921" y="0"/>
                  </a:lnTo>
                  <a:lnTo>
                    <a:pt x="143996" y="0"/>
                  </a:lnTo>
                  <a:lnTo>
                    <a:pt x="136084" y="718"/>
                  </a:lnTo>
                  <a:lnTo>
                    <a:pt x="128159" y="2157"/>
                  </a:lnTo>
                  <a:lnTo>
                    <a:pt x="120234" y="3596"/>
                  </a:lnTo>
                  <a:lnTo>
                    <a:pt x="82794" y="16559"/>
                  </a:lnTo>
                  <a:lnTo>
                    <a:pt x="50395" y="38877"/>
                  </a:lnTo>
                  <a:lnTo>
                    <a:pt x="44642" y="44638"/>
                  </a:lnTo>
                  <a:lnTo>
                    <a:pt x="38876" y="50397"/>
                  </a:lnTo>
                  <a:lnTo>
                    <a:pt x="16562" y="82792"/>
                  </a:lnTo>
                  <a:lnTo>
                    <a:pt x="3601" y="120232"/>
                  </a:lnTo>
                  <a:lnTo>
                    <a:pt x="2157" y="128150"/>
                  </a:lnTo>
                  <a:lnTo>
                    <a:pt x="720" y="136073"/>
                  </a:lnTo>
                  <a:lnTo>
                    <a:pt x="0" y="143990"/>
                  </a:lnTo>
                  <a:lnTo>
                    <a:pt x="0" y="151908"/>
                  </a:lnTo>
                  <a:lnTo>
                    <a:pt x="720" y="151908"/>
                  </a:lnTo>
                  <a:lnTo>
                    <a:pt x="720" y="159830"/>
                  </a:lnTo>
                  <a:lnTo>
                    <a:pt x="1438" y="167748"/>
                  </a:lnTo>
                  <a:lnTo>
                    <a:pt x="2882" y="175671"/>
                  </a:lnTo>
                  <a:lnTo>
                    <a:pt x="4320" y="183589"/>
                  </a:lnTo>
                  <a:lnTo>
                    <a:pt x="5759" y="190787"/>
                  </a:lnTo>
                  <a:lnTo>
                    <a:pt x="7922" y="198709"/>
                  </a:lnTo>
                  <a:lnTo>
                    <a:pt x="10800" y="205907"/>
                  </a:lnTo>
                  <a:lnTo>
                    <a:pt x="13679" y="213826"/>
                  </a:lnTo>
                  <a:lnTo>
                    <a:pt x="34558" y="246944"/>
                  </a:lnTo>
                  <a:lnTo>
                    <a:pt x="39600" y="253424"/>
                  </a:lnTo>
                  <a:lnTo>
                    <a:pt x="44642" y="259183"/>
                  </a:lnTo>
                  <a:lnTo>
                    <a:pt x="50395" y="264224"/>
                  </a:lnTo>
                  <a:lnTo>
                    <a:pt x="56873" y="269983"/>
                  </a:lnTo>
                  <a:lnTo>
                    <a:pt x="62638" y="274305"/>
                  </a:lnTo>
                  <a:lnTo>
                    <a:pt x="69839" y="279344"/>
                  </a:lnTo>
                  <a:lnTo>
                    <a:pt x="76317" y="282946"/>
                  </a:lnTo>
                  <a:lnTo>
                    <a:pt x="83518" y="287262"/>
                  </a:lnTo>
                  <a:lnTo>
                    <a:pt x="90719" y="290144"/>
                  </a:lnTo>
                  <a:lnTo>
                    <a:pt x="97920" y="293740"/>
                  </a:lnTo>
                  <a:lnTo>
                    <a:pt x="105121" y="295904"/>
                  </a:lnTo>
                  <a:lnTo>
                    <a:pt x="113046" y="298781"/>
                  </a:lnTo>
                  <a:lnTo>
                    <a:pt x="120234" y="300225"/>
                  </a:lnTo>
                  <a:lnTo>
                    <a:pt x="128159" y="301664"/>
                  </a:lnTo>
                  <a:lnTo>
                    <a:pt x="136084" y="303103"/>
                  </a:lnTo>
                  <a:lnTo>
                    <a:pt x="143996" y="303822"/>
                  </a:lnTo>
                  <a:lnTo>
                    <a:pt x="151921" y="303822"/>
                  </a:lnTo>
                  <a:lnTo>
                    <a:pt x="151921" y="303103"/>
                  </a:lnTo>
                  <a:lnTo>
                    <a:pt x="159833" y="303103"/>
                  </a:lnTo>
                  <a:lnTo>
                    <a:pt x="198722" y="295904"/>
                  </a:lnTo>
                  <a:lnTo>
                    <a:pt x="205923" y="293022"/>
                  </a:lnTo>
                  <a:lnTo>
                    <a:pt x="213835" y="290144"/>
                  </a:lnTo>
                  <a:lnTo>
                    <a:pt x="246957" y="269264"/>
                  </a:lnTo>
                  <a:lnTo>
                    <a:pt x="253434" y="264224"/>
                  </a:lnTo>
                  <a:lnTo>
                    <a:pt x="259200" y="259183"/>
                  </a:lnTo>
                  <a:lnTo>
                    <a:pt x="264230" y="253424"/>
                  </a:lnTo>
                  <a:lnTo>
                    <a:pt x="269995" y="246944"/>
                  </a:lnTo>
                  <a:lnTo>
                    <a:pt x="274314" y="241185"/>
                  </a:lnTo>
                  <a:lnTo>
                    <a:pt x="279356" y="233987"/>
                  </a:lnTo>
                  <a:lnTo>
                    <a:pt x="282962" y="227507"/>
                  </a:lnTo>
                  <a:lnTo>
                    <a:pt x="287281" y="220304"/>
                  </a:lnTo>
                  <a:lnTo>
                    <a:pt x="290151" y="213106"/>
                  </a:lnTo>
                  <a:lnTo>
                    <a:pt x="293758" y="205907"/>
                  </a:lnTo>
                  <a:lnTo>
                    <a:pt x="295917" y="198709"/>
                  </a:lnTo>
                  <a:lnTo>
                    <a:pt x="298800" y="190787"/>
                  </a:lnTo>
                  <a:lnTo>
                    <a:pt x="300235" y="183589"/>
                  </a:lnTo>
                  <a:lnTo>
                    <a:pt x="301670" y="175671"/>
                  </a:lnTo>
                  <a:lnTo>
                    <a:pt x="303118" y="167748"/>
                  </a:lnTo>
                  <a:lnTo>
                    <a:pt x="303842" y="159830"/>
                  </a:lnTo>
                  <a:lnTo>
                    <a:pt x="303842" y="15190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507627" y="8643451"/>
            <a:ext cx="1019175" cy="1016635"/>
            <a:chOff x="8507627" y="8643451"/>
            <a:chExt cx="1019175" cy="1016635"/>
          </a:xfrm>
        </p:grpSpPr>
        <p:sp>
          <p:nvSpPr>
            <p:cNvPr id="8" name="object 8"/>
            <p:cNvSpPr/>
            <p:nvPr/>
          </p:nvSpPr>
          <p:spPr>
            <a:xfrm>
              <a:off x="8516950" y="8652814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43" y="0"/>
                  </a:moveTo>
                  <a:lnTo>
                    <a:pt x="497115" y="43785"/>
                  </a:lnTo>
                  <a:lnTo>
                    <a:pt x="489730" y="87280"/>
                  </a:lnTo>
                  <a:lnTo>
                    <a:pt x="477787" y="130179"/>
                  </a:lnTo>
                  <a:lnTo>
                    <a:pt x="461588" y="172179"/>
                  </a:lnTo>
                  <a:lnTo>
                    <a:pt x="441432" y="212973"/>
                  </a:lnTo>
                  <a:lnTo>
                    <a:pt x="417617" y="252257"/>
                  </a:lnTo>
                  <a:lnTo>
                    <a:pt x="390445" y="289726"/>
                  </a:lnTo>
                  <a:lnTo>
                    <a:pt x="360215" y="325073"/>
                  </a:lnTo>
                  <a:lnTo>
                    <a:pt x="327227" y="357996"/>
                  </a:lnTo>
                  <a:lnTo>
                    <a:pt x="291780" y="388187"/>
                  </a:lnTo>
                  <a:lnTo>
                    <a:pt x="254175" y="415343"/>
                  </a:lnTo>
                  <a:lnTo>
                    <a:pt x="214711" y="439158"/>
                  </a:lnTo>
                  <a:lnTo>
                    <a:pt x="173688" y="459327"/>
                  </a:lnTo>
                  <a:lnTo>
                    <a:pt x="131405" y="475545"/>
                  </a:lnTo>
                  <a:lnTo>
                    <a:pt x="88163" y="487508"/>
                  </a:lnTo>
                  <a:lnTo>
                    <a:pt x="44261" y="494908"/>
                  </a:lnTo>
                  <a:lnTo>
                    <a:pt x="0" y="497443"/>
                  </a:lnTo>
                  <a:lnTo>
                    <a:pt x="44261" y="500000"/>
                  </a:lnTo>
                  <a:lnTo>
                    <a:pt x="88163" y="507463"/>
                  </a:lnTo>
                  <a:lnTo>
                    <a:pt x="131405" y="519523"/>
                  </a:lnTo>
                  <a:lnTo>
                    <a:pt x="173688" y="535872"/>
                  </a:lnTo>
                  <a:lnTo>
                    <a:pt x="214711" y="556198"/>
                  </a:lnTo>
                  <a:lnTo>
                    <a:pt x="254175" y="580194"/>
                  </a:lnTo>
                  <a:lnTo>
                    <a:pt x="291780" y="607548"/>
                  </a:lnTo>
                  <a:lnTo>
                    <a:pt x="327227" y="637953"/>
                  </a:lnTo>
                  <a:lnTo>
                    <a:pt x="360215" y="671098"/>
                  </a:lnTo>
                  <a:lnTo>
                    <a:pt x="390445" y="706674"/>
                  </a:lnTo>
                  <a:lnTo>
                    <a:pt x="417617" y="744371"/>
                  </a:lnTo>
                  <a:lnTo>
                    <a:pt x="441432" y="783880"/>
                  </a:lnTo>
                  <a:lnTo>
                    <a:pt x="461588" y="824892"/>
                  </a:lnTo>
                  <a:lnTo>
                    <a:pt x="477787" y="867096"/>
                  </a:lnTo>
                  <a:lnTo>
                    <a:pt x="489730" y="910185"/>
                  </a:lnTo>
                  <a:lnTo>
                    <a:pt x="497115" y="953847"/>
                  </a:lnTo>
                  <a:lnTo>
                    <a:pt x="499643" y="997774"/>
                  </a:lnTo>
                  <a:lnTo>
                    <a:pt x="502171" y="953847"/>
                  </a:lnTo>
                  <a:lnTo>
                    <a:pt x="509558" y="910185"/>
                  </a:lnTo>
                  <a:lnTo>
                    <a:pt x="521503" y="867096"/>
                  </a:lnTo>
                  <a:lnTo>
                    <a:pt x="537709" y="824892"/>
                  </a:lnTo>
                  <a:lnTo>
                    <a:pt x="557875" y="783880"/>
                  </a:lnTo>
                  <a:lnTo>
                    <a:pt x="581703" y="744371"/>
                  </a:lnTo>
                  <a:lnTo>
                    <a:pt x="608895" y="706674"/>
                  </a:lnTo>
                  <a:lnTo>
                    <a:pt x="639150" y="671098"/>
                  </a:lnTo>
                  <a:lnTo>
                    <a:pt x="672171" y="637953"/>
                  </a:lnTo>
                  <a:lnTo>
                    <a:pt x="707658" y="607548"/>
                  </a:lnTo>
                  <a:lnTo>
                    <a:pt x="745313" y="580194"/>
                  </a:lnTo>
                  <a:lnTo>
                    <a:pt x="784835" y="556198"/>
                  </a:lnTo>
                  <a:lnTo>
                    <a:pt x="825927" y="535872"/>
                  </a:lnTo>
                  <a:lnTo>
                    <a:pt x="868290" y="519523"/>
                  </a:lnTo>
                  <a:lnTo>
                    <a:pt x="911624" y="507463"/>
                  </a:lnTo>
                  <a:lnTo>
                    <a:pt x="955630" y="500000"/>
                  </a:lnTo>
                  <a:lnTo>
                    <a:pt x="1000010" y="497443"/>
                  </a:lnTo>
                  <a:lnTo>
                    <a:pt x="955630" y="494908"/>
                  </a:lnTo>
                  <a:lnTo>
                    <a:pt x="911624" y="487508"/>
                  </a:lnTo>
                  <a:lnTo>
                    <a:pt x="868290" y="475545"/>
                  </a:lnTo>
                  <a:lnTo>
                    <a:pt x="825927" y="459327"/>
                  </a:lnTo>
                  <a:lnTo>
                    <a:pt x="784835" y="439158"/>
                  </a:lnTo>
                  <a:lnTo>
                    <a:pt x="745313" y="415343"/>
                  </a:lnTo>
                  <a:lnTo>
                    <a:pt x="707658" y="388187"/>
                  </a:lnTo>
                  <a:lnTo>
                    <a:pt x="672171" y="357996"/>
                  </a:lnTo>
                  <a:lnTo>
                    <a:pt x="639150" y="325073"/>
                  </a:lnTo>
                  <a:lnTo>
                    <a:pt x="608895" y="289726"/>
                  </a:lnTo>
                  <a:lnTo>
                    <a:pt x="581703" y="252257"/>
                  </a:lnTo>
                  <a:lnTo>
                    <a:pt x="557875" y="212973"/>
                  </a:lnTo>
                  <a:lnTo>
                    <a:pt x="537709" y="172179"/>
                  </a:lnTo>
                  <a:lnTo>
                    <a:pt x="521503" y="130179"/>
                  </a:lnTo>
                  <a:lnTo>
                    <a:pt x="509558" y="87280"/>
                  </a:lnTo>
                  <a:lnTo>
                    <a:pt x="502171" y="43785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16986" y="865281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48"/>
                  </a:moveTo>
                  <a:lnTo>
                    <a:pt x="44261" y="494913"/>
                  </a:lnTo>
                  <a:lnTo>
                    <a:pt x="88162" y="487512"/>
                  </a:lnTo>
                  <a:lnTo>
                    <a:pt x="131405" y="475550"/>
                  </a:lnTo>
                  <a:lnTo>
                    <a:pt x="173687" y="459332"/>
                  </a:lnTo>
                  <a:lnTo>
                    <a:pt x="214711" y="439163"/>
                  </a:lnTo>
                  <a:lnTo>
                    <a:pt x="254176" y="415348"/>
                  </a:lnTo>
                  <a:lnTo>
                    <a:pt x="291782" y="388192"/>
                  </a:lnTo>
                  <a:lnTo>
                    <a:pt x="327229" y="358000"/>
                  </a:lnTo>
                  <a:lnTo>
                    <a:pt x="360218" y="325077"/>
                  </a:lnTo>
                  <a:lnTo>
                    <a:pt x="390449" y="289729"/>
                  </a:lnTo>
                  <a:lnTo>
                    <a:pt x="417622" y="252260"/>
                  </a:lnTo>
                  <a:lnTo>
                    <a:pt x="441437" y="212976"/>
                  </a:lnTo>
                  <a:lnTo>
                    <a:pt x="461594" y="172181"/>
                  </a:lnTo>
                  <a:lnTo>
                    <a:pt x="477794" y="130181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1"/>
                  </a:lnTo>
                  <a:lnTo>
                    <a:pt x="537715" y="172181"/>
                  </a:lnTo>
                  <a:lnTo>
                    <a:pt x="557882" y="212976"/>
                  </a:lnTo>
                  <a:lnTo>
                    <a:pt x="581710" y="252260"/>
                  </a:lnTo>
                  <a:lnTo>
                    <a:pt x="608901" y="289729"/>
                  </a:lnTo>
                  <a:lnTo>
                    <a:pt x="639156" y="325077"/>
                  </a:lnTo>
                  <a:lnTo>
                    <a:pt x="672177" y="358000"/>
                  </a:lnTo>
                  <a:lnTo>
                    <a:pt x="707663" y="388192"/>
                  </a:lnTo>
                  <a:lnTo>
                    <a:pt x="745317" y="415348"/>
                  </a:lnTo>
                  <a:lnTo>
                    <a:pt x="784839" y="439163"/>
                  </a:lnTo>
                  <a:lnTo>
                    <a:pt x="825931" y="459332"/>
                  </a:lnTo>
                  <a:lnTo>
                    <a:pt x="868293" y="475550"/>
                  </a:lnTo>
                  <a:lnTo>
                    <a:pt x="911627" y="487512"/>
                  </a:lnTo>
                  <a:lnTo>
                    <a:pt x="955633" y="494913"/>
                  </a:lnTo>
                  <a:lnTo>
                    <a:pt x="1000012" y="497448"/>
                  </a:lnTo>
                  <a:lnTo>
                    <a:pt x="955633" y="500005"/>
                  </a:lnTo>
                  <a:lnTo>
                    <a:pt x="911627" y="507468"/>
                  </a:lnTo>
                  <a:lnTo>
                    <a:pt x="868293" y="519528"/>
                  </a:lnTo>
                  <a:lnTo>
                    <a:pt x="825931" y="535877"/>
                  </a:lnTo>
                  <a:lnTo>
                    <a:pt x="784839" y="556203"/>
                  </a:lnTo>
                  <a:lnTo>
                    <a:pt x="745317" y="580199"/>
                  </a:lnTo>
                  <a:lnTo>
                    <a:pt x="707663" y="607553"/>
                  </a:lnTo>
                  <a:lnTo>
                    <a:pt x="672177" y="637958"/>
                  </a:lnTo>
                  <a:lnTo>
                    <a:pt x="639156" y="671103"/>
                  </a:lnTo>
                  <a:lnTo>
                    <a:pt x="608901" y="706678"/>
                  </a:lnTo>
                  <a:lnTo>
                    <a:pt x="581710" y="744376"/>
                  </a:lnTo>
                  <a:lnTo>
                    <a:pt x="557882" y="783885"/>
                  </a:lnTo>
                  <a:lnTo>
                    <a:pt x="537715" y="824897"/>
                  </a:lnTo>
                  <a:lnTo>
                    <a:pt x="521510" y="867101"/>
                  </a:lnTo>
                  <a:lnTo>
                    <a:pt x="509565" y="910189"/>
                  </a:lnTo>
                  <a:lnTo>
                    <a:pt x="502179" y="953852"/>
                  </a:lnTo>
                  <a:lnTo>
                    <a:pt x="499650" y="997778"/>
                  </a:lnTo>
                  <a:lnTo>
                    <a:pt x="497122" y="953852"/>
                  </a:lnTo>
                  <a:lnTo>
                    <a:pt x="489736" y="910189"/>
                  </a:lnTo>
                  <a:lnTo>
                    <a:pt x="477794" y="867101"/>
                  </a:lnTo>
                  <a:lnTo>
                    <a:pt x="461594" y="824897"/>
                  </a:lnTo>
                  <a:lnTo>
                    <a:pt x="441437" y="783885"/>
                  </a:lnTo>
                  <a:lnTo>
                    <a:pt x="417622" y="744376"/>
                  </a:lnTo>
                  <a:lnTo>
                    <a:pt x="390449" y="706678"/>
                  </a:lnTo>
                  <a:lnTo>
                    <a:pt x="360218" y="671103"/>
                  </a:lnTo>
                  <a:lnTo>
                    <a:pt x="327229" y="637958"/>
                  </a:lnTo>
                  <a:lnTo>
                    <a:pt x="291782" y="607553"/>
                  </a:lnTo>
                  <a:lnTo>
                    <a:pt x="254176" y="580199"/>
                  </a:lnTo>
                  <a:lnTo>
                    <a:pt x="214711" y="556203"/>
                  </a:lnTo>
                  <a:lnTo>
                    <a:pt x="173687" y="535877"/>
                  </a:lnTo>
                  <a:lnTo>
                    <a:pt x="131405" y="519528"/>
                  </a:lnTo>
                  <a:lnTo>
                    <a:pt x="88162" y="507468"/>
                  </a:lnTo>
                  <a:lnTo>
                    <a:pt x="44261" y="500005"/>
                  </a:lnTo>
                  <a:lnTo>
                    <a:pt x="0" y="497448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4550" y="3702050"/>
            <a:ext cx="16932275" cy="4630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9200"/>
              </a:lnSpc>
              <a:spcBef>
                <a:spcPts val="135"/>
              </a:spcBef>
            </a:pPr>
            <a:r>
              <a:rPr sz="3750" spc="-114" dirty="0">
                <a:latin typeface="Trebuchet MS"/>
                <a:cs typeface="Trebuchet MS"/>
              </a:rPr>
              <a:t>Speciﬁcs</a:t>
            </a:r>
            <a:r>
              <a:rPr sz="3750" spc="-170" dirty="0">
                <a:latin typeface="Trebuchet MS"/>
                <a:cs typeface="Trebuchet MS"/>
              </a:rPr>
              <a:t> </a:t>
            </a:r>
            <a:r>
              <a:rPr sz="3750" spc="-390" dirty="0">
                <a:latin typeface="Trebuchet MS"/>
                <a:cs typeface="Trebuchet MS"/>
              </a:rPr>
              <a:t>of</a:t>
            </a:r>
            <a:r>
              <a:rPr sz="3750" spc="114" dirty="0">
                <a:latin typeface="Trebuchet MS"/>
                <a:cs typeface="Trebuchet MS"/>
              </a:rPr>
              <a:t> </a:t>
            </a:r>
            <a:r>
              <a:rPr sz="3750" spc="-270" dirty="0">
                <a:latin typeface="Trebuchet MS"/>
                <a:cs typeface="Trebuchet MS"/>
              </a:rPr>
              <a:t>Your</a:t>
            </a:r>
            <a:r>
              <a:rPr sz="3750" spc="-15" dirty="0">
                <a:latin typeface="Trebuchet MS"/>
                <a:cs typeface="Trebuchet MS"/>
              </a:rPr>
              <a:t> </a:t>
            </a:r>
            <a:r>
              <a:rPr sz="3750" spc="-155" dirty="0">
                <a:latin typeface="Trebuchet MS"/>
                <a:cs typeface="Trebuchet MS"/>
              </a:rPr>
              <a:t>Solution:Detail</a:t>
            </a:r>
            <a:r>
              <a:rPr sz="3750" spc="-125" dirty="0">
                <a:latin typeface="Trebuchet MS"/>
                <a:cs typeface="Trebuchet MS"/>
              </a:rPr>
              <a:t> </a:t>
            </a:r>
            <a:r>
              <a:rPr sz="3750" spc="-280" dirty="0">
                <a:latin typeface="Trebuchet MS"/>
                <a:cs typeface="Trebuchet MS"/>
              </a:rPr>
              <a:t>the</a:t>
            </a:r>
            <a:r>
              <a:rPr sz="3750" dirty="0">
                <a:latin typeface="Trebuchet MS"/>
                <a:cs typeface="Trebuchet MS"/>
              </a:rPr>
              <a:t> </a:t>
            </a:r>
            <a:r>
              <a:rPr sz="3750" spc="-135" dirty="0">
                <a:latin typeface="Trebuchet MS"/>
                <a:cs typeface="Trebuchet MS"/>
              </a:rPr>
              <a:t>method</a:t>
            </a:r>
            <a:r>
              <a:rPr sz="3750" spc="-150" dirty="0">
                <a:latin typeface="Trebuchet MS"/>
                <a:cs typeface="Trebuchet MS"/>
              </a:rPr>
              <a:t> </a:t>
            </a:r>
            <a:r>
              <a:rPr sz="3750" spc="-120" dirty="0">
                <a:latin typeface="Trebuchet MS"/>
                <a:cs typeface="Trebuchet MS"/>
              </a:rPr>
              <a:t>you</a:t>
            </a:r>
            <a:r>
              <a:rPr sz="3750" spc="-160" dirty="0">
                <a:latin typeface="Trebuchet MS"/>
                <a:cs typeface="Trebuchet MS"/>
              </a:rPr>
              <a:t> </a:t>
            </a:r>
            <a:r>
              <a:rPr sz="3750" spc="-305" dirty="0">
                <a:latin typeface="Trebuchet MS"/>
                <a:cs typeface="Trebuchet MS"/>
              </a:rPr>
              <a:t>are</a:t>
            </a:r>
            <a:r>
              <a:rPr sz="3750" spc="25" dirty="0">
                <a:latin typeface="Trebuchet MS"/>
                <a:cs typeface="Trebuchet MS"/>
              </a:rPr>
              <a:t> </a:t>
            </a:r>
            <a:r>
              <a:rPr sz="3750" spc="-60" dirty="0">
                <a:latin typeface="Trebuchet MS"/>
                <a:cs typeface="Trebuchet MS"/>
              </a:rPr>
              <a:t>using</a:t>
            </a:r>
            <a:r>
              <a:rPr sz="3750" spc="-125" dirty="0">
                <a:latin typeface="Trebuchet MS"/>
                <a:cs typeface="Trebuchet MS"/>
              </a:rPr>
              <a:t> </a:t>
            </a:r>
            <a:r>
              <a:rPr sz="3750" spc="-350" dirty="0">
                <a:latin typeface="Trebuchet MS"/>
                <a:cs typeface="Trebuchet MS"/>
              </a:rPr>
              <a:t>to</a:t>
            </a:r>
            <a:r>
              <a:rPr sz="3750" spc="75" dirty="0">
                <a:latin typeface="Trebuchet MS"/>
                <a:cs typeface="Trebuchet MS"/>
              </a:rPr>
              <a:t> </a:t>
            </a:r>
            <a:r>
              <a:rPr sz="3750" spc="-165" dirty="0">
                <a:latin typeface="Trebuchet MS"/>
                <a:cs typeface="Trebuchet MS"/>
              </a:rPr>
              <a:t>hide</a:t>
            </a:r>
            <a:r>
              <a:rPr sz="3750" spc="-55" dirty="0">
                <a:latin typeface="Trebuchet MS"/>
                <a:cs typeface="Trebuchet MS"/>
              </a:rPr>
              <a:t> </a:t>
            </a:r>
            <a:r>
              <a:rPr sz="3750" spc="-120" dirty="0">
                <a:latin typeface="Trebuchet MS"/>
                <a:cs typeface="Trebuchet MS"/>
              </a:rPr>
              <a:t>images</a:t>
            </a:r>
            <a:r>
              <a:rPr sz="3750" spc="-55" dirty="0">
                <a:latin typeface="Trebuchet MS"/>
                <a:cs typeface="Trebuchet MS"/>
              </a:rPr>
              <a:t> </a:t>
            </a:r>
            <a:r>
              <a:rPr sz="3750" spc="-180" dirty="0">
                <a:latin typeface="Trebuchet MS"/>
                <a:cs typeface="Trebuchet MS"/>
              </a:rPr>
              <a:t>within</a:t>
            </a:r>
            <a:r>
              <a:rPr sz="3750" spc="-55" dirty="0">
                <a:latin typeface="Trebuchet MS"/>
                <a:cs typeface="Trebuchet MS"/>
              </a:rPr>
              <a:t> </a:t>
            </a:r>
            <a:r>
              <a:rPr sz="3750" spc="-30" dirty="0">
                <a:latin typeface="Trebuchet MS"/>
                <a:cs typeface="Trebuchet MS"/>
              </a:rPr>
              <a:t>other </a:t>
            </a:r>
            <a:r>
              <a:rPr sz="3750" spc="-120" dirty="0">
                <a:latin typeface="Trebuchet MS"/>
                <a:cs typeface="Trebuchet MS"/>
              </a:rPr>
              <a:t>images.Any</a:t>
            </a:r>
            <a:r>
              <a:rPr sz="3750" spc="-165" dirty="0">
                <a:latin typeface="Trebuchet MS"/>
                <a:cs typeface="Trebuchet MS"/>
              </a:rPr>
              <a:t> </a:t>
            </a:r>
            <a:r>
              <a:rPr sz="3750" spc="-25" dirty="0">
                <a:latin typeface="Trebuchet MS"/>
                <a:cs typeface="Trebuchet MS"/>
              </a:rPr>
              <a:t>unique</a:t>
            </a:r>
            <a:r>
              <a:rPr sz="3750" spc="-180" dirty="0">
                <a:latin typeface="Trebuchet MS"/>
                <a:cs typeface="Trebuchet MS"/>
              </a:rPr>
              <a:t> </a:t>
            </a:r>
            <a:r>
              <a:rPr sz="3750" spc="-70" dirty="0">
                <a:latin typeface="Trebuchet MS"/>
                <a:cs typeface="Trebuchet MS"/>
              </a:rPr>
              <a:t>algorithms</a:t>
            </a:r>
            <a:r>
              <a:rPr sz="3750" spc="-150" dirty="0">
                <a:latin typeface="Trebuchet MS"/>
                <a:cs typeface="Trebuchet MS"/>
              </a:rPr>
              <a:t> </a:t>
            </a:r>
            <a:r>
              <a:rPr sz="3750" dirty="0">
                <a:latin typeface="Trebuchet MS"/>
                <a:cs typeface="Trebuchet MS"/>
              </a:rPr>
              <a:t>or</a:t>
            </a:r>
            <a:r>
              <a:rPr sz="3750" spc="-155" dirty="0">
                <a:latin typeface="Trebuchet MS"/>
                <a:cs typeface="Trebuchet MS"/>
              </a:rPr>
              <a:t> </a:t>
            </a:r>
            <a:r>
              <a:rPr sz="3750" spc="-95" dirty="0">
                <a:latin typeface="Trebuchet MS"/>
                <a:cs typeface="Trebuchet MS"/>
              </a:rPr>
              <a:t>techniques</a:t>
            </a:r>
            <a:r>
              <a:rPr sz="3750" spc="-150" dirty="0">
                <a:latin typeface="Trebuchet MS"/>
                <a:cs typeface="Trebuchet MS"/>
              </a:rPr>
              <a:t> </a:t>
            </a:r>
            <a:r>
              <a:rPr sz="3750" spc="-10" dirty="0">
                <a:latin typeface="Trebuchet MS"/>
                <a:cs typeface="Trebuchet MS"/>
              </a:rPr>
              <a:t>your</a:t>
            </a:r>
            <a:r>
              <a:rPr sz="3750" spc="-155" dirty="0">
                <a:latin typeface="Trebuchet MS"/>
                <a:cs typeface="Trebuchet MS"/>
              </a:rPr>
              <a:t> </a:t>
            </a:r>
            <a:r>
              <a:rPr sz="3750" spc="-45" dirty="0">
                <a:latin typeface="Trebuchet MS"/>
                <a:cs typeface="Trebuchet MS"/>
              </a:rPr>
              <a:t>solution</a:t>
            </a:r>
            <a:r>
              <a:rPr sz="3750" spc="-150" dirty="0">
                <a:latin typeface="Trebuchet MS"/>
                <a:cs typeface="Trebuchet MS"/>
              </a:rPr>
              <a:t> </a:t>
            </a:r>
            <a:r>
              <a:rPr sz="3750" spc="-100" dirty="0">
                <a:latin typeface="Trebuchet MS"/>
                <a:cs typeface="Trebuchet MS"/>
              </a:rPr>
              <a:t>empl</a:t>
            </a:r>
            <a:r>
              <a:rPr sz="3750" spc="-120" dirty="0">
                <a:latin typeface="Trebuchet MS"/>
                <a:cs typeface="Trebuchet MS"/>
              </a:rPr>
              <a:t>o</a:t>
            </a:r>
            <a:r>
              <a:rPr sz="3750" spc="-100" dirty="0">
                <a:latin typeface="Trebuchet MS"/>
                <a:cs typeface="Trebuchet MS"/>
              </a:rPr>
              <a:t>ys</a:t>
            </a:r>
            <a:r>
              <a:rPr sz="3750" spc="-670" dirty="0">
                <a:latin typeface="Trebuchet MS"/>
                <a:cs typeface="Trebuchet MS"/>
              </a:rPr>
              <a:t>.</a:t>
            </a:r>
            <a:r>
              <a:rPr sz="3750" spc="-100" dirty="0">
                <a:latin typeface="Trebuchet MS"/>
                <a:cs typeface="Trebuchet MS"/>
              </a:rPr>
              <a:t>The</a:t>
            </a:r>
            <a:r>
              <a:rPr sz="3750" spc="-125" dirty="0">
                <a:latin typeface="Trebuchet MS"/>
                <a:cs typeface="Trebuchet MS"/>
              </a:rPr>
              <a:t> </a:t>
            </a:r>
            <a:r>
              <a:rPr sz="3750" spc="-140" dirty="0">
                <a:latin typeface="Trebuchet MS"/>
                <a:cs typeface="Trebuchet MS"/>
              </a:rPr>
              <a:t>software</a:t>
            </a:r>
            <a:r>
              <a:rPr sz="3750" spc="-145" dirty="0">
                <a:latin typeface="Trebuchet MS"/>
                <a:cs typeface="Trebuchet MS"/>
              </a:rPr>
              <a:t> </a:t>
            </a:r>
            <a:r>
              <a:rPr sz="3750" spc="-25" dirty="0">
                <a:latin typeface="Trebuchet MS"/>
                <a:cs typeface="Trebuchet MS"/>
              </a:rPr>
              <a:t>or </a:t>
            </a:r>
            <a:r>
              <a:rPr sz="3750" spc="-95" dirty="0">
                <a:latin typeface="Trebuchet MS"/>
                <a:cs typeface="Trebuchet MS"/>
              </a:rPr>
              <a:t>tools</a:t>
            </a:r>
            <a:r>
              <a:rPr sz="3750" spc="-325" dirty="0">
                <a:latin typeface="Trebuchet MS"/>
                <a:cs typeface="Trebuchet MS"/>
              </a:rPr>
              <a:t> </a:t>
            </a:r>
            <a:r>
              <a:rPr sz="3750" spc="-125" dirty="0">
                <a:latin typeface="Trebuchet MS"/>
                <a:cs typeface="Trebuchet MS"/>
              </a:rPr>
              <a:t>developed</a:t>
            </a:r>
            <a:r>
              <a:rPr sz="3750" spc="-320" dirty="0">
                <a:latin typeface="Trebuchet MS"/>
                <a:cs typeface="Trebuchet MS"/>
              </a:rPr>
              <a:t> </a:t>
            </a:r>
            <a:r>
              <a:rPr sz="3750" spc="-160" dirty="0">
                <a:latin typeface="Trebuchet MS"/>
                <a:cs typeface="Trebuchet MS"/>
              </a:rPr>
              <a:t>to</a:t>
            </a:r>
            <a:r>
              <a:rPr sz="3750" spc="-325" dirty="0">
                <a:latin typeface="Trebuchet MS"/>
                <a:cs typeface="Trebuchet MS"/>
              </a:rPr>
              <a:t> </a:t>
            </a:r>
            <a:r>
              <a:rPr sz="3750" spc="-225" dirty="0">
                <a:latin typeface="Trebuchet MS"/>
                <a:cs typeface="Trebuchet MS"/>
              </a:rPr>
              <a:t>facilitate</a:t>
            </a:r>
            <a:r>
              <a:rPr sz="3750" spc="-320" dirty="0">
                <a:latin typeface="Trebuchet MS"/>
                <a:cs typeface="Trebuchet MS"/>
              </a:rPr>
              <a:t> </a:t>
            </a:r>
            <a:r>
              <a:rPr sz="3750" spc="-175" dirty="0">
                <a:latin typeface="Trebuchet MS"/>
                <a:cs typeface="Trebuchet MS"/>
              </a:rPr>
              <a:t>the</a:t>
            </a:r>
            <a:r>
              <a:rPr sz="3750" spc="-325" dirty="0">
                <a:latin typeface="Trebuchet MS"/>
                <a:cs typeface="Trebuchet MS"/>
              </a:rPr>
              <a:t> </a:t>
            </a:r>
            <a:r>
              <a:rPr sz="3750" spc="-114" dirty="0">
                <a:latin typeface="Trebuchet MS"/>
                <a:cs typeface="Trebuchet MS"/>
              </a:rPr>
              <a:t>steganography</a:t>
            </a:r>
            <a:r>
              <a:rPr sz="3750" spc="-320" dirty="0">
                <a:latin typeface="Trebuchet MS"/>
                <a:cs typeface="Trebuchet MS"/>
              </a:rPr>
              <a:t> </a:t>
            </a:r>
            <a:r>
              <a:rPr sz="3750" spc="-10" dirty="0">
                <a:latin typeface="Trebuchet MS"/>
                <a:cs typeface="Trebuchet MS"/>
              </a:rPr>
              <a:t>process</a:t>
            </a:r>
            <a:r>
              <a:rPr sz="3750" spc="-10" dirty="0" smtClean="0">
                <a:latin typeface="Trebuchet MS"/>
                <a:cs typeface="Trebuchet MS"/>
              </a:rPr>
              <a:t>.</a:t>
            </a:r>
            <a:endParaRPr lang="en-IN" sz="375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99200"/>
              </a:lnSpc>
              <a:spcBef>
                <a:spcPts val="135"/>
              </a:spcBef>
            </a:pPr>
            <a:r>
              <a:rPr sz="3750" spc="-130" dirty="0" smtClean="0">
                <a:latin typeface="Trebuchet MS"/>
                <a:cs typeface="Trebuchet MS"/>
              </a:rPr>
              <a:t>Security </a:t>
            </a:r>
            <a:endParaRPr lang="en-IN" sz="3750" spc="-130" dirty="0" smtClean="0">
              <a:latin typeface="Trebuchet MS"/>
              <a:cs typeface="Trebuchet MS"/>
            </a:endParaRPr>
          </a:p>
          <a:p>
            <a:pPr marL="12700" marR="5080" algn="just">
              <a:lnSpc>
                <a:spcPct val="99200"/>
              </a:lnSpc>
              <a:spcBef>
                <a:spcPts val="135"/>
              </a:spcBef>
            </a:pPr>
            <a:r>
              <a:rPr sz="3750" spc="-10" dirty="0" smtClean="0">
                <a:latin typeface="Trebuchet MS"/>
                <a:cs typeface="Trebuchet MS"/>
              </a:rPr>
              <a:t>Privacy</a:t>
            </a:r>
            <a:r>
              <a:rPr lang="en-IN" sz="3750" spc="-10" dirty="0" smtClean="0">
                <a:latin typeface="Trebuchet MS"/>
                <a:cs typeface="Trebuchet MS"/>
              </a:rPr>
              <a:t>    </a:t>
            </a:r>
            <a:endParaRPr sz="3750" dirty="0">
              <a:latin typeface="Trebuchet MS"/>
              <a:cs typeface="Trebuchet MS"/>
            </a:endParaRPr>
          </a:p>
          <a:p>
            <a:pPr marL="12700" marR="13496290">
              <a:lnSpc>
                <a:spcPct val="100000"/>
              </a:lnSpc>
            </a:pPr>
            <a:r>
              <a:rPr sz="3750" spc="-140" dirty="0">
                <a:latin typeface="Trebuchet MS"/>
                <a:cs typeface="Trebuchet MS"/>
              </a:rPr>
              <a:t>User-</a:t>
            </a:r>
            <a:r>
              <a:rPr sz="3750" spc="-114" dirty="0">
                <a:latin typeface="Trebuchet MS"/>
                <a:cs typeface="Trebuchet MS"/>
              </a:rPr>
              <a:t>Friendliness </a:t>
            </a:r>
            <a:r>
              <a:rPr sz="3750" spc="-10" dirty="0">
                <a:latin typeface="Trebuchet MS"/>
                <a:cs typeface="Trebuchet MS"/>
              </a:rPr>
              <a:t>Innovation </a:t>
            </a:r>
            <a:r>
              <a:rPr sz="3750" spc="-10" dirty="0" smtClean="0">
                <a:latin typeface="Trebuchet MS"/>
                <a:cs typeface="Trebuchet MS"/>
              </a:rPr>
              <a:t>Compliance</a:t>
            </a:r>
            <a:endParaRPr sz="375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7350" y="349250"/>
            <a:ext cx="15248334" cy="2704503"/>
          </a:xfrm>
          <a:prstGeom prst="rect">
            <a:avLst/>
          </a:prstGeom>
        </p:spPr>
        <p:txBody>
          <a:bodyPr vert="horz" wrap="square" lIns="0" tIns="880027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35"/>
              </a:spcBef>
            </a:pPr>
            <a:r>
              <a:rPr lang="en-IN" sz="5900" spc="-10" dirty="0" smtClean="0">
                <a:latin typeface="Trebuchet MS"/>
                <a:cs typeface="Trebuchet MS"/>
              </a:rPr>
              <a:t>YOUR SOLUTION AND ITS VALUEPROPOSITION</a:t>
            </a:r>
            <a:endParaRPr sz="5900" spc="-9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8"/>
                  </a:lnTo>
                  <a:lnTo>
                    <a:pt x="475551" y="784446"/>
                  </a:lnTo>
                  <a:lnTo>
                    <a:pt x="459335" y="742162"/>
                  </a:lnTo>
                  <a:lnTo>
                    <a:pt x="439169" y="701138"/>
                  </a:lnTo>
                  <a:lnTo>
                    <a:pt x="415356" y="661672"/>
                  </a:lnTo>
                  <a:lnTo>
                    <a:pt x="388202" y="624065"/>
                  </a:lnTo>
                  <a:lnTo>
                    <a:pt x="358013" y="588616"/>
                  </a:lnTo>
                  <a:lnTo>
                    <a:pt x="325092" y="555625"/>
                  </a:lnTo>
                  <a:lnTo>
                    <a:pt x="289746" y="525393"/>
                  </a:lnTo>
                  <a:lnTo>
                    <a:pt x="252278" y="498218"/>
                  </a:lnTo>
                  <a:lnTo>
                    <a:pt x="212993" y="474402"/>
                  </a:lnTo>
                  <a:lnTo>
                    <a:pt x="172198" y="454243"/>
                  </a:lnTo>
                  <a:lnTo>
                    <a:pt x="130196" y="438042"/>
                  </a:lnTo>
                  <a:lnTo>
                    <a:pt x="87292" y="426099"/>
                  </a:lnTo>
                  <a:lnTo>
                    <a:pt x="43792" y="418713"/>
                  </a:lnTo>
                  <a:lnTo>
                    <a:pt x="0" y="416184"/>
                  </a:lnTo>
                  <a:lnTo>
                    <a:pt x="43792" y="413656"/>
                  </a:lnTo>
                  <a:lnTo>
                    <a:pt x="87292" y="406270"/>
                  </a:lnTo>
                  <a:lnTo>
                    <a:pt x="130196" y="394325"/>
                  </a:lnTo>
                  <a:lnTo>
                    <a:pt x="172198" y="378120"/>
                  </a:lnTo>
                  <a:lnTo>
                    <a:pt x="212993" y="357954"/>
                  </a:lnTo>
                  <a:lnTo>
                    <a:pt x="252278" y="334125"/>
                  </a:lnTo>
                  <a:lnTo>
                    <a:pt x="289746" y="306934"/>
                  </a:lnTo>
                  <a:lnTo>
                    <a:pt x="325092" y="276679"/>
                  </a:lnTo>
                  <a:lnTo>
                    <a:pt x="358013" y="243658"/>
                  </a:lnTo>
                  <a:lnTo>
                    <a:pt x="388202" y="208170"/>
                  </a:lnTo>
                  <a:lnTo>
                    <a:pt x="415356" y="170515"/>
                  </a:lnTo>
                  <a:lnTo>
                    <a:pt x="439169" y="130992"/>
                  </a:lnTo>
                  <a:lnTo>
                    <a:pt x="459335" y="89899"/>
                  </a:lnTo>
                  <a:lnTo>
                    <a:pt x="475551" y="47535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5"/>
                  </a:lnTo>
                  <a:lnTo>
                    <a:pt x="535885" y="89899"/>
                  </a:lnTo>
                  <a:lnTo>
                    <a:pt x="556217" y="130992"/>
                  </a:lnTo>
                  <a:lnTo>
                    <a:pt x="580217" y="170515"/>
                  </a:lnTo>
                  <a:lnTo>
                    <a:pt x="607578" y="208170"/>
                  </a:lnTo>
                  <a:lnTo>
                    <a:pt x="637988" y="243658"/>
                  </a:lnTo>
                  <a:lnTo>
                    <a:pt x="671138" y="276679"/>
                  </a:lnTo>
                  <a:lnTo>
                    <a:pt x="706718" y="306934"/>
                  </a:lnTo>
                  <a:lnTo>
                    <a:pt x="744419" y="334125"/>
                  </a:lnTo>
                  <a:lnTo>
                    <a:pt x="783931" y="357954"/>
                  </a:lnTo>
                  <a:lnTo>
                    <a:pt x="824944" y="378120"/>
                  </a:lnTo>
                  <a:lnTo>
                    <a:pt x="867149" y="394325"/>
                  </a:lnTo>
                  <a:lnTo>
                    <a:pt x="910235" y="406270"/>
                  </a:lnTo>
                  <a:lnTo>
                    <a:pt x="953893" y="413656"/>
                  </a:lnTo>
                  <a:lnTo>
                    <a:pt x="965528" y="414326"/>
                  </a:lnTo>
                </a:path>
                <a:path w="965834" h="916305">
                  <a:moveTo>
                    <a:pt x="965528" y="418043"/>
                  </a:moveTo>
                  <a:lnTo>
                    <a:pt x="910235" y="426099"/>
                  </a:lnTo>
                  <a:lnTo>
                    <a:pt x="867149" y="438042"/>
                  </a:lnTo>
                  <a:lnTo>
                    <a:pt x="824944" y="454243"/>
                  </a:lnTo>
                  <a:lnTo>
                    <a:pt x="783931" y="474402"/>
                  </a:lnTo>
                  <a:lnTo>
                    <a:pt x="744419" y="498218"/>
                  </a:lnTo>
                  <a:lnTo>
                    <a:pt x="706718" y="525393"/>
                  </a:lnTo>
                  <a:lnTo>
                    <a:pt x="671138" y="555625"/>
                  </a:lnTo>
                  <a:lnTo>
                    <a:pt x="637988" y="588616"/>
                  </a:lnTo>
                  <a:lnTo>
                    <a:pt x="607578" y="624065"/>
                  </a:lnTo>
                  <a:lnTo>
                    <a:pt x="580217" y="661672"/>
                  </a:lnTo>
                  <a:lnTo>
                    <a:pt x="556217" y="701138"/>
                  </a:lnTo>
                  <a:lnTo>
                    <a:pt x="535885" y="742162"/>
                  </a:lnTo>
                  <a:lnTo>
                    <a:pt x="519533" y="784446"/>
                  </a:lnTo>
                  <a:lnTo>
                    <a:pt x="507469" y="827688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30"/>
                  </a:moveTo>
                  <a:lnTo>
                    <a:pt x="494912" y="955770"/>
                  </a:lnTo>
                  <a:lnTo>
                    <a:pt x="487512" y="911869"/>
                  </a:lnTo>
                  <a:lnTo>
                    <a:pt x="475551" y="868627"/>
                  </a:lnTo>
                  <a:lnTo>
                    <a:pt x="459335" y="826344"/>
                  </a:lnTo>
                  <a:lnTo>
                    <a:pt x="439169" y="785320"/>
                  </a:lnTo>
                  <a:lnTo>
                    <a:pt x="415356" y="745855"/>
                  </a:lnTo>
                  <a:lnTo>
                    <a:pt x="388202" y="708249"/>
                  </a:lnTo>
                  <a:lnTo>
                    <a:pt x="358013" y="672801"/>
                  </a:lnTo>
                  <a:lnTo>
                    <a:pt x="325092" y="639812"/>
                  </a:lnTo>
                  <a:lnTo>
                    <a:pt x="289746" y="609580"/>
                  </a:lnTo>
                  <a:lnTo>
                    <a:pt x="252278" y="582407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  <a:path w="965834" h="1000125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7"/>
                  </a:lnTo>
                  <a:lnTo>
                    <a:pt x="706718" y="609580"/>
                  </a:lnTo>
                  <a:lnTo>
                    <a:pt x="671138" y="639812"/>
                  </a:lnTo>
                  <a:lnTo>
                    <a:pt x="637988" y="672801"/>
                  </a:lnTo>
                  <a:lnTo>
                    <a:pt x="607578" y="708249"/>
                  </a:lnTo>
                  <a:lnTo>
                    <a:pt x="580217" y="745855"/>
                  </a:lnTo>
                  <a:lnTo>
                    <a:pt x="556217" y="785320"/>
                  </a:lnTo>
                  <a:lnTo>
                    <a:pt x="535885" y="826344"/>
                  </a:lnTo>
                  <a:lnTo>
                    <a:pt x="519533" y="868627"/>
                  </a:lnTo>
                  <a:lnTo>
                    <a:pt x="507469" y="911869"/>
                  </a:lnTo>
                  <a:lnTo>
                    <a:pt x="500003" y="955770"/>
                  </a:lnTo>
                  <a:lnTo>
                    <a:pt x="497446" y="1000030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1013"/>
                  </a:moveTo>
                  <a:lnTo>
                    <a:pt x="0" y="1841013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197358" y="438454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58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45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49"/>
                  </a:lnTo>
                  <a:lnTo>
                    <a:pt x="436996" y="254868"/>
                  </a:lnTo>
                  <a:lnTo>
                    <a:pt x="434837" y="265663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7873" y="277195"/>
                  </a:lnTo>
                  <a:lnTo>
                    <a:pt x="4952" y="265663"/>
                  </a:lnTo>
                  <a:lnTo>
                    <a:pt x="2793" y="254868"/>
                  </a:lnTo>
                  <a:lnTo>
                    <a:pt x="1396" y="243349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616816" y="9630654"/>
            <a:ext cx="671830" cy="666115"/>
            <a:chOff x="17616816" y="9630654"/>
            <a:chExt cx="671830" cy="666115"/>
          </a:xfrm>
        </p:grpSpPr>
        <p:sp>
          <p:nvSpPr>
            <p:cNvPr id="15" name="object 15"/>
            <p:cNvSpPr/>
            <p:nvPr/>
          </p:nvSpPr>
          <p:spPr>
            <a:xfrm>
              <a:off x="17626329" y="9640181"/>
              <a:ext cx="652145" cy="647065"/>
            </a:xfrm>
            <a:custGeom>
              <a:avLst/>
              <a:gdLst/>
              <a:ahLst/>
              <a:cxnLst/>
              <a:rect l="l" t="t" r="r" b="b"/>
              <a:pathLst>
                <a:path w="652144" h="647065">
                  <a:moveTo>
                    <a:pt x="326135" y="0"/>
                  </a:moveTo>
                  <a:lnTo>
                    <a:pt x="322224" y="44057"/>
                  </a:lnTo>
                  <a:lnTo>
                    <a:pt x="310974" y="87384"/>
                  </a:lnTo>
                  <a:lnTo>
                    <a:pt x="293118" y="129250"/>
                  </a:lnTo>
                  <a:lnTo>
                    <a:pt x="269385" y="168926"/>
                  </a:lnTo>
                  <a:lnTo>
                    <a:pt x="240504" y="205681"/>
                  </a:lnTo>
                  <a:lnTo>
                    <a:pt x="207205" y="238785"/>
                  </a:lnTo>
                  <a:lnTo>
                    <a:pt x="170219" y="267507"/>
                  </a:lnTo>
                  <a:lnTo>
                    <a:pt x="130276" y="291118"/>
                  </a:lnTo>
                  <a:lnTo>
                    <a:pt x="88105" y="308886"/>
                  </a:lnTo>
                  <a:lnTo>
                    <a:pt x="44436" y="320083"/>
                  </a:lnTo>
                  <a:lnTo>
                    <a:pt x="0" y="323978"/>
                  </a:lnTo>
                  <a:lnTo>
                    <a:pt x="44436" y="327906"/>
                  </a:lnTo>
                  <a:lnTo>
                    <a:pt x="88105" y="339199"/>
                  </a:lnTo>
                  <a:lnTo>
                    <a:pt x="130276" y="357115"/>
                  </a:lnTo>
                  <a:lnTo>
                    <a:pt x="170219" y="380916"/>
                  </a:lnTo>
                  <a:lnTo>
                    <a:pt x="207205" y="409861"/>
                  </a:lnTo>
                  <a:lnTo>
                    <a:pt x="240504" y="443209"/>
                  </a:lnTo>
                  <a:lnTo>
                    <a:pt x="269385" y="480222"/>
                  </a:lnTo>
                  <a:lnTo>
                    <a:pt x="293118" y="520159"/>
                  </a:lnTo>
                  <a:lnTo>
                    <a:pt x="310974" y="562280"/>
                  </a:lnTo>
                  <a:lnTo>
                    <a:pt x="322224" y="605845"/>
                  </a:lnTo>
                  <a:lnTo>
                    <a:pt x="325844" y="646816"/>
                  </a:lnTo>
                  <a:lnTo>
                    <a:pt x="326426" y="646816"/>
                  </a:lnTo>
                  <a:lnTo>
                    <a:pt x="330030" y="605845"/>
                  </a:lnTo>
                  <a:lnTo>
                    <a:pt x="341234" y="562280"/>
                  </a:lnTo>
                  <a:lnTo>
                    <a:pt x="359027" y="520159"/>
                  </a:lnTo>
                  <a:lnTo>
                    <a:pt x="382688" y="480222"/>
                  </a:lnTo>
                  <a:lnTo>
                    <a:pt x="411498" y="443209"/>
                  </a:lnTo>
                  <a:lnTo>
                    <a:pt x="444736" y="409861"/>
                  </a:lnTo>
                  <a:lnTo>
                    <a:pt x="481682" y="380916"/>
                  </a:lnTo>
                  <a:lnTo>
                    <a:pt x="521617" y="357115"/>
                  </a:lnTo>
                  <a:lnTo>
                    <a:pt x="563818" y="339199"/>
                  </a:lnTo>
                  <a:lnTo>
                    <a:pt x="607568" y="327906"/>
                  </a:lnTo>
                  <a:lnTo>
                    <a:pt x="652144" y="323978"/>
                  </a:lnTo>
                  <a:lnTo>
                    <a:pt x="607568" y="320083"/>
                  </a:lnTo>
                  <a:lnTo>
                    <a:pt x="563818" y="308886"/>
                  </a:lnTo>
                  <a:lnTo>
                    <a:pt x="521617" y="291118"/>
                  </a:lnTo>
                  <a:lnTo>
                    <a:pt x="481682" y="267507"/>
                  </a:lnTo>
                  <a:lnTo>
                    <a:pt x="444736" y="238785"/>
                  </a:lnTo>
                  <a:lnTo>
                    <a:pt x="411498" y="205681"/>
                  </a:lnTo>
                  <a:lnTo>
                    <a:pt x="382688" y="168926"/>
                  </a:lnTo>
                  <a:lnTo>
                    <a:pt x="359027" y="129250"/>
                  </a:lnTo>
                  <a:lnTo>
                    <a:pt x="341234" y="87384"/>
                  </a:lnTo>
                  <a:lnTo>
                    <a:pt x="330030" y="44057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26341" y="9640179"/>
              <a:ext cx="652780" cy="647065"/>
            </a:xfrm>
            <a:custGeom>
              <a:avLst/>
              <a:gdLst/>
              <a:ahLst/>
              <a:cxnLst/>
              <a:rect l="l" t="t" r="r" b="b"/>
              <a:pathLst>
                <a:path w="652780" h="647065">
                  <a:moveTo>
                    <a:pt x="0" y="323979"/>
                  </a:moveTo>
                  <a:lnTo>
                    <a:pt x="44433" y="320085"/>
                  </a:lnTo>
                  <a:lnTo>
                    <a:pt x="88100" y="308888"/>
                  </a:lnTo>
                  <a:lnTo>
                    <a:pt x="130268" y="291119"/>
                  </a:lnTo>
                  <a:lnTo>
                    <a:pt x="170209" y="267508"/>
                  </a:lnTo>
                  <a:lnTo>
                    <a:pt x="207193" y="238786"/>
                  </a:lnTo>
                  <a:lnTo>
                    <a:pt x="240490" y="205682"/>
                  </a:lnTo>
                  <a:lnTo>
                    <a:pt x="269369" y="168927"/>
                  </a:lnTo>
                  <a:lnTo>
                    <a:pt x="293101" y="129251"/>
                  </a:lnTo>
                  <a:lnTo>
                    <a:pt x="310957" y="87384"/>
                  </a:lnTo>
                  <a:lnTo>
                    <a:pt x="322205" y="44057"/>
                  </a:lnTo>
                  <a:lnTo>
                    <a:pt x="326117" y="0"/>
                  </a:lnTo>
                  <a:lnTo>
                    <a:pt x="330011" y="44057"/>
                  </a:lnTo>
                  <a:lnTo>
                    <a:pt x="341215" y="87384"/>
                  </a:lnTo>
                  <a:lnTo>
                    <a:pt x="359009" y="129251"/>
                  </a:lnTo>
                  <a:lnTo>
                    <a:pt x="382672" y="168927"/>
                  </a:lnTo>
                  <a:lnTo>
                    <a:pt x="411486" y="205682"/>
                  </a:lnTo>
                  <a:lnTo>
                    <a:pt x="444731" y="238786"/>
                  </a:lnTo>
                  <a:lnTo>
                    <a:pt x="481688" y="267508"/>
                  </a:lnTo>
                  <a:lnTo>
                    <a:pt x="521636" y="291119"/>
                  </a:lnTo>
                  <a:lnTo>
                    <a:pt x="563856" y="308888"/>
                  </a:lnTo>
                  <a:lnTo>
                    <a:pt x="607629" y="320085"/>
                  </a:lnTo>
                  <a:lnTo>
                    <a:pt x="652234" y="323979"/>
                  </a:lnTo>
                  <a:lnTo>
                    <a:pt x="607629" y="327908"/>
                  </a:lnTo>
                  <a:lnTo>
                    <a:pt x="563856" y="339201"/>
                  </a:lnTo>
                  <a:lnTo>
                    <a:pt x="521636" y="357117"/>
                  </a:lnTo>
                  <a:lnTo>
                    <a:pt x="481688" y="380918"/>
                  </a:lnTo>
                  <a:lnTo>
                    <a:pt x="444731" y="409863"/>
                  </a:lnTo>
                  <a:lnTo>
                    <a:pt x="411486" y="443211"/>
                  </a:lnTo>
                  <a:lnTo>
                    <a:pt x="382672" y="480224"/>
                  </a:lnTo>
                  <a:lnTo>
                    <a:pt x="359009" y="520161"/>
                  </a:lnTo>
                  <a:lnTo>
                    <a:pt x="341215" y="562283"/>
                  </a:lnTo>
                  <a:lnTo>
                    <a:pt x="330011" y="605848"/>
                  </a:lnTo>
                  <a:lnTo>
                    <a:pt x="326407" y="646819"/>
                  </a:lnTo>
                </a:path>
                <a:path w="652780" h="647065">
                  <a:moveTo>
                    <a:pt x="325825" y="646819"/>
                  </a:moveTo>
                  <a:lnTo>
                    <a:pt x="322205" y="605848"/>
                  </a:lnTo>
                  <a:lnTo>
                    <a:pt x="310957" y="562283"/>
                  </a:lnTo>
                  <a:lnTo>
                    <a:pt x="293101" y="520161"/>
                  </a:lnTo>
                  <a:lnTo>
                    <a:pt x="269369" y="480224"/>
                  </a:lnTo>
                  <a:lnTo>
                    <a:pt x="240490" y="443211"/>
                  </a:lnTo>
                  <a:lnTo>
                    <a:pt x="207193" y="409863"/>
                  </a:lnTo>
                  <a:lnTo>
                    <a:pt x="170209" y="380918"/>
                  </a:lnTo>
                  <a:lnTo>
                    <a:pt x="130268" y="357117"/>
                  </a:lnTo>
                  <a:lnTo>
                    <a:pt x="88100" y="339201"/>
                  </a:lnTo>
                  <a:lnTo>
                    <a:pt x="44433" y="327908"/>
                  </a:lnTo>
                  <a:lnTo>
                    <a:pt x="0" y="323979"/>
                  </a:lnTo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76580" y="868210"/>
            <a:ext cx="16650970" cy="5809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DID YOU CUSTIMIZE THE PROJECT AND MAKE IT YOUR OWN</a:t>
            </a:r>
            <a:endParaRPr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913" y="6435001"/>
            <a:ext cx="123825" cy="12382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913" y="6863626"/>
            <a:ext cx="123825" cy="12382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913" y="7292251"/>
            <a:ext cx="123825" cy="12382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913" y="7720876"/>
            <a:ext cx="123825" cy="12382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913" y="8149501"/>
            <a:ext cx="123825" cy="12382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76862" y="2388080"/>
            <a:ext cx="13931900" cy="602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0"/>
              </a:spcBef>
            </a:pPr>
            <a:r>
              <a:rPr sz="2800" spc="-35" dirty="0">
                <a:latin typeface="Trebuchet MS"/>
                <a:cs typeface="Trebuchet MS"/>
              </a:rPr>
              <a:t>In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customizing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steganography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project,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several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unique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enhancements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were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introduced.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The </a:t>
            </a:r>
            <a:r>
              <a:rPr sz="2800" spc="-60" dirty="0">
                <a:latin typeface="Trebuchet MS"/>
                <a:cs typeface="Trebuchet MS"/>
              </a:rPr>
              <a:t>solution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features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an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optimized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bit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modiﬁcation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algorithm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for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increased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data</a:t>
            </a:r>
            <a:endParaRPr sz="2800" dirty="0">
              <a:latin typeface="Trebuchet MS"/>
              <a:cs typeface="Trebuchet MS"/>
            </a:endParaRPr>
          </a:p>
          <a:p>
            <a:pPr marL="12700" marR="2416175">
              <a:lnSpc>
                <a:spcPct val="100400"/>
              </a:lnSpc>
            </a:pPr>
            <a:r>
              <a:rPr sz="2800" spc="-155" dirty="0">
                <a:latin typeface="Trebuchet MS"/>
                <a:cs typeface="Trebuchet MS"/>
              </a:rPr>
              <a:t>capacity,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robust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error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handling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for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accurate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data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retrieval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despite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minor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image </a:t>
            </a:r>
            <a:r>
              <a:rPr sz="2800" spc="-100" dirty="0">
                <a:latin typeface="Trebuchet MS"/>
                <a:cs typeface="Trebuchet MS"/>
              </a:rPr>
              <a:t>modiﬁcations,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and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a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user-</a:t>
            </a:r>
            <a:r>
              <a:rPr sz="2800" spc="-120" dirty="0">
                <a:latin typeface="Trebuchet MS"/>
                <a:cs typeface="Trebuchet MS"/>
              </a:rPr>
              <a:t>friendly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graphical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interface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for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easy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use.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It</a:t>
            </a:r>
            <a:endParaRPr sz="2800" dirty="0">
              <a:latin typeface="Trebuchet MS"/>
              <a:cs typeface="Trebuchet MS"/>
            </a:endParaRPr>
          </a:p>
          <a:p>
            <a:pPr marL="12700" marR="3240405">
              <a:lnSpc>
                <a:spcPct val="100400"/>
              </a:lnSpc>
              <a:spcBef>
                <a:spcPts val="5"/>
              </a:spcBef>
            </a:pPr>
            <a:r>
              <a:rPr sz="2800" spc="-50" dirty="0">
                <a:latin typeface="Trebuchet MS"/>
                <a:cs typeface="Trebuchet MS"/>
              </a:rPr>
              <a:t>supports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multiple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image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formats,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includes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an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encryption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layer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for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added </a:t>
            </a:r>
            <a:r>
              <a:rPr sz="2800" spc="-150" dirty="0">
                <a:latin typeface="Trebuchet MS"/>
                <a:cs typeface="Trebuchet MS"/>
              </a:rPr>
              <a:t>security,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and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is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optimized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for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speed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and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efﬁciency.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Additionally,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a </a:t>
            </a:r>
            <a:r>
              <a:rPr sz="2800" spc="-90" dirty="0">
                <a:latin typeface="Trebuchet MS"/>
                <a:cs typeface="Trebuchet MS"/>
              </a:rPr>
              <a:t>"stealth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mode"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randomly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distributes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data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across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image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pixels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to</a:t>
            </a:r>
            <a:endParaRPr sz="2800" dirty="0">
              <a:latin typeface="Trebuchet MS"/>
              <a:cs typeface="Trebuchet MS"/>
            </a:endParaRPr>
          </a:p>
          <a:p>
            <a:pPr marL="12700" marR="4979670">
              <a:lnSpc>
                <a:spcPct val="100400"/>
              </a:lnSpc>
            </a:pPr>
            <a:r>
              <a:rPr sz="2800" spc="-135" dirty="0">
                <a:latin typeface="Trebuchet MS"/>
                <a:cs typeface="Trebuchet MS"/>
              </a:rPr>
              <a:t>further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obscure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its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presence,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making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the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solution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innovative, </a:t>
            </a:r>
            <a:r>
              <a:rPr sz="2800" spc="-140" dirty="0">
                <a:latin typeface="Trebuchet MS"/>
                <a:cs typeface="Trebuchet MS"/>
              </a:rPr>
              <a:t>secure,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and</a:t>
            </a:r>
            <a:r>
              <a:rPr sz="2800" spc="-254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accessible.</a:t>
            </a:r>
            <a:endParaRPr sz="2800" dirty="0">
              <a:latin typeface="Trebuchet MS"/>
              <a:cs typeface="Trebuchet MS"/>
            </a:endParaRPr>
          </a:p>
          <a:p>
            <a:pPr marL="447040" marR="9888855">
              <a:lnSpc>
                <a:spcPct val="100400"/>
              </a:lnSpc>
            </a:pPr>
            <a:r>
              <a:rPr sz="2800" spc="-70" dirty="0">
                <a:latin typeface="Trebuchet MS"/>
                <a:cs typeface="Trebuchet MS"/>
              </a:rPr>
              <a:t>Enhanced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Data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Capacity </a:t>
            </a:r>
            <a:r>
              <a:rPr sz="2800" spc="-60" dirty="0">
                <a:latin typeface="Trebuchet MS"/>
                <a:cs typeface="Trebuchet MS"/>
              </a:rPr>
              <a:t>Robust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Error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Handling </a:t>
            </a:r>
            <a:r>
              <a:rPr sz="2800" spc="-114" dirty="0">
                <a:latin typeface="Trebuchet MS"/>
                <a:cs typeface="Trebuchet MS"/>
              </a:rPr>
              <a:t>User-</a:t>
            </a:r>
            <a:r>
              <a:rPr sz="2800" spc="-110" dirty="0">
                <a:latin typeface="Trebuchet MS"/>
                <a:cs typeface="Trebuchet MS"/>
              </a:rPr>
              <a:t>Friendly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Interface </a:t>
            </a:r>
            <a:r>
              <a:rPr sz="2800" spc="-110" dirty="0">
                <a:latin typeface="Trebuchet MS"/>
                <a:cs typeface="Trebuchet MS"/>
              </a:rPr>
              <a:t>Multi-</a:t>
            </a:r>
            <a:r>
              <a:rPr sz="2800" spc="-100" dirty="0">
                <a:latin typeface="Trebuchet MS"/>
                <a:cs typeface="Trebuchet MS"/>
              </a:rPr>
              <a:t>Format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Support </a:t>
            </a:r>
            <a:r>
              <a:rPr sz="2800" spc="-20" dirty="0">
                <a:latin typeface="Trebuchet MS"/>
                <a:cs typeface="Trebuchet MS"/>
              </a:rPr>
              <a:t>EncryptionLayer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53800" y="3771898"/>
            <a:ext cx="6934200" cy="65151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854820" y="4965184"/>
            <a:ext cx="59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spc="-114" dirty="0" err="1" smtClean="0">
                <a:latin typeface="Trebuchet MS"/>
                <a:cs typeface="Trebuchet MS"/>
              </a:rPr>
              <a:t>Succ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78924" y="147793"/>
            <a:ext cx="1818639" cy="1016635"/>
            <a:chOff x="16478924" y="147793"/>
            <a:chExt cx="1818639" cy="1016635"/>
          </a:xfrm>
        </p:grpSpPr>
        <p:sp>
          <p:nvSpPr>
            <p:cNvPr id="3" name="object 3"/>
            <p:cNvSpPr/>
            <p:nvPr/>
          </p:nvSpPr>
          <p:spPr>
            <a:xfrm>
              <a:off x="16488410" y="15714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7"/>
                  </a:lnTo>
                  <a:lnTo>
                    <a:pt x="478517" y="130689"/>
                  </a:lnTo>
                  <a:lnTo>
                    <a:pt x="462310" y="172898"/>
                  </a:lnTo>
                  <a:lnTo>
                    <a:pt x="442143" y="213913"/>
                  </a:lnTo>
                  <a:lnTo>
                    <a:pt x="418312" y="253425"/>
                  </a:lnTo>
                  <a:lnTo>
                    <a:pt x="391119" y="291125"/>
                  </a:lnTo>
                  <a:lnTo>
                    <a:pt x="360862" y="326703"/>
                  </a:lnTo>
                  <a:lnTo>
                    <a:pt x="327839" y="359850"/>
                  </a:lnTo>
                  <a:lnTo>
                    <a:pt x="292351" y="390256"/>
                  </a:lnTo>
                  <a:lnTo>
                    <a:pt x="254695" y="417612"/>
                  </a:lnTo>
                  <a:lnTo>
                    <a:pt x="215172" y="441609"/>
                  </a:lnTo>
                  <a:lnTo>
                    <a:pt x="174079" y="461937"/>
                  </a:lnTo>
                  <a:lnTo>
                    <a:pt x="131716" y="478286"/>
                  </a:lnTo>
                  <a:lnTo>
                    <a:pt x="88383" y="490347"/>
                  </a:lnTo>
                  <a:lnTo>
                    <a:pt x="44378" y="497810"/>
                  </a:lnTo>
                  <a:lnTo>
                    <a:pt x="0" y="500367"/>
                  </a:lnTo>
                  <a:lnTo>
                    <a:pt x="44378" y="502902"/>
                  </a:lnTo>
                  <a:lnTo>
                    <a:pt x="88383" y="510304"/>
                  </a:lnTo>
                  <a:lnTo>
                    <a:pt x="131716" y="522267"/>
                  </a:lnTo>
                  <a:lnTo>
                    <a:pt x="174079" y="538487"/>
                  </a:lnTo>
                  <a:lnTo>
                    <a:pt x="215172" y="558658"/>
                  </a:lnTo>
                  <a:lnTo>
                    <a:pt x="254695" y="582476"/>
                  </a:lnTo>
                  <a:lnTo>
                    <a:pt x="292351" y="609635"/>
                  </a:lnTo>
                  <a:lnTo>
                    <a:pt x="327839" y="639830"/>
                  </a:lnTo>
                  <a:lnTo>
                    <a:pt x="360862" y="672756"/>
                  </a:lnTo>
                  <a:lnTo>
                    <a:pt x="391119" y="708107"/>
                  </a:lnTo>
                  <a:lnTo>
                    <a:pt x="418312" y="745580"/>
                  </a:lnTo>
                  <a:lnTo>
                    <a:pt x="442143" y="784868"/>
                  </a:lnTo>
                  <a:lnTo>
                    <a:pt x="462310" y="825666"/>
                  </a:lnTo>
                  <a:lnTo>
                    <a:pt x="478517" y="867670"/>
                  </a:lnTo>
                  <a:lnTo>
                    <a:pt x="490464" y="910575"/>
                  </a:lnTo>
                  <a:lnTo>
                    <a:pt x="497851" y="954074"/>
                  </a:lnTo>
                  <a:lnTo>
                    <a:pt x="500380" y="997864"/>
                  </a:lnTo>
                  <a:lnTo>
                    <a:pt x="502908" y="954074"/>
                  </a:lnTo>
                  <a:lnTo>
                    <a:pt x="510294" y="910575"/>
                  </a:lnTo>
                  <a:lnTo>
                    <a:pt x="522238" y="867670"/>
                  </a:lnTo>
                  <a:lnTo>
                    <a:pt x="538439" y="825666"/>
                  </a:lnTo>
                  <a:lnTo>
                    <a:pt x="558597" y="784868"/>
                  </a:lnTo>
                  <a:lnTo>
                    <a:pt x="582413" y="745580"/>
                  </a:lnTo>
                  <a:lnTo>
                    <a:pt x="609587" y="708107"/>
                  </a:lnTo>
                  <a:lnTo>
                    <a:pt x="639818" y="672756"/>
                  </a:lnTo>
                  <a:lnTo>
                    <a:pt x="672807" y="639830"/>
                  </a:lnTo>
                  <a:lnTo>
                    <a:pt x="708253" y="609635"/>
                  </a:lnTo>
                  <a:lnTo>
                    <a:pt x="745857" y="582476"/>
                  </a:lnTo>
                  <a:lnTo>
                    <a:pt x="785319" y="558658"/>
                  </a:lnTo>
                  <a:lnTo>
                    <a:pt x="826339" y="538487"/>
                  </a:lnTo>
                  <a:lnTo>
                    <a:pt x="868617" y="522267"/>
                  </a:lnTo>
                  <a:lnTo>
                    <a:pt x="911853" y="510304"/>
                  </a:lnTo>
                  <a:lnTo>
                    <a:pt x="955746" y="502902"/>
                  </a:lnTo>
                  <a:lnTo>
                    <a:pt x="999998" y="500367"/>
                  </a:lnTo>
                  <a:lnTo>
                    <a:pt x="955746" y="497810"/>
                  </a:lnTo>
                  <a:lnTo>
                    <a:pt x="911853" y="490347"/>
                  </a:lnTo>
                  <a:lnTo>
                    <a:pt x="868617" y="478286"/>
                  </a:lnTo>
                  <a:lnTo>
                    <a:pt x="826339" y="461937"/>
                  </a:lnTo>
                  <a:lnTo>
                    <a:pt x="785319" y="441609"/>
                  </a:lnTo>
                  <a:lnTo>
                    <a:pt x="745857" y="417612"/>
                  </a:lnTo>
                  <a:lnTo>
                    <a:pt x="708253" y="390256"/>
                  </a:lnTo>
                  <a:lnTo>
                    <a:pt x="672807" y="359850"/>
                  </a:lnTo>
                  <a:lnTo>
                    <a:pt x="639818" y="326703"/>
                  </a:lnTo>
                  <a:lnTo>
                    <a:pt x="609587" y="291125"/>
                  </a:lnTo>
                  <a:lnTo>
                    <a:pt x="582413" y="253425"/>
                  </a:lnTo>
                  <a:lnTo>
                    <a:pt x="558597" y="213913"/>
                  </a:lnTo>
                  <a:lnTo>
                    <a:pt x="538439" y="172898"/>
                  </a:lnTo>
                  <a:lnTo>
                    <a:pt x="522238" y="130689"/>
                  </a:lnTo>
                  <a:lnTo>
                    <a:pt x="510294" y="87597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88283" y="157152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65"/>
                  </a:moveTo>
                  <a:lnTo>
                    <a:pt x="955746" y="502900"/>
                  </a:lnTo>
                  <a:lnTo>
                    <a:pt x="911853" y="510302"/>
                  </a:lnTo>
                  <a:lnTo>
                    <a:pt x="868617" y="522265"/>
                  </a:lnTo>
                  <a:lnTo>
                    <a:pt x="826339" y="538485"/>
                  </a:lnTo>
                  <a:lnTo>
                    <a:pt x="785319" y="558656"/>
                  </a:lnTo>
                  <a:lnTo>
                    <a:pt x="745857" y="582474"/>
                  </a:lnTo>
                  <a:lnTo>
                    <a:pt x="708253" y="609632"/>
                  </a:lnTo>
                  <a:lnTo>
                    <a:pt x="672807" y="639827"/>
                  </a:lnTo>
                  <a:lnTo>
                    <a:pt x="639818" y="672753"/>
                  </a:lnTo>
                  <a:lnTo>
                    <a:pt x="609587" y="708104"/>
                  </a:lnTo>
                  <a:lnTo>
                    <a:pt x="582413" y="745577"/>
                  </a:lnTo>
                  <a:lnTo>
                    <a:pt x="558597" y="784865"/>
                  </a:lnTo>
                  <a:lnTo>
                    <a:pt x="538439" y="825663"/>
                  </a:lnTo>
                  <a:lnTo>
                    <a:pt x="522238" y="867667"/>
                  </a:lnTo>
                  <a:lnTo>
                    <a:pt x="510294" y="910571"/>
                  </a:lnTo>
                  <a:lnTo>
                    <a:pt x="502908" y="954070"/>
                  </a:lnTo>
                  <a:lnTo>
                    <a:pt x="500380" y="997860"/>
                  </a:lnTo>
                  <a:lnTo>
                    <a:pt x="497851" y="954070"/>
                  </a:lnTo>
                  <a:lnTo>
                    <a:pt x="490464" y="910571"/>
                  </a:lnTo>
                  <a:lnTo>
                    <a:pt x="478517" y="867667"/>
                  </a:lnTo>
                  <a:lnTo>
                    <a:pt x="462310" y="825663"/>
                  </a:lnTo>
                  <a:lnTo>
                    <a:pt x="442143" y="784865"/>
                  </a:lnTo>
                  <a:lnTo>
                    <a:pt x="418312" y="745577"/>
                  </a:lnTo>
                  <a:lnTo>
                    <a:pt x="391119" y="708104"/>
                  </a:lnTo>
                  <a:lnTo>
                    <a:pt x="360862" y="672753"/>
                  </a:lnTo>
                  <a:lnTo>
                    <a:pt x="327839" y="639827"/>
                  </a:lnTo>
                  <a:lnTo>
                    <a:pt x="292351" y="609632"/>
                  </a:lnTo>
                  <a:lnTo>
                    <a:pt x="254695" y="582474"/>
                  </a:lnTo>
                  <a:lnTo>
                    <a:pt x="215172" y="558656"/>
                  </a:lnTo>
                  <a:lnTo>
                    <a:pt x="174079" y="538485"/>
                  </a:lnTo>
                  <a:lnTo>
                    <a:pt x="131716" y="522265"/>
                  </a:lnTo>
                  <a:lnTo>
                    <a:pt x="88383" y="510302"/>
                  </a:lnTo>
                  <a:lnTo>
                    <a:pt x="44378" y="502900"/>
                  </a:lnTo>
                  <a:lnTo>
                    <a:pt x="0" y="500365"/>
                  </a:lnTo>
                  <a:lnTo>
                    <a:pt x="44378" y="497808"/>
                  </a:lnTo>
                  <a:lnTo>
                    <a:pt x="88383" y="490345"/>
                  </a:lnTo>
                  <a:lnTo>
                    <a:pt x="131716" y="478284"/>
                  </a:lnTo>
                  <a:lnTo>
                    <a:pt x="174079" y="461935"/>
                  </a:lnTo>
                  <a:lnTo>
                    <a:pt x="215172" y="441607"/>
                  </a:lnTo>
                  <a:lnTo>
                    <a:pt x="254695" y="417611"/>
                  </a:lnTo>
                  <a:lnTo>
                    <a:pt x="292351" y="390255"/>
                  </a:lnTo>
                  <a:lnTo>
                    <a:pt x="327839" y="359848"/>
                  </a:lnTo>
                  <a:lnTo>
                    <a:pt x="360862" y="326702"/>
                  </a:lnTo>
                  <a:lnTo>
                    <a:pt x="391119" y="291124"/>
                  </a:lnTo>
                  <a:lnTo>
                    <a:pt x="418312" y="253424"/>
                  </a:lnTo>
                  <a:lnTo>
                    <a:pt x="442143" y="213912"/>
                  </a:lnTo>
                  <a:lnTo>
                    <a:pt x="462310" y="172897"/>
                  </a:lnTo>
                  <a:lnTo>
                    <a:pt x="478517" y="130689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89"/>
                  </a:lnTo>
                  <a:lnTo>
                    <a:pt x="538439" y="172897"/>
                  </a:lnTo>
                  <a:lnTo>
                    <a:pt x="558597" y="213912"/>
                  </a:lnTo>
                  <a:lnTo>
                    <a:pt x="582413" y="253424"/>
                  </a:lnTo>
                  <a:lnTo>
                    <a:pt x="609587" y="291124"/>
                  </a:lnTo>
                  <a:lnTo>
                    <a:pt x="639818" y="326702"/>
                  </a:lnTo>
                  <a:lnTo>
                    <a:pt x="672807" y="359848"/>
                  </a:lnTo>
                  <a:lnTo>
                    <a:pt x="708253" y="390255"/>
                  </a:lnTo>
                  <a:lnTo>
                    <a:pt x="745857" y="417611"/>
                  </a:lnTo>
                  <a:lnTo>
                    <a:pt x="785319" y="441607"/>
                  </a:lnTo>
                  <a:lnTo>
                    <a:pt x="826339" y="461935"/>
                  </a:lnTo>
                  <a:lnTo>
                    <a:pt x="868617" y="478284"/>
                  </a:lnTo>
                  <a:lnTo>
                    <a:pt x="911853" y="490345"/>
                  </a:lnTo>
                  <a:lnTo>
                    <a:pt x="955746" y="497808"/>
                  </a:lnTo>
                  <a:lnTo>
                    <a:pt x="999998" y="500365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13477" y="157150"/>
              <a:ext cx="875030" cy="998219"/>
            </a:xfrm>
            <a:custGeom>
              <a:avLst/>
              <a:gdLst/>
              <a:ahLst/>
              <a:cxnLst/>
              <a:rect l="l" t="t" r="r" b="b"/>
              <a:pathLst>
                <a:path w="875030" h="998219">
                  <a:moveTo>
                    <a:pt x="500379" y="0"/>
                  </a:moveTo>
                  <a:lnTo>
                    <a:pt x="497852" y="43931"/>
                  </a:lnTo>
                  <a:lnTo>
                    <a:pt x="490468" y="87597"/>
                  </a:lnTo>
                  <a:lnTo>
                    <a:pt x="478527" y="130689"/>
                  </a:lnTo>
                  <a:lnTo>
                    <a:pt x="462327" y="172898"/>
                  </a:lnTo>
                  <a:lnTo>
                    <a:pt x="442166" y="213913"/>
                  </a:lnTo>
                  <a:lnTo>
                    <a:pt x="418343" y="253425"/>
                  </a:lnTo>
                  <a:lnTo>
                    <a:pt x="391157" y="291125"/>
                  </a:lnTo>
                  <a:lnTo>
                    <a:pt x="360906" y="326703"/>
                  </a:lnTo>
                  <a:lnTo>
                    <a:pt x="327890" y="359850"/>
                  </a:lnTo>
                  <a:lnTo>
                    <a:pt x="292405" y="390256"/>
                  </a:lnTo>
                  <a:lnTo>
                    <a:pt x="254751" y="417612"/>
                  </a:lnTo>
                  <a:lnTo>
                    <a:pt x="215227" y="441609"/>
                  </a:lnTo>
                  <a:lnTo>
                    <a:pt x="174131" y="461937"/>
                  </a:lnTo>
                  <a:lnTo>
                    <a:pt x="131762" y="478286"/>
                  </a:lnTo>
                  <a:lnTo>
                    <a:pt x="88418" y="490347"/>
                  </a:lnTo>
                  <a:lnTo>
                    <a:pt x="44398" y="497810"/>
                  </a:lnTo>
                  <a:lnTo>
                    <a:pt x="0" y="500367"/>
                  </a:lnTo>
                  <a:lnTo>
                    <a:pt x="44398" y="502902"/>
                  </a:lnTo>
                  <a:lnTo>
                    <a:pt x="88418" y="510304"/>
                  </a:lnTo>
                  <a:lnTo>
                    <a:pt x="131762" y="522267"/>
                  </a:lnTo>
                  <a:lnTo>
                    <a:pt x="174131" y="538487"/>
                  </a:lnTo>
                  <a:lnTo>
                    <a:pt x="215227" y="558658"/>
                  </a:lnTo>
                  <a:lnTo>
                    <a:pt x="254751" y="582476"/>
                  </a:lnTo>
                  <a:lnTo>
                    <a:pt x="292405" y="609635"/>
                  </a:lnTo>
                  <a:lnTo>
                    <a:pt x="327890" y="639830"/>
                  </a:lnTo>
                  <a:lnTo>
                    <a:pt x="360906" y="672756"/>
                  </a:lnTo>
                  <a:lnTo>
                    <a:pt x="391157" y="708107"/>
                  </a:lnTo>
                  <a:lnTo>
                    <a:pt x="418343" y="745580"/>
                  </a:lnTo>
                  <a:lnTo>
                    <a:pt x="442166" y="784868"/>
                  </a:lnTo>
                  <a:lnTo>
                    <a:pt x="462327" y="825666"/>
                  </a:lnTo>
                  <a:lnTo>
                    <a:pt x="478527" y="867670"/>
                  </a:lnTo>
                  <a:lnTo>
                    <a:pt x="490468" y="910575"/>
                  </a:lnTo>
                  <a:lnTo>
                    <a:pt x="497852" y="954074"/>
                  </a:lnTo>
                  <a:lnTo>
                    <a:pt x="500379" y="997864"/>
                  </a:lnTo>
                  <a:lnTo>
                    <a:pt x="502908" y="954074"/>
                  </a:lnTo>
                  <a:lnTo>
                    <a:pt x="510294" y="910575"/>
                  </a:lnTo>
                  <a:lnTo>
                    <a:pt x="522238" y="867670"/>
                  </a:lnTo>
                  <a:lnTo>
                    <a:pt x="538440" y="825666"/>
                  </a:lnTo>
                  <a:lnTo>
                    <a:pt x="558600" y="784868"/>
                  </a:lnTo>
                  <a:lnTo>
                    <a:pt x="582419" y="745580"/>
                  </a:lnTo>
                  <a:lnTo>
                    <a:pt x="609595" y="708107"/>
                  </a:lnTo>
                  <a:lnTo>
                    <a:pt x="639831" y="672756"/>
                  </a:lnTo>
                  <a:lnTo>
                    <a:pt x="672825" y="639830"/>
                  </a:lnTo>
                  <a:lnTo>
                    <a:pt x="708279" y="609635"/>
                  </a:lnTo>
                  <a:lnTo>
                    <a:pt x="745892" y="582476"/>
                  </a:lnTo>
                  <a:lnTo>
                    <a:pt x="785364" y="558658"/>
                  </a:lnTo>
                  <a:lnTo>
                    <a:pt x="826396" y="538487"/>
                  </a:lnTo>
                  <a:lnTo>
                    <a:pt x="868688" y="522267"/>
                  </a:lnTo>
                  <a:lnTo>
                    <a:pt x="874534" y="520650"/>
                  </a:lnTo>
                  <a:lnTo>
                    <a:pt x="874534" y="479916"/>
                  </a:lnTo>
                  <a:lnTo>
                    <a:pt x="826396" y="461937"/>
                  </a:lnTo>
                  <a:lnTo>
                    <a:pt x="785364" y="441609"/>
                  </a:lnTo>
                  <a:lnTo>
                    <a:pt x="745892" y="417612"/>
                  </a:lnTo>
                  <a:lnTo>
                    <a:pt x="708279" y="390256"/>
                  </a:lnTo>
                  <a:lnTo>
                    <a:pt x="672825" y="359850"/>
                  </a:lnTo>
                  <a:lnTo>
                    <a:pt x="639831" y="326703"/>
                  </a:lnTo>
                  <a:lnTo>
                    <a:pt x="609595" y="291125"/>
                  </a:lnTo>
                  <a:lnTo>
                    <a:pt x="582419" y="253425"/>
                  </a:lnTo>
                  <a:lnTo>
                    <a:pt x="558600" y="213913"/>
                  </a:lnTo>
                  <a:lnTo>
                    <a:pt x="538440" y="172898"/>
                  </a:lnTo>
                  <a:lnTo>
                    <a:pt x="522238" y="130689"/>
                  </a:lnTo>
                  <a:lnTo>
                    <a:pt x="510294" y="87597"/>
                  </a:lnTo>
                  <a:lnTo>
                    <a:pt x="502908" y="43931"/>
                  </a:lnTo>
                  <a:lnTo>
                    <a:pt x="50037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13479" y="157152"/>
              <a:ext cx="875030" cy="998219"/>
            </a:xfrm>
            <a:custGeom>
              <a:avLst/>
              <a:gdLst/>
              <a:ahLst/>
              <a:cxnLst/>
              <a:rect l="l" t="t" r="r" b="b"/>
              <a:pathLst>
                <a:path w="875030" h="998219">
                  <a:moveTo>
                    <a:pt x="874534" y="520628"/>
                  </a:moveTo>
                  <a:lnTo>
                    <a:pt x="826339" y="538485"/>
                  </a:lnTo>
                  <a:lnTo>
                    <a:pt x="785319" y="558656"/>
                  </a:lnTo>
                  <a:lnTo>
                    <a:pt x="745857" y="582474"/>
                  </a:lnTo>
                  <a:lnTo>
                    <a:pt x="708253" y="609632"/>
                  </a:lnTo>
                  <a:lnTo>
                    <a:pt x="672807" y="639827"/>
                  </a:lnTo>
                  <a:lnTo>
                    <a:pt x="639818" y="672753"/>
                  </a:lnTo>
                  <a:lnTo>
                    <a:pt x="609587" y="708104"/>
                  </a:lnTo>
                  <a:lnTo>
                    <a:pt x="582413" y="745577"/>
                  </a:lnTo>
                  <a:lnTo>
                    <a:pt x="558597" y="784865"/>
                  </a:lnTo>
                  <a:lnTo>
                    <a:pt x="538439" y="825663"/>
                  </a:lnTo>
                  <a:lnTo>
                    <a:pt x="522238" y="867667"/>
                  </a:lnTo>
                  <a:lnTo>
                    <a:pt x="510294" y="910571"/>
                  </a:lnTo>
                  <a:lnTo>
                    <a:pt x="502908" y="954070"/>
                  </a:lnTo>
                  <a:lnTo>
                    <a:pt x="500380" y="997860"/>
                  </a:lnTo>
                  <a:lnTo>
                    <a:pt x="497851" y="954070"/>
                  </a:lnTo>
                  <a:lnTo>
                    <a:pt x="490464" y="910571"/>
                  </a:lnTo>
                  <a:lnTo>
                    <a:pt x="478517" y="867667"/>
                  </a:lnTo>
                  <a:lnTo>
                    <a:pt x="462310" y="825663"/>
                  </a:lnTo>
                  <a:lnTo>
                    <a:pt x="442143" y="784865"/>
                  </a:lnTo>
                  <a:lnTo>
                    <a:pt x="418312" y="745577"/>
                  </a:lnTo>
                  <a:lnTo>
                    <a:pt x="391119" y="708104"/>
                  </a:lnTo>
                  <a:lnTo>
                    <a:pt x="360862" y="672753"/>
                  </a:lnTo>
                  <a:lnTo>
                    <a:pt x="327839" y="639827"/>
                  </a:lnTo>
                  <a:lnTo>
                    <a:pt x="292351" y="609632"/>
                  </a:lnTo>
                  <a:lnTo>
                    <a:pt x="254695" y="582474"/>
                  </a:lnTo>
                  <a:lnTo>
                    <a:pt x="215172" y="558656"/>
                  </a:lnTo>
                  <a:lnTo>
                    <a:pt x="174079" y="538485"/>
                  </a:lnTo>
                  <a:lnTo>
                    <a:pt x="131716" y="522265"/>
                  </a:lnTo>
                  <a:lnTo>
                    <a:pt x="88383" y="510302"/>
                  </a:lnTo>
                  <a:lnTo>
                    <a:pt x="44378" y="502900"/>
                  </a:lnTo>
                  <a:lnTo>
                    <a:pt x="0" y="500365"/>
                  </a:lnTo>
                  <a:lnTo>
                    <a:pt x="44378" y="497808"/>
                  </a:lnTo>
                  <a:lnTo>
                    <a:pt x="88383" y="490345"/>
                  </a:lnTo>
                  <a:lnTo>
                    <a:pt x="131716" y="478284"/>
                  </a:lnTo>
                  <a:lnTo>
                    <a:pt x="174079" y="461935"/>
                  </a:lnTo>
                  <a:lnTo>
                    <a:pt x="215172" y="441607"/>
                  </a:lnTo>
                  <a:lnTo>
                    <a:pt x="254695" y="417611"/>
                  </a:lnTo>
                  <a:lnTo>
                    <a:pt x="292351" y="390255"/>
                  </a:lnTo>
                  <a:lnTo>
                    <a:pt x="327839" y="359848"/>
                  </a:lnTo>
                  <a:lnTo>
                    <a:pt x="360862" y="326702"/>
                  </a:lnTo>
                  <a:lnTo>
                    <a:pt x="391119" y="291124"/>
                  </a:lnTo>
                  <a:lnTo>
                    <a:pt x="418312" y="253424"/>
                  </a:lnTo>
                  <a:lnTo>
                    <a:pt x="442143" y="213912"/>
                  </a:lnTo>
                  <a:lnTo>
                    <a:pt x="462310" y="172897"/>
                  </a:lnTo>
                  <a:lnTo>
                    <a:pt x="478517" y="130689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89"/>
                  </a:lnTo>
                  <a:lnTo>
                    <a:pt x="538439" y="172897"/>
                  </a:lnTo>
                  <a:lnTo>
                    <a:pt x="558597" y="213912"/>
                  </a:lnTo>
                  <a:lnTo>
                    <a:pt x="582413" y="253424"/>
                  </a:lnTo>
                  <a:lnTo>
                    <a:pt x="609587" y="291124"/>
                  </a:lnTo>
                  <a:lnTo>
                    <a:pt x="639818" y="326702"/>
                  </a:lnTo>
                  <a:lnTo>
                    <a:pt x="672807" y="359848"/>
                  </a:lnTo>
                  <a:lnTo>
                    <a:pt x="708253" y="390255"/>
                  </a:lnTo>
                  <a:lnTo>
                    <a:pt x="745857" y="417611"/>
                  </a:lnTo>
                  <a:lnTo>
                    <a:pt x="785319" y="441607"/>
                  </a:lnTo>
                  <a:lnTo>
                    <a:pt x="826339" y="461935"/>
                  </a:lnTo>
                  <a:lnTo>
                    <a:pt x="868617" y="478284"/>
                  </a:lnTo>
                  <a:lnTo>
                    <a:pt x="874534" y="479934"/>
                  </a:lnTo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6469204" y="-9525"/>
            <a:ext cx="1838325" cy="1420495"/>
            <a:chOff x="16469204" y="-9525"/>
            <a:chExt cx="1838325" cy="1420495"/>
          </a:xfrm>
        </p:grpSpPr>
        <p:sp>
          <p:nvSpPr>
            <p:cNvPr id="8" name="object 8"/>
            <p:cNvSpPr/>
            <p:nvPr/>
          </p:nvSpPr>
          <p:spPr>
            <a:xfrm>
              <a:off x="16488282" y="9553"/>
              <a:ext cx="1800225" cy="1170940"/>
            </a:xfrm>
            <a:custGeom>
              <a:avLst/>
              <a:gdLst/>
              <a:ahLst/>
              <a:cxnLst/>
              <a:rect l="l" t="t" r="r" b="b"/>
              <a:pathLst>
                <a:path w="1800225" h="1170940">
                  <a:moveTo>
                    <a:pt x="962660" y="0"/>
                  </a:moveTo>
                  <a:lnTo>
                    <a:pt x="1799729" y="0"/>
                  </a:lnTo>
                </a:path>
                <a:path w="1800225" h="1170940">
                  <a:moveTo>
                    <a:pt x="1799729" y="1170655"/>
                  </a:move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30597" y="960628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70"/>
                  </a:lnTo>
                  <a:lnTo>
                    <a:pt x="131064" y="19431"/>
                  </a:lnTo>
                  <a:lnTo>
                    <a:pt x="91440" y="42468"/>
                  </a:lnTo>
                  <a:lnTo>
                    <a:pt x="56896" y="73431"/>
                  </a:lnTo>
                  <a:lnTo>
                    <a:pt x="49784" y="82067"/>
                  </a:lnTo>
                  <a:lnTo>
                    <a:pt x="42545" y="90716"/>
                  </a:lnTo>
                  <a:lnTo>
                    <a:pt x="19558" y="131025"/>
                  </a:lnTo>
                  <a:lnTo>
                    <a:pt x="5842" y="174942"/>
                  </a:lnTo>
                  <a:lnTo>
                    <a:pt x="3683" y="185737"/>
                  </a:lnTo>
                  <a:lnTo>
                    <a:pt x="2286" y="197256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491"/>
                  </a:lnTo>
                  <a:lnTo>
                    <a:pt x="35306" y="340537"/>
                  </a:lnTo>
                  <a:lnTo>
                    <a:pt x="64897" y="375805"/>
                  </a:lnTo>
                  <a:lnTo>
                    <a:pt x="72771" y="383730"/>
                  </a:lnTo>
                  <a:lnTo>
                    <a:pt x="120269" y="416852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52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54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23"/>
                  </a:lnTo>
                  <a:lnTo>
                    <a:pt x="416179" y="120230"/>
                  </a:lnTo>
                  <a:lnTo>
                    <a:pt x="391033" y="82067"/>
                  </a:lnTo>
                  <a:lnTo>
                    <a:pt x="350012" y="42468"/>
                  </a:lnTo>
                  <a:lnTo>
                    <a:pt x="309626" y="19431"/>
                  </a:lnTo>
                  <a:lnTo>
                    <a:pt x="265684" y="5753"/>
                  </a:lnTo>
                  <a:lnTo>
                    <a:pt x="254889" y="3594"/>
                  </a:lnTo>
                  <a:lnTo>
                    <a:pt x="231902" y="711"/>
                  </a:lnTo>
                  <a:lnTo>
                    <a:pt x="220345" y="711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30597" y="960627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06"/>
                  </a:moveTo>
                  <a:lnTo>
                    <a:pt x="440563" y="231824"/>
                  </a:lnTo>
                  <a:lnTo>
                    <a:pt x="439166" y="243343"/>
                  </a:lnTo>
                  <a:lnTo>
                    <a:pt x="437769" y="254862"/>
                  </a:lnTo>
                  <a:lnTo>
                    <a:pt x="426212" y="299502"/>
                  </a:lnTo>
                  <a:lnTo>
                    <a:pt x="411099" y="330452"/>
                  </a:lnTo>
                  <a:lnTo>
                    <a:pt x="405384" y="340536"/>
                  </a:lnTo>
                  <a:lnTo>
                    <a:pt x="398907" y="349896"/>
                  </a:lnTo>
                  <a:lnTo>
                    <a:pt x="391668" y="359256"/>
                  </a:lnTo>
                  <a:lnTo>
                    <a:pt x="383794" y="367892"/>
                  </a:lnTo>
                  <a:lnTo>
                    <a:pt x="375793" y="375816"/>
                  </a:lnTo>
                  <a:lnTo>
                    <a:pt x="367919" y="383741"/>
                  </a:lnTo>
                  <a:lnTo>
                    <a:pt x="330454" y="411097"/>
                  </a:lnTo>
                  <a:lnTo>
                    <a:pt x="288671" y="429817"/>
                  </a:lnTo>
                  <a:lnTo>
                    <a:pt x="243332" y="439164"/>
                  </a:lnTo>
                  <a:lnTo>
                    <a:pt x="231775" y="440612"/>
                  </a:lnTo>
                  <a:lnTo>
                    <a:pt x="220345" y="440612"/>
                  </a:lnTo>
                  <a:lnTo>
                    <a:pt x="208788" y="440612"/>
                  </a:lnTo>
                  <a:lnTo>
                    <a:pt x="197231" y="439164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896"/>
                  </a:lnTo>
                  <a:lnTo>
                    <a:pt x="18669" y="309586"/>
                  </a:lnTo>
                  <a:lnTo>
                    <a:pt x="5080" y="266381"/>
                  </a:lnTo>
                  <a:lnTo>
                    <a:pt x="0" y="231824"/>
                  </a:lnTo>
                  <a:lnTo>
                    <a:pt x="0" y="220306"/>
                  </a:lnTo>
                  <a:lnTo>
                    <a:pt x="762" y="220306"/>
                  </a:lnTo>
                  <a:lnTo>
                    <a:pt x="762" y="208787"/>
                  </a:lnTo>
                  <a:lnTo>
                    <a:pt x="2159" y="197268"/>
                  </a:lnTo>
                  <a:lnTo>
                    <a:pt x="3556" y="185749"/>
                  </a:lnTo>
                  <a:lnTo>
                    <a:pt x="5715" y="174941"/>
                  </a:lnTo>
                  <a:lnTo>
                    <a:pt x="7874" y="163422"/>
                  </a:lnTo>
                  <a:lnTo>
                    <a:pt x="11557" y="152627"/>
                  </a:lnTo>
                  <a:lnTo>
                    <a:pt x="15113" y="141833"/>
                  </a:lnTo>
                  <a:lnTo>
                    <a:pt x="35941" y="100786"/>
                  </a:lnTo>
                  <a:lnTo>
                    <a:pt x="64770" y="64795"/>
                  </a:lnTo>
                  <a:lnTo>
                    <a:pt x="100838" y="35991"/>
                  </a:lnTo>
                  <a:lnTo>
                    <a:pt x="110109" y="29514"/>
                  </a:lnTo>
                  <a:lnTo>
                    <a:pt x="152654" y="10794"/>
                  </a:lnTo>
                  <a:lnTo>
                    <a:pt x="197231" y="1435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58"/>
                  </a:lnTo>
                  <a:lnTo>
                    <a:pt x="254889" y="3594"/>
                  </a:lnTo>
                  <a:lnTo>
                    <a:pt x="265684" y="5753"/>
                  </a:lnTo>
                  <a:lnTo>
                    <a:pt x="277241" y="7912"/>
                  </a:lnTo>
                  <a:lnTo>
                    <a:pt x="288036" y="11518"/>
                  </a:lnTo>
                  <a:lnTo>
                    <a:pt x="298831" y="15112"/>
                  </a:lnTo>
                  <a:lnTo>
                    <a:pt x="339852" y="35991"/>
                  </a:lnTo>
                  <a:lnTo>
                    <a:pt x="375793" y="64795"/>
                  </a:lnTo>
                  <a:lnTo>
                    <a:pt x="404622" y="100786"/>
                  </a:lnTo>
                  <a:lnTo>
                    <a:pt x="425450" y="141833"/>
                  </a:lnTo>
                  <a:lnTo>
                    <a:pt x="429768" y="152627"/>
                  </a:lnTo>
                  <a:lnTo>
                    <a:pt x="432689" y="163422"/>
                  </a:lnTo>
                  <a:lnTo>
                    <a:pt x="435610" y="174941"/>
                  </a:lnTo>
                  <a:lnTo>
                    <a:pt x="437769" y="185749"/>
                  </a:lnTo>
                  <a:lnTo>
                    <a:pt x="439166" y="197268"/>
                  </a:lnTo>
                  <a:lnTo>
                    <a:pt x="440563" y="208787"/>
                  </a:lnTo>
                  <a:lnTo>
                    <a:pt x="440563" y="220306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26490" y="562038"/>
            <a:ext cx="592905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spc="-335" dirty="0" smtClean="0"/>
              <a:t>MODELLING</a:t>
            </a:r>
            <a:endParaRPr sz="4800" dirty="0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7897" y="2010448"/>
            <a:ext cx="142875" cy="1428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7897" y="3543973"/>
            <a:ext cx="142875" cy="1428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7897" y="4572673"/>
            <a:ext cx="142875" cy="14287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7897" y="5601373"/>
            <a:ext cx="142875" cy="14287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7897" y="7658773"/>
            <a:ext cx="142875" cy="1428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107314">
              <a:lnSpc>
                <a:spcPct val="99800"/>
              </a:lnSpc>
              <a:spcBef>
                <a:spcPts val="130"/>
              </a:spcBef>
            </a:pPr>
            <a:r>
              <a:rPr spc="-65" dirty="0"/>
              <a:t>Imports</a:t>
            </a:r>
            <a:r>
              <a:rPr spc="-335" dirty="0"/>
              <a:t> </a:t>
            </a:r>
            <a:r>
              <a:rPr spc="-45" dirty="0"/>
              <a:t>and</a:t>
            </a:r>
            <a:r>
              <a:rPr spc="-335" dirty="0"/>
              <a:t> </a:t>
            </a:r>
            <a:r>
              <a:rPr spc="-125" dirty="0"/>
              <a:t>Initial</a:t>
            </a:r>
            <a:r>
              <a:rPr spc="-335" dirty="0"/>
              <a:t> </a:t>
            </a:r>
            <a:r>
              <a:rPr spc="-40" dirty="0"/>
              <a:t>Setup:</a:t>
            </a:r>
            <a:r>
              <a:rPr spc="235" dirty="0"/>
              <a:t> </a:t>
            </a:r>
            <a:r>
              <a:rPr spc="-95" dirty="0"/>
              <a:t>Imported</a:t>
            </a:r>
            <a:r>
              <a:rPr spc="-335" dirty="0"/>
              <a:t> </a:t>
            </a:r>
            <a:r>
              <a:rPr spc="-95" dirty="0"/>
              <a:t>necessary</a:t>
            </a:r>
            <a:r>
              <a:rPr spc="-335" dirty="0"/>
              <a:t> </a:t>
            </a:r>
            <a:r>
              <a:rPr spc="-50" dirty="0"/>
              <a:t>modules</a:t>
            </a:r>
            <a:r>
              <a:rPr spc="-335" dirty="0"/>
              <a:t> </a:t>
            </a:r>
            <a:r>
              <a:rPr spc="-50" dirty="0"/>
              <a:t>like </a:t>
            </a:r>
            <a:r>
              <a:rPr spc="-114" dirty="0"/>
              <a:t>cv2</a:t>
            </a:r>
            <a:r>
              <a:rPr spc="-335" dirty="0"/>
              <a:t> </a:t>
            </a:r>
            <a:r>
              <a:rPr spc="-160" dirty="0"/>
              <a:t>for</a:t>
            </a:r>
            <a:r>
              <a:rPr spc="-335" dirty="0"/>
              <a:t> </a:t>
            </a:r>
            <a:r>
              <a:rPr spc="-105" dirty="0"/>
              <a:t>image</a:t>
            </a:r>
            <a:r>
              <a:rPr spc="-335" dirty="0"/>
              <a:t> </a:t>
            </a:r>
            <a:r>
              <a:rPr spc="-70" dirty="0"/>
              <a:t>processing</a:t>
            </a:r>
            <a:r>
              <a:rPr spc="-335" dirty="0"/>
              <a:t> </a:t>
            </a:r>
            <a:r>
              <a:rPr spc="-420" dirty="0"/>
              <a:t>,</a:t>
            </a:r>
            <a:r>
              <a:rPr spc="-335" dirty="0"/>
              <a:t> </a:t>
            </a:r>
            <a:r>
              <a:rPr spc="55" dirty="0"/>
              <a:t>OS</a:t>
            </a:r>
            <a:r>
              <a:rPr spc="-335" dirty="0"/>
              <a:t> </a:t>
            </a:r>
            <a:r>
              <a:rPr spc="-10" dirty="0"/>
              <a:t>for</a:t>
            </a:r>
            <a:r>
              <a:rPr spc="114" dirty="0"/>
              <a:t> </a:t>
            </a:r>
            <a:r>
              <a:rPr spc="-165" dirty="0"/>
              <a:t>ﬁle</a:t>
            </a:r>
            <a:r>
              <a:rPr spc="-340" dirty="0"/>
              <a:t> </a:t>
            </a:r>
            <a:r>
              <a:rPr spc="-120" dirty="0"/>
              <a:t>operations,</a:t>
            </a:r>
            <a:r>
              <a:rPr spc="-335" dirty="0"/>
              <a:t> </a:t>
            </a:r>
            <a:r>
              <a:rPr spc="-25" dirty="0"/>
              <a:t>and </a:t>
            </a:r>
            <a:r>
              <a:rPr spc="-65" dirty="0"/>
              <a:t>Hashlib</a:t>
            </a:r>
            <a:r>
              <a:rPr spc="-295" dirty="0"/>
              <a:t> </a:t>
            </a:r>
            <a:r>
              <a:rPr spc="-165" dirty="0"/>
              <a:t>for</a:t>
            </a:r>
            <a:r>
              <a:rPr spc="-295" dirty="0"/>
              <a:t> </a:t>
            </a:r>
            <a:r>
              <a:rPr spc="-45" dirty="0"/>
              <a:t>hashing</a:t>
            </a:r>
            <a:r>
              <a:rPr spc="-290" dirty="0"/>
              <a:t> </a:t>
            </a:r>
            <a:r>
              <a:rPr spc="-145" dirty="0"/>
              <a:t>the</a:t>
            </a:r>
            <a:r>
              <a:rPr spc="-295" dirty="0"/>
              <a:t> </a:t>
            </a:r>
            <a:r>
              <a:rPr spc="-10" dirty="0"/>
              <a:t>password.</a:t>
            </a:r>
          </a:p>
          <a:p>
            <a:pPr marL="12700" marR="5080">
              <a:lnSpc>
                <a:spcPct val="100699"/>
              </a:lnSpc>
            </a:pPr>
            <a:r>
              <a:rPr spc="-90" dirty="0"/>
              <a:t>Image</a:t>
            </a:r>
            <a:r>
              <a:rPr spc="-335" dirty="0"/>
              <a:t> </a:t>
            </a:r>
            <a:r>
              <a:rPr spc="-65" dirty="0"/>
              <a:t>Loading</a:t>
            </a:r>
            <a:r>
              <a:rPr spc="-335" dirty="0"/>
              <a:t> </a:t>
            </a:r>
            <a:r>
              <a:rPr spc="-40" dirty="0"/>
              <a:t>and</a:t>
            </a:r>
            <a:r>
              <a:rPr spc="-335" dirty="0"/>
              <a:t> </a:t>
            </a:r>
            <a:r>
              <a:rPr spc="-114" dirty="0"/>
              <a:t>Error</a:t>
            </a:r>
            <a:r>
              <a:rPr spc="-335" dirty="0"/>
              <a:t> </a:t>
            </a:r>
            <a:r>
              <a:rPr spc="-45" dirty="0"/>
              <a:t>Handling:</a:t>
            </a:r>
            <a:r>
              <a:rPr spc="185" dirty="0"/>
              <a:t> </a:t>
            </a:r>
            <a:r>
              <a:rPr spc="-65" dirty="0"/>
              <a:t>Images</a:t>
            </a:r>
            <a:r>
              <a:rPr spc="-340" dirty="0"/>
              <a:t> </a:t>
            </a:r>
            <a:r>
              <a:rPr spc="-160" dirty="0"/>
              <a:t>are</a:t>
            </a:r>
            <a:r>
              <a:rPr spc="-335" dirty="0"/>
              <a:t> </a:t>
            </a:r>
            <a:r>
              <a:rPr spc="-90" dirty="0"/>
              <a:t>loaded</a:t>
            </a:r>
            <a:r>
              <a:rPr spc="-335" dirty="0"/>
              <a:t> </a:t>
            </a:r>
            <a:r>
              <a:rPr spc="-10" dirty="0"/>
              <a:t>using </a:t>
            </a:r>
            <a:r>
              <a:rPr spc="-150" dirty="0"/>
              <a:t>'</a:t>
            </a:r>
            <a:r>
              <a:rPr spc="-60" dirty="0"/>
              <a:t>c</a:t>
            </a:r>
            <a:r>
              <a:rPr spc="-80" dirty="0"/>
              <a:t>v</a:t>
            </a:r>
            <a:r>
              <a:rPr spc="-90" dirty="0"/>
              <a:t>2</a:t>
            </a:r>
            <a:r>
              <a:rPr spc="-80" dirty="0"/>
              <a:t>.i</a:t>
            </a:r>
            <a:r>
              <a:rPr spc="-90" dirty="0"/>
              <a:t>m</a:t>
            </a:r>
            <a:r>
              <a:rPr spc="-120" dirty="0"/>
              <a:t>r</a:t>
            </a:r>
            <a:r>
              <a:rPr spc="-140" dirty="0"/>
              <a:t>e</a:t>
            </a:r>
            <a:r>
              <a:rPr spc="-80" dirty="0"/>
              <a:t>a</a:t>
            </a:r>
            <a:r>
              <a:rPr spc="-90" dirty="0"/>
              <a:t>d</a:t>
            </a:r>
            <a:r>
              <a:rPr spc="-80" dirty="0"/>
              <a:t>()</a:t>
            </a:r>
            <a:r>
              <a:rPr spc="-750" dirty="0"/>
              <a:t>’</a:t>
            </a:r>
            <a:r>
              <a:rPr spc="-80" dirty="0"/>
              <a:t>.</a:t>
            </a:r>
          </a:p>
          <a:p>
            <a:pPr marL="12700" marR="67310">
              <a:lnSpc>
                <a:spcPct val="100699"/>
              </a:lnSpc>
              <a:spcBef>
                <a:spcPts val="5"/>
              </a:spcBef>
            </a:pPr>
            <a:r>
              <a:rPr spc="-65" dirty="0"/>
              <a:t>Password</a:t>
            </a:r>
            <a:r>
              <a:rPr spc="-305" dirty="0"/>
              <a:t> </a:t>
            </a:r>
            <a:r>
              <a:rPr spc="-90" dirty="0"/>
              <a:t>Hashing:</a:t>
            </a:r>
            <a:r>
              <a:rPr spc="-300" dirty="0"/>
              <a:t> </a:t>
            </a:r>
            <a:r>
              <a:rPr spc="-65" dirty="0"/>
              <a:t>Users</a:t>
            </a:r>
            <a:r>
              <a:rPr spc="-300" dirty="0"/>
              <a:t> </a:t>
            </a:r>
            <a:r>
              <a:rPr spc="-160" dirty="0"/>
              <a:t>are</a:t>
            </a:r>
            <a:r>
              <a:rPr spc="-300" dirty="0"/>
              <a:t> </a:t>
            </a:r>
            <a:r>
              <a:rPr spc="-100" dirty="0"/>
              <a:t>prompted</a:t>
            </a:r>
            <a:r>
              <a:rPr spc="-300" dirty="0"/>
              <a:t> </a:t>
            </a:r>
            <a:r>
              <a:rPr spc="-125" dirty="0"/>
              <a:t>to</a:t>
            </a:r>
            <a:r>
              <a:rPr spc="-300" dirty="0"/>
              <a:t> </a:t>
            </a:r>
            <a:r>
              <a:rPr spc="-165" dirty="0"/>
              <a:t>enter</a:t>
            </a:r>
            <a:r>
              <a:rPr spc="-300" dirty="0"/>
              <a:t> </a:t>
            </a:r>
            <a:r>
              <a:rPr spc="-95" dirty="0"/>
              <a:t>a</a:t>
            </a:r>
            <a:r>
              <a:rPr spc="-300" dirty="0"/>
              <a:t> </a:t>
            </a:r>
            <a:r>
              <a:rPr spc="-45" dirty="0"/>
              <a:t>passcode, </a:t>
            </a:r>
            <a:r>
              <a:rPr spc="-95" dirty="0"/>
              <a:t>which</a:t>
            </a:r>
            <a:r>
              <a:rPr spc="-330" dirty="0"/>
              <a:t> </a:t>
            </a:r>
            <a:r>
              <a:rPr spc="-55" dirty="0"/>
              <a:t>is</a:t>
            </a:r>
            <a:r>
              <a:rPr spc="-330" dirty="0"/>
              <a:t> </a:t>
            </a:r>
            <a:r>
              <a:rPr spc="-110" dirty="0"/>
              <a:t>then</a:t>
            </a:r>
            <a:r>
              <a:rPr spc="-325" dirty="0"/>
              <a:t> </a:t>
            </a:r>
            <a:r>
              <a:rPr spc="-55" dirty="0"/>
              <a:t>hashed</a:t>
            </a:r>
            <a:r>
              <a:rPr spc="-330" dirty="0"/>
              <a:t> </a:t>
            </a:r>
            <a:r>
              <a:rPr dirty="0"/>
              <a:t>using</a:t>
            </a:r>
            <a:r>
              <a:rPr spc="350" dirty="0"/>
              <a:t> </a:t>
            </a:r>
            <a:r>
              <a:rPr spc="-40" dirty="0"/>
              <a:t>SHA-</a:t>
            </a:r>
            <a:r>
              <a:rPr spc="-305" dirty="0"/>
              <a:t>25G</a:t>
            </a:r>
            <a:r>
              <a:rPr spc="-330" dirty="0"/>
              <a:t> </a:t>
            </a:r>
            <a:r>
              <a:rPr spc="-165" dirty="0"/>
              <a:t>for</a:t>
            </a:r>
            <a:r>
              <a:rPr spc="-325" dirty="0"/>
              <a:t> </a:t>
            </a:r>
            <a:r>
              <a:rPr spc="-20" dirty="0"/>
              <a:t>security.</a:t>
            </a:r>
          </a:p>
          <a:p>
            <a:pPr marL="12700" marR="144145">
              <a:lnSpc>
                <a:spcPct val="100699"/>
              </a:lnSpc>
              <a:tabLst>
                <a:tab pos="5748655" algn="l"/>
              </a:tabLst>
            </a:pPr>
            <a:r>
              <a:rPr spc="-90" dirty="0"/>
              <a:t>Steganography</a:t>
            </a:r>
            <a:r>
              <a:rPr spc="-280" dirty="0"/>
              <a:t> </a:t>
            </a:r>
            <a:r>
              <a:rPr spc="-114" dirty="0"/>
              <a:t>Process:</a:t>
            </a:r>
            <a:r>
              <a:rPr spc="-275" dirty="0"/>
              <a:t> </a:t>
            </a:r>
            <a:r>
              <a:rPr spc="-120" dirty="0"/>
              <a:t>The</a:t>
            </a:r>
            <a:r>
              <a:rPr spc="-280" dirty="0"/>
              <a:t> </a:t>
            </a:r>
            <a:r>
              <a:rPr spc="-114" dirty="0"/>
              <a:t>script</a:t>
            </a:r>
            <a:r>
              <a:rPr spc="-275" dirty="0"/>
              <a:t> </a:t>
            </a:r>
            <a:r>
              <a:rPr spc="-180" dirty="0"/>
              <a:t>iterates</a:t>
            </a:r>
            <a:r>
              <a:rPr spc="-280" dirty="0"/>
              <a:t> </a:t>
            </a:r>
            <a:r>
              <a:rPr spc="-70" dirty="0"/>
              <a:t>through</a:t>
            </a:r>
            <a:r>
              <a:rPr spc="-275" dirty="0"/>
              <a:t> </a:t>
            </a:r>
            <a:r>
              <a:rPr spc="-20" dirty="0"/>
              <a:t>each </a:t>
            </a:r>
            <a:r>
              <a:rPr spc="-155" dirty="0"/>
              <a:t>pixel</a:t>
            </a:r>
            <a:r>
              <a:rPr spc="-305" dirty="0"/>
              <a:t> </a:t>
            </a:r>
            <a:r>
              <a:rPr spc="-145" dirty="0"/>
              <a:t>of</a:t>
            </a:r>
            <a:r>
              <a:rPr spc="-305" dirty="0"/>
              <a:t> </a:t>
            </a:r>
            <a:r>
              <a:rPr spc="-114" dirty="0"/>
              <a:t>img1</a:t>
            </a:r>
            <a:r>
              <a:rPr spc="-305" dirty="0"/>
              <a:t> </a:t>
            </a:r>
            <a:r>
              <a:rPr spc="-155" dirty="0"/>
              <a:t>(cover</a:t>
            </a:r>
            <a:r>
              <a:rPr spc="-300" dirty="0"/>
              <a:t> </a:t>
            </a:r>
            <a:r>
              <a:rPr spc="-130" dirty="0"/>
              <a:t>image)</a:t>
            </a:r>
            <a:r>
              <a:rPr spc="-305" dirty="0"/>
              <a:t> </a:t>
            </a:r>
            <a:r>
              <a:rPr spc="-25" dirty="0"/>
              <a:t>and</a:t>
            </a:r>
            <a:r>
              <a:rPr dirty="0"/>
              <a:t>	</a:t>
            </a:r>
            <a:r>
              <a:rPr spc="-75" dirty="0"/>
              <a:t>modiﬁes</a:t>
            </a:r>
            <a:r>
              <a:rPr spc="-295" dirty="0"/>
              <a:t> </a:t>
            </a:r>
            <a:r>
              <a:rPr spc="-120" dirty="0"/>
              <a:t>its</a:t>
            </a:r>
            <a:r>
              <a:rPr spc="-290" dirty="0"/>
              <a:t> </a:t>
            </a:r>
            <a:r>
              <a:rPr dirty="0"/>
              <a:t>LSB</a:t>
            </a:r>
            <a:r>
              <a:rPr spc="-295" dirty="0"/>
              <a:t> </a:t>
            </a:r>
            <a:r>
              <a:rPr spc="-125" dirty="0"/>
              <a:t>to</a:t>
            </a:r>
            <a:r>
              <a:rPr spc="-290" dirty="0"/>
              <a:t> </a:t>
            </a:r>
            <a:r>
              <a:rPr spc="-10" dirty="0"/>
              <a:t>embed </a:t>
            </a:r>
            <a:r>
              <a:rPr spc="-125" dirty="0"/>
              <a:t>pixels</a:t>
            </a:r>
            <a:r>
              <a:rPr spc="-290" dirty="0"/>
              <a:t> </a:t>
            </a:r>
            <a:r>
              <a:rPr spc="-130" dirty="0"/>
              <a:t>from</a:t>
            </a:r>
            <a:r>
              <a:rPr spc="-290" dirty="0"/>
              <a:t> </a:t>
            </a:r>
            <a:r>
              <a:rPr spc="-80" dirty="0"/>
              <a:t>img2</a:t>
            </a:r>
            <a:r>
              <a:rPr spc="-285" dirty="0"/>
              <a:t> </a:t>
            </a:r>
            <a:r>
              <a:rPr spc="-170" dirty="0"/>
              <a:t>(secret</a:t>
            </a:r>
            <a:r>
              <a:rPr spc="-290" dirty="0"/>
              <a:t> </a:t>
            </a:r>
            <a:r>
              <a:rPr spc="-165" dirty="0"/>
              <a:t>image).It</a:t>
            </a:r>
            <a:r>
              <a:rPr spc="-285" dirty="0"/>
              <a:t> </a:t>
            </a:r>
            <a:r>
              <a:rPr spc="-75" dirty="0"/>
              <a:t>modiﬁes</a:t>
            </a:r>
            <a:r>
              <a:rPr spc="-290" dirty="0"/>
              <a:t> </a:t>
            </a:r>
            <a:r>
              <a:rPr spc="-125" dirty="0"/>
              <a:t>each</a:t>
            </a:r>
            <a:r>
              <a:rPr spc="-290" dirty="0"/>
              <a:t> </a:t>
            </a:r>
            <a:r>
              <a:rPr spc="-90" dirty="0"/>
              <a:t>channel</a:t>
            </a:r>
            <a:r>
              <a:rPr spc="-285" dirty="0"/>
              <a:t> </a:t>
            </a:r>
            <a:r>
              <a:rPr spc="-80" dirty="0"/>
              <a:t>(R, </a:t>
            </a:r>
            <a:r>
              <a:rPr spc="-315" dirty="0"/>
              <a:t>G,</a:t>
            </a:r>
            <a:r>
              <a:rPr spc="-320" dirty="0"/>
              <a:t> </a:t>
            </a:r>
            <a:r>
              <a:rPr spc="-85" dirty="0"/>
              <a:t>B)</a:t>
            </a:r>
            <a:r>
              <a:rPr spc="-315" dirty="0"/>
              <a:t> </a:t>
            </a:r>
            <a:r>
              <a:rPr spc="-145" dirty="0"/>
              <a:t>of</a:t>
            </a:r>
            <a:r>
              <a:rPr spc="-315" dirty="0"/>
              <a:t> </a:t>
            </a:r>
            <a:r>
              <a:rPr spc="-130" dirty="0"/>
              <a:t>each</a:t>
            </a:r>
            <a:r>
              <a:rPr spc="-320" dirty="0"/>
              <a:t> </a:t>
            </a:r>
            <a:r>
              <a:rPr spc="-155" dirty="0"/>
              <a:t>pixel</a:t>
            </a:r>
            <a:r>
              <a:rPr spc="-315" dirty="0"/>
              <a:t> </a:t>
            </a:r>
            <a:r>
              <a:rPr spc="-45" dirty="0"/>
              <a:t>independently.</a:t>
            </a:r>
          </a:p>
          <a:p>
            <a:pPr marL="12700" marR="273685">
              <a:lnSpc>
                <a:spcPts val="3979"/>
              </a:lnSpc>
              <a:spcBef>
                <a:spcPts val="170"/>
              </a:spcBef>
            </a:pPr>
            <a:r>
              <a:rPr spc="-95" dirty="0"/>
              <a:t>Output</a:t>
            </a:r>
            <a:r>
              <a:rPr spc="-280" dirty="0"/>
              <a:t> </a:t>
            </a:r>
            <a:r>
              <a:rPr spc="-90" dirty="0"/>
              <a:t>Image</a:t>
            </a:r>
            <a:r>
              <a:rPr spc="-275" dirty="0"/>
              <a:t> </a:t>
            </a:r>
            <a:r>
              <a:rPr spc="-155" dirty="0"/>
              <a:t>Creation:The</a:t>
            </a:r>
            <a:r>
              <a:rPr spc="-275" dirty="0"/>
              <a:t> </a:t>
            </a:r>
            <a:r>
              <a:rPr spc="-170" dirty="0"/>
              <a:t>os.startﬁle()</a:t>
            </a:r>
            <a:r>
              <a:rPr spc="-275" dirty="0"/>
              <a:t> </a:t>
            </a:r>
            <a:r>
              <a:rPr spc="-114" dirty="0"/>
              <a:t>function</a:t>
            </a:r>
            <a:r>
              <a:rPr spc="-280" dirty="0"/>
              <a:t> </a:t>
            </a:r>
            <a:r>
              <a:rPr spc="-55" dirty="0"/>
              <a:t>is</a:t>
            </a:r>
            <a:r>
              <a:rPr spc="-275" dirty="0"/>
              <a:t> </a:t>
            </a:r>
            <a:r>
              <a:rPr spc="-50" dirty="0"/>
              <a:t>used</a:t>
            </a:r>
            <a:r>
              <a:rPr spc="-275" dirty="0"/>
              <a:t> </a:t>
            </a:r>
            <a:r>
              <a:rPr spc="-25" dirty="0"/>
              <a:t>to </a:t>
            </a:r>
            <a:r>
              <a:rPr spc="-50" dirty="0"/>
              <a:t>open</a:t>
            </a:r>
            <a:r>
              <a:rPr spc="-300" dirty="0"/>
              <a:t> </a:t>
            </a:r>
            <a:r>
              <a:rPr spc="-140" dirty="0"/>
              <a:t>the</a:t>
            </a:r>
            <a:r>
              <a:rPr spc="-295" dirty="0"/>
              <a:t> </a:t>
            </a:r>
            <a:r>
              <a:rPr spc="-114" dirty="0"/>
              <a:t>newly</a:t>
            </a:r>
            <a:r>
              <a:rPr spc="-300" dirty="0"/>
              <a:t> </a:t>
            </a:r>
            <a:r>
              <a:rPr spc="-175" dirty="0"/>
              <a:t>created</a:t>
            </a:r>
            <a:r>
              <a:rPr spc="-295" dirty="0"/>
              <a:t> </a:t>
            </a:r>
            <a:r>
              <a:rPr spc="-65" dirty="0"/>
              <a:t>hidden</a:t>
            </a:r>
            <a:r>
              <a:rPr spc="-295" dirty="0"/>
              <a:t> </a:t>
            </a:r>
            <a:r>
              <a:rPr spc="-105" dirty="0"/>
              <a:t>image</a:t>
            </a:r>
            <a:r>
              <a:rPr spc="-300" dirty="0"/>
              <a:t> </a:t>
            </a:r>
            <a:r>
              <a:rPr spc="-165" dirty="0"/>
              <a:t>ﬁle</a:t>
            </a:r>
            <a:r>
              <a:rPr spc="-295" dirty="0"/>
              <a:t> </a:t>
            </a:r>
            <a:r>
              <a:rPr spc="-470" dirty="0"/>
              <a:t>.</a:t>
            </a: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5627509" cy="1028699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6468655" y="8973653"/>
            <a:ext cx="1829435" cy="1323340"/>
            <a:chOff x="16468655" y="8973653"/>
            <a:chExt cx="1829435" cy="1323340"/>
          </a:xfrm>
        </p:grpSpPr>
        <p:sp>
          <p:nvSpPr>
            <p:cNvPr id="20" name="object 20"/>
            <p:cNvSpPr/>
            <p:nvPr/>
          </p:nvSpPr>
          <p:spPr>
            <a:xfrm>
              <a:off x="17348199" y="9211749"/>
              <a:ext cx="931544" cy="929640"/>
            </a:xfrm>
            <a:custGeom>
              <a:avLst/>
              <a:gdLst/>
              <a:ahLst/>
              <a:cxnLst/>
              <a:rect l="l" t="t" r="r" b="b"/>
              <a:pathLst>
                <a:path w="931544" h="929640">
                  <a:moveTo>
                    <a:pt x="465455" y="0"/>
                  </a:moveTo>
                  <a:lnTo>
                    <a:pt x="462799" y="43331"/>
                  </a:lnTo>
                  <a:lnTo>
                    <a:pt x="455055" y="86337"/>
                  </a:lnTo>
                  <a:lnTo>
                    <a:pt x="442557" y="128677"/>
                  </a:lnTo>
                  <a:lnTo>
                    <a:pt x="425642" y="170009"/>
                  </a:lnTo>
                  <a:lnTo>
                    <a:pt x="404643" y="209993"/>
                  </a:lnTo>
                  <a:lnTo>
                    <a:pt x="379897" y="248289"/>
                  </a:lnTo>
                  <a:lnTo>
                    <a:pt x="351737" y="284555"/>
                  </a:lnTo>
                  <a:lnTo>
                    <a:pt x="320500" y="318450"/>
                  </a:lnTo>
                  <a:lnTo>
                    <a:pt x="286519" y="349633"/>
                  </a:lnTo>
                  <a:lnTo>
                    <a:pt x="250131" y="377765"/>
                  </a:lnTo>
                  <a:lnTo>
                    <a:pt x="211670" y="402503"/>
                  </a:lnTo>
                  <a:lnTo>
                    <a:pt x="171471" y="423507"/>
                  </a:lnTo>
                  <a:lnTo>
                    <a:pt x="129870" y="440436"/>
                  </a:lnTo>
                  <a:lnTo>
                    <a:pt x="87201" y="452950"/>
                  </a:lnTo>
                  <a:lnTo>
                    <a:pt x="43799" y="460707"/>
                  </a:lnTo>
                  <a:lnTo>
                    <a:pt x="0" y="463367"/>
                  </a:lnTo>
                  <a:lnTo>
                    <a:pt x="43799" y="466054"/>
                  </a:lnTo>
                  <a:lnTo>
                    <a:pt x="87201" y="473882"/>
                  </a:lnTo>
                  <a:lnTo>
                    <a:pt x="129870" y="486503"/>
                  </a:lnTo>
                  <a:lnTo>
                    <a:pt x="171471" y="503572"/>
                  </a:lnTo>
                  <a:lnTo>
                    <a:pt x="211670" y="524743"/>
                  </a:lnTo>
                  <a:lnTo>
                    <a:pt x="250131" y="549670"/>
                  </a:lnTo>
                  <a:lnTo>
                    <a:pt x="286519" y="578009"/>
                  </a:lnTo>
                  <a:lnTo>
                    <a:pt x="320500" y="609412"/>
                  </a:lnTo>
                  <a:lnTo>
                    <a:pt x="351737" y="643533"/>
                  </a:lnTo>
                  <a:lnTo>
                    <a:pt x="379897" y="680029"/>
                  </a:lnTo>
                  <a:lnTo>
                    <a:pt x="404643" y="718551"/>
                  </a:lnTo>
                  <a:lnTo>
                    <a:pt x="425642" y="758755"/>
                  </a:lnTo>
                  <a:lnTo>
                    <a:pt x="442557" y="800295"/>
                  </a:lnTo>
                  <a:lnTo>
                    <a:pt x="455055" y="842824"/>
                  </a:lnTo>
                  <a:lnTo>
                    <a:pt x="462799" y="885998"/>
                  </a:lnTo>
                  <a:lnTo>
                    <a:pt x="465455" y="929471"/>
                  </a:lnTo>
                  <a:lnTo>
                    <a:pt x="468110" y="885999"/>
                  </a:lnTo>
                  <a:lnTo>
                    <a:pt x="475856" y="842826"/>
                  </a:lnTo>
                  <a:lnTo>
                    <a:pt x="488356" y="800297"/>
                  </a:lnTo>
                  <a:lnTo>
                    <a:pt x="505277" y="758759"/>
                  </a:lnTo>
                  <a:lnTo>
                    <a:pt x="526285" y="718558"/>
                  </a:lnTo>
                  <a:lnTo>
                    <a:pt x="551046" y="680038"/>
                  </a:lnTo>
                  <a:lnTo>
                    <a:pt x="579225" y="643546"/>
                  </a:lnTo>
                  <a:lnTo>
                    <a:pt x="610489" y="609428"/>
                  </a:lnTo>
                  <a:lnTo>
                    <a:pt x="644503" y="578029"/>
                  </a:lnTo>
                  <a:lnTo>
                    <a:pt x="680933" y="549695"/>
                  </a:lnTo>
                  <a:lnTo>
                    <a:pt x="719445" y="524772"/>
                  </a:lnTo>
                  <a:lnTo>
                    <a:pt x="759706" y="503605"/>
                  </a:lnTo>
                  <a:lnTo>
                    <a:pt x="801380" y="486541"/>
                  </a:lnTo>
                  <a:lnTo>
                    <a:pt x="844134" y="473925"/>
                  </a:lnTo>
                  <a:lnTo>
                    <a:pt x="887633" y="466103"/>
                  </a:lnTo>
                  <a:lnTo>
                    <a:pt x="931545" y="463421"/>
                  </a:lnTo>
                  <a:lnTo>
                    <a:pt x="887633" y="460756"/>
                  </a:lnTo>
                  <a:lnTo>
                    <a:pt x="844134" y="452994"/>
                  </a:lnTo>
                  <a:lnTo>
                    <a:pt x="801380" y="440475"/>
                  </a:lnTo>
                  <a:lnTo>
                    <a:pt x="759706" y="423541"/>
                  </a:lnTo>
                  <a:lnTo>
                    <a:pt x="719445" y="402532"/>
                  </a:lnTo>
                  <a:lnTo>
                    <a:pt x="680933" y="377789"/>
                  </a:lnTo>
                  <a:lnTo>
                    <a:pt x="644503" y="349654"/>
                  </a:lnTo>
                  <a:lnTo>
                    <a:pt x="610489" y="318466"/>
                  </a:lnTo>
                  <a:lnTo>
                    <a:pt x="579225" y="284567"/>
                  </a:lnTo>
                  <a:lnTo>
                    <a:pt x="551046" y="248298"/>
                  </a:lnTo>
                  <a:lnTo>
                    <a:pt x="526285" y="210000"/>
                  </a:lnTo>
                  <a:lnTo>
                    <a:pt x="505277" y="170013"/>
                  </a:lnTo>
                  <a:lnTo>
                    <a:pt x="488356" y="128679"/>
                  </a:lnTo>
                  <a:lnTo>
                    <a:pt x="475856" y="86338"/>
                  </a:lnTo>
                  <a:lnTo>
                    <a:pt x="468110" y="43331"/>
                  </a:lnTo>
                  <a:lnTo>
                    <a:pt x="46545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348241" y="9211749"/>
              <a:ext cx="931544" cy="929640"/>
            </a:xfrm>
            <a:custGeom>
              <a:avLst/>
              <a:gdLst/>
              <a:ahLst/>
              <a:cxnLst/>
              <a:rect l="l" t="t" r="r" b="b"/>
              <a:pathLst>
                <a:path w="931544" h="929640">
                  <a:moveTo>
                    <a:pt x="0" y="463367"/>
                  </a:moveTo>
                  <a:lnTo>
                    <a:pt x="43797" y="460707"/>
                  </a:lnTo>
                  <a:lnTo>
                    <a:pt x="87197" y="452950"/>
                  </a:lnTo>
                  <a:lnTo>
                    <a:pt x="129865" y="440437"/>
                  </a:lnTo>
                  <a:lnTo>
                    <a:pt x="171465" y="423507"/>
                  </a:lnTo>
                  <a:lnTo>
                    <a:pt x="211663" y="402503"/>
                  </a:lnTo>
                  <a:lnTo>
                    <a:pt x="250124" y="377765"/>
                  </a:lnTo>
                  <a:lnTo>
                    <a:pt x="286512" y="349634"/>
                  </a:lnTo>
                  <a:lnTo>
                    <a:pt x="320492" y="318450"/>
                  </a:lnTo>
                  <a:lnTo>
                    <a:pt x="351730" y="284555"/>
                  </a:lnTo>
                  <a:lnTo>
                    <a:pt x="379891" y="248289"/>
                  </a:lnTo>
                  <a:lnTo>
                    <a:pt x="404638" y="209993"/>
                  </a:lnTo>
                  <a:lnTo>
                    <a:pt x="425638" y="170009"/>
                  </a:lnTo>
                  <a:lnTo>
                    <a:pt x="442555" y="128677"/>
                  </a:lnTo>
                  <a:lnTo>
                    <a:pt x="455055" y="86337"/>
                  </a:lnTo>
                  <a:lnTo>
                    <a:pt x="462801" y="43331"/>
                  </a:lnTo>
                  <a:lnTo>
                    <a:pt x="465459" y="0"/>
                  </a:lnTo>
                  <a:lnTo>
                    <a:pt x="468111" y="43331"/>
                  </a:lnTo>
                  <a:lnTo>
                    <a:pt x="475849" y="86338"/>
                  </a:lnTo>
                  <a:lnTo>
                    <a:pt x="488341" y="128679"/>
                  </a:lnTo>
                  <a:lnTo>
                    <a:pt x="505251" y="170013"/>
                  </a:lnTo>
                  <a:lnTo>
                    <a:pt x="526248" y="210000"/>
                  </a:lnTo>
                  <a:lnTo>
                    <a:pt x="550997" y="248298"/>
                  </a:lnTo>
                  <a:lnTo>
                    <a:pt x="579165" y="284567"/>
                  </a:lnTo>
                  <a:lnTo>
                    <a:pt x="610419" y="318466"/>
                  </a:lnTo>
                  <a:lnTo>
                    <a:pt x="644424" y="349653"/>
                  </a:lnTo>
                  <a:lnTo>
                    <a:pt x="680848" y="377789"/>
                  </a:lnTo>
                  <a:lnTo>
                    <a:pt x="719356" y="402532"/>
                  </a:lnTo>
                  <a:lnTo>
                    <a:pt x="759616" y="423541"/>
                  </a:lnTo>
                  <a:lnTo>
                    <a:pt x="801293" y="440475"/>
                  </a:lnTo>
                  <a:lnTo>
                    <a:pt x="844055" y="452994"/>
                  </a:lnTo>
                  <a:lnTo>
                    <a:pt x="887567" y="460756"/>
                  </a:lnTo>
                  <a:lnTo>
                    <a:pt x="931497" y="463421"/>
                  </a:lnTo>
                  <a:lnTo>
                    <a:pt x="887567" y="466104"/>
                  </a:lnTo>
                  <a:lnTo>
                    <a:pt x="844054" y="473926"/>
                  </a:lnTo>
                  <a:lnTo>
                    <a:pt x="801290" y="486541"/>
                  </a:lnTo>
                  <a:lnTo>
                    <a:pt x="759611" y="503606"/>
                  </a:lnTo>
                  <a:lnTo>
                    <a:pt x="719348" y="524772"/>
                  </a:lnTo>
                  <a:lnTo>
                    <a:pt x="680837" y="549695"/>
                  </a:lnTo>
                  <a:lnTo>
                    <a:pt x="644410" y="578029"/>
                  </a:lnTo>
                  <a:lnTo>
                    <a:pt x="610401" y="609428"/>
                  </a:lnTo>
                  <a:lnTo>
                    <a:pt x="579143" y="643546"/>
                  </a:lnTo>
                  <a:lnTo>
                    <a:pt x="550971" y="680038"/>
                  </a:lnTo>
                  <a:lnTo>
                    <a:pt x="526217" y="718558"/>
                  </a:lnTo>
                  <a:lnTo>
                    <a:pt x="505215" y="758760"/>
                  </a:lnTo>
                  <a:lnTo>
                    <a:pt x="488299" y="800298"/>
                  </a:lnTo>
                  <a:lnTo>
                    <a:pt x="475803" y="842826"/>
                  </a:lnTo>
                  <a:lnTo>
                    <a:pt x="468059" y="885999"/>
                  </a:lnTo>
                  <a:lnTo>
                    <a:pt x="465402" y="929471"/>
                  </a:lnTo>
                  <a:lnTo>
                    <a:pt x="462749" y="885999"/>
                  </a:lnTo>
                  <a:lnTo>
                    <a:pt x="455008" y="842825"/>
                  </a:lnTo>
                  <a:lnTo>
                    <a:pt x="442514" y="800295"/>
                  </a:lnTo>
                  <a:lnTo>
                    <a:pt x="425602" y="758755"/>
                  </a:lnTo>
                  <a:lnTo>
                    <a:pt x="404607" y="718551"/>
                  </a:lnTo>
                  <a:lnTo>
                    <a:pt x="379864" y="680029"/>
                  </a:lnTo>
                  <a:lnTo>
                    <a:pt x="351708" y="643534"/>
                  </a:lnTo>
                  <a:lnTo>
                    <a:pt x="320475" y="609412"/>
                  </a:lnTo>
                  <a:lnTo>
                    <a:pt x="286498" y="578009"/>
                  </a:lnTo>
                  <a:lnTo>
                    <a:pt x="250113" y="549671"/>
                  </a:lnTo>
                  <a:lnTo>
                    <a:pt x="211656" y="524743"/>
                  </a:lnTo>
                  <a:lnTo>
                    <a:pt x="171460" y="503572"/>
                  </a:lnTo>
                  <a:lnTo>
                    <a:pt x="129862" y="486503"/>
                  </a:lnTo>
                  <a:lnTo>
                    <a:pt x="87196" y="473882"/>
                  </a:lnTo>
                  <a:lnTo>
                    <a:pt x="43796" y="466055"/>
                  </a:lnTo>
                  <a:lnTo>
                    <a:pt x="0" y="463367"/>
                  </a:lnTo>
                  <a:close/>
                </a:path>
              </a:pathLst>
            </a:custGeom>
            <a:ln w="1743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86504" y="9211695"/>
              <a:ext cx="931544" cy="929640"/>
            </a:xfrm>
            <a:custGeom>
              <a:avLst/>
              <a:gdLst/>
              <a:ahLst/>
              <a:cxnLst/>
              <a:rect l="l" t="t" r="r" b="b"/>
              <a:pathLst>
                <a:path w="931544" h="929640">
                  <a:moveTo>
                    <a:pt x="465328" y="0"/>
                  </a:moveTo>
                  <a:lnTo>
                    <a:pt x="462673" y="43331"/>
                  </a:lnTo>
                  <a:lnTo>
                    <a:pt x="454933" y="86337"/>
                  </a:lnTo>
                  <a:lnTo>
                    <a:pt x="442442" y="128677"/>
                  </a:lnTo>
                  <a:lnTo>
                    <a:pt x="425535" y="170009"/>
                  </a:lnTo>
                  <a:lnTo>
                    <a:pt x="404546" y="209993"/>
                  </a:lnTo>
                  <a:lnTo>
                    <a:pt x="379810" y="248289"/>
                  </a:lnTo>
                  <a:lnTo>
                    <a:pt x="351662" y="284555"/>
                  </a:lnTo>
                  <a:lnTo>
                    <a:pt x="320436" y="318450"/>
                  </a:lnTo>
                  <a:lnTo>
                    <a:pt x="286468" y="349633"/>
                  </a:lnTo>
                  <a:lnTo>
                    <a:pt x="250091" y="377765"/>
                  </a:lnTo>
                  <a:lnTo>
                    <a:pt x="211641" y="402503"/>
                  </a:lnTo>
                  <a:lnTo>
                    <a:pt x="171451" y="423507"/>
                  </a:lnTo>
                  <a:lnTo>
                    <a:pt x="129858" y="440436"/>
                  </a:lnTo>
                  <a:lnTo>
                    <a:pt x="87195" y="452950"/>
                  </a:lnTo>
                  <a:lnTo>
                    <a:pt x="43797" y="460707"/>
                  </a:lnTo>
                  <a:lnTo>
                    <a:pt x="0" y="463367"/>
                  </a:lnTo>
                  <a:lnTo>
                    <a:pt x="43797" y="466054"/>
                  </a:lnTo>
                  <a:lnTo>
                    <a:pt x="87195" y="473882"/>
                  </a:lnTo>
                  <a:lnTo>
                    <a:pt x="129858" y="486503"/>
                  </a:lnTo>
                  <a:lnTo>
                    <a:pt x="171451" y="503572"/>
                  </a:lnTo>
                  <a:lnTo>
                    <a:pt x="211641" y="524743"/>
                  </a:lnTo>
                  <a:lnTo>
                    <a:pt x="250091" y="549670"/>
                  </a:lnTo>
                  <a:lnTo>
                    <a:pt x="286468" y="578009"/>
                  </a:lnTo>
                  <a:lnTo>
                    <a:pt x="320436" y="609412"/>
                  </a:lnTo>
                  <a:lnTo>
                    <a:pt x="351662" y="643533"/>
                  </a:lnTo>
                  <a:lnTo>
                    <a:pt x="379810" y="680029"/>
                  </a:lnTo>
                  <a:lnTo>
                    <a:pt x="404546" y="718551"/>
                  </a:lnTo>
                  <a:lnTo>
                    <a:pt x="425535" y="758755"/>
                  </a:lnTo>
                  <a:lnTo>
                    <a:pt x="442442" y="800295"/>
                  </a:lnTo>
                  <a:lnTo>
                    <a:pt x="454933" y="842824"/>
                  </a:lnTo>
                  <a:lnTo>
                    <a:pt x="462673" y="885998"/>
                  </a:lnTo>
                  <a:lnTo>
                    <a:pt x="465328" y="929471"/>
                  </a:lnTo>
                  <a:lnTo>
                    <a:pt x="467983" y="885999"/>
                  </a:lnTo>
                  <a:lnTo>
                    <a:pt x="475729" y="842826"/>
                  </a:lnTo>
                  <a:lnTo>
                    <a:pt x="488229" y="800298"/>
                  </a:lnTo>
                  <a:lnTo>
                    <a:pt x="505150" y="758760"/>
                  </a:lnTo>
                  <a:lnTo>
                    <a:pt x="526158" y="718559"/>
                  </a:lnTo>
                  <a:lnTo>
                    <a:pt x="550919" y="680040"/>
                  </a:lnTo>
                  <a:lnTo>
                    <a:pt x="579098" y="643548"/>
                  </a:lnTo>
                  <a:lnTo>
                    <a:pt x="610362" y="609430"/>
                  </a:lnTo>
                  <a:lnTo>
                    <a:pt x="644376" y="578032"/>
                  </a:lnTo>
                  <a:lnTo>
                    <a:pt x="680806" y="549698"/>
                  </a:lnTo>
                  <a:lnTo>
                    <a:pt x="719318" y="524775"/>
                  </a:lnTo>
                  <a:lnTo>
                    <a:pt x="759579" y="503609"/>
                  </a:lnTo>
                  <a:lnTo>
                    <a:pt x="801253" y="486545"/>
                  </a:lnTo>
                  <a:lnTo>
                    <a:pt x="844007" y="473929"/>
                  </a:lnTo>
                  <a:lnTo>
                    <a:pt x="887506" y="466107"/>
                  </a:lnTo>
                  <a:lnTo>
                    <a:pt x="931418" y="463425"/>
                  </a:lnTo>
                  <a:lnTo>
                    <a:pt x="887506" y="460760"/>
                  </a:lnTo>
                  <a:lnTo>
                    <a:pt x="844007" y="452998"/>
                  </a:lnTo>
                  <a:lnTo>
                    <a:pt x="801253" y="440479"/>
                  </a:lnTo>
                  <a:lnTo>
                    <a:pt x="759579" y="423544"/>
                  </a:lnTo>
                  <a:lnTo>
                    <a:pt x="719318" y="402535"/>
                  </a:lnTo>
                  <a:lnTo>
                    <a:pt x="680806" y="377792"/>
                  </a:lnTo>
                  <a:lnTo>
                    <a:pt x="644376" y="349656"/>
                  </a:lnTo>
                  <a:lnTo>
                    <a:pt x="610362" y="318468"/>
                  </a:lnTo>
                  <a:lnTo>
                    <a:pt x="579098" y="284569"/>
                  </a:lnTo>
                  <a:lnTo>
                    <a:pt x="550919" y="248300"/>
                  </a:lnTo>
                  <a:lnTo>
                    <a:pt x="526158" y="210001"/>
                  </a:lnTo>
                  <a:lnTo>
                    <a:pt x="505150" y="170014"/>
                  </a:lnTo>
                  <a:lnTo>
                    <a:pt x="488229" y="128680"/>
                  </a:lnTo>
                  <a:lnTo>
                    <a:pt x="475729" y="86338"/>
                  </a:lnTo>
                  <a:lnTo>
                    <a:pt x="467983" y="43331"/>
                  </a:lnTo>
                  <a:lnTo>
                    <a:pt x="465328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486463" y="9211695"/>
              <a:ext cx="931544" cy="929640"/>
            </a:xfrm>
            <a:custGeom>
              <a:avLst/>
              <a:gdLst/>
              <a:ahLst/>
              <a:cxnLst/>
              <a:rect l="l" t="t" r="r" b="b"/>
              <a:pathLst>
                <a:path w="931544" h="929640">
                  <a:moveTo>
                    <a:pt x="0" y="463366"/>
                  </a:moveTo>
                  <a:lnTo>
                    <a:pt x="43797" y="460706"/>
                  </a:lnTo>
                  <a:lnTo>
                    <a:pt x="87197" y="452949"/>
                  </a:lnTo>
                  <a:lnTo>
                    <a:pt x="129865" y="440436"/>
                  </a:lnTo>
                  <a:lnTo>
                    <a:pt x="171465" y="423507"/>
                  </a:lnTo>
                  <a:lnTo>
                    <a:pt x="211663" y="402503"/>
                  </a:lnTo>
                  <a:lnTo>
                    <a:pt x="250124" y="377765"/>
                  </a:lnTo>
                  <a:lnTo>
                    <a:pt x="286512" y="349633"/>
                  </a:lnTo>
                  <a:lnTo>
                    <a:pt x="320492" y="318450"/>
                  </a:lnTo>
                  <a:lnTo>
                    <a:pt x="351730" y="284555"/>
                  </a:lnTo>
                  <a:lnTo>
                    <a:pt x="379891" y="248289"/>
                  </a:lnTo>
                  <a:lnTo>
                    <a:pt x="404638" y="209993"/>
                  </a:lnTo>
                  <a:lnTo>
                    <a:pt x="425638" y="170009"/>
                  </a:lnTo>
                  <a:lnTo>
                    <a:pt x="442555" y="128677"/>
                  </a:lnTo>
                  <a:lnTo>
                    <a:pt x="455055" y="86337"/>
                  </a:lnTo>
                  <a:lnTo>
                    <a:pt x="462801" y="43331"/>
                  </a:lnTo>
                  <a:lnTo>
                    <a:pt x="465459" y="0"/>
                  </a:lnTo>
                  <a:lnTo>
                    <a:pt x="468112" y="43331"/>
                  </a:lnTo>
                  <a:lnTo>
                    <a:pt x="475854" y="86338"/>
                  </a:lnTo>
                  <a:lnTo>
                    <a:pt x="488351" y="128680"/>
                  </a:lnTo>
                  <a:lnTo>
                    <a:pt x="505269" y="170014"/>
                  </a:lnTo>
                  <a:lnTo>
                    <a:pt x="526274" y="210001"/>
                  </a:lnTo>
                  <a:lnTo>
                    <a:pt x="551031" y="248300"/>
                  </a:lnTo>
                  <a:lnTo>
                    <a:pt x="579206" y="284569"/>
                  </a:lnTo>
                  <a:lnTo>
                    <a:pt x="610466" y="318468"/>
                  </a:lnTo>
                  <a:lnTo>
                    <a:pt x="644477" y="349656"/>
                  </a:lnTo>
                  <a:lnTo>
                    <a:pt x="680903" y="377792"/>
                  </a:lnTo>
                  <a:lnTo>
                    <a:pt x="719412" y="402535"/>
                  </a:lnTo>
                  <a:lnTo>
                    <a:pt x="759669" y="423544"/>
                  </a:lnTo>
                  <a:lnTo>
                    <a:pt x="801340" y="440479"/>
                  </a:lnTo>
                  <a:lnTo>
                    <a:pt x="844091" y="452998"/>
                  </a:lnTo>
                  <a:lnTo>
                    <a:pt x="887588" y="460760"/>
                  </a:lnTo>
                  <a:lnTo>
                    <a:pt x="931497" y="463425"/>
                  </a:lnTo>
                  <a:lnTo>
                    <a:pt x="887588" y="466108"/>
                  </a:lnTo>
                  <a:lnTo>
                    <a:pt x="844090" y="473930"/>
                  </a:lnTo>
                  <a:lnTo>
                    <a:pt x="801337" y="486545"/>
                  </a:lnTo>
                  <a:lnTo>
                    <a:pt x="759664" y="503609"/>
                  </a:lnTo>
                  <a:lnTo>
                    <a:pt x="719405" y="524775"/>
                  </a:lnTo>
                  <a:lnTo>
                    <a:pt x="680893" y="549698"/>
                  </a:lnTo>
                  <a:lnTo>
                    <a:pt x="644463" y="578032"/>
                  </a:lnTo>
                  <a:lnTo>
                    <a:pt x="610448" y="609431"/>
                  </a:lnTo>
                  <a:lnTo>
                    <a:pt x="579184" y="643548"/>
                  </a:lnTo>
                  <a:lnTo>
                    <a:pt x="551004" y="680040"/>
                  </a:lnTo>
                  <a:lnTo>
                    <a:pt x="526242" y="718559"/>
                  </a:lnTo>
                  <a:lnTo>
                    <a:pt x="505233" y="758761"/>
                  </a:lnTo>
                  <a:lnTo>
                    <a:pt x="488310" y="800298"/>
                  </a:lnTo>
                  <a:lnTo>
                    <a:pt x="475808" y="842826"/>
                  </a:lnTo>
                  <a:lnTo>
                    <a:pt x="468061" y="885999"/>
                  </a:lnTo>
                  <a:lnTo>
                    <a:pt x="465402" y="929471"/>
                  </a:lnTo>
                  <a:lnTo>
                    <a:pt x="462749" y="885999"/>
                  </a:lnTo>
                  <a:lnTo>
                    <a:pt x="455008" y="842825"/>
                  </a:lnTo>
                  <a:lnTo>
                    <a:pt x="442514" y="800295"/>
                  </a:lnTo>
                  <a:lnTo>
                    <a:pt x="425602" y="758755"/>
                  </a:lnTo>
                  <a:lnTo>
                    <a:pt x="404607" y="718551"/>
                  </a:lnTo>
                  <a:lnTo>
                    <a:pt x="379864" y="680029"/>
                  </a:lnTo>
                  <a:lnTo>
                    <a:pt x="351708" y="643534"/>
                  </a:lnTo>
                  <a:lnTo>
                    <a:pt x="320475" y="609412"/>
                  </a:lnTo>
                  <a:lnTo>
                    <a:pt x="286498" y="578009"/>
                  </a:lnTo>
                  <a:lnTo>
                    <a:pt x="250113" y="549671"/>
                  </a:lnTo>
                  <a:lnTo>
                    <a:pt x="211656" y="524743"/>
                  </a:lnTo>
                  <a:lnTo>
                    <a:pt x="171460" y="503572"/>
                  </a:lnTo>
                  <a:lnTo>
                    <a:pt x="129862" y="486502"/>
                  </a:lnTo>
                  <a:lnTo>
                    <a:pt x="87196" y="473881"/>
                  </a:lnTo>
                  <a:lnTo>
                    <a:pt x="43796" y="466054"/>
                  </a:lnTo>
                  <a:lnTo>
                    <a:pt x="0" y="463366"/>
                  </a:lnTo>
                  <a:close/>
                </a:path>
              </a:pathLst>
            </a:custGeom>
            <a:ln w="1743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86426" y="9188195"/>
              <a:ext cx="1793875" cy="1090930"/>
            </a:xfrm>
            <a:custGeom>
              <a:avLst/>
              <a:gdLst/>
              <a:ahLst/>
              <a:cxnLst/>
              <a:rect l="l" t="t" r="r" b="b"/>
              <a:pathLst>
                <a:path w="1793875" h="1090929">
                  <a:moveTo>
                    <a:pt x="896574" y="1090473"/>
                  </a:moveTo>
                  <a:lnTo>
                    <a:pt x="0" y="1090419"/>
                  </a:lnTo>
                  <a:lnTo>
                    <a:pt x="66" y="0"/>
                  </a:lnTo>
                  <a:lnTo>
                    <a:pt x="1793342" y="115"/>
                  </a:lnTo>
                  <a:lnTo>
                    <a:pt x="1793275" y="1090528"/>
                  </a:lnTo>
                  <a:lnTo>
                    <a:pt x="896574" y="1090473"/>
                  </a:lnTo>
                  <a:close/>
                </a:path>
              </a:pathLst>
            </a:custGeom>
            <a:ln w="3554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77892" y="8982380"/>
              <a:ext cx="410845" cy="410845"/>
            </a:xfrm>
            <a:custGeom>
              <a:avLst/>
              <a:gdLst/>
              <a:ahLst/>
              <a:cxnLst/>
              <a:rect l="l" t="t" r="r" b="b"/>
              <a:pathLst>
                <a:path w="410844" h="410845">
                  <a:moveTo>
                    <a:pt x="215900" y="0"/>
                  </a:moveTo>
                  <a:lnTo>
                    <a:pt x="194564" y="0"/>
                  </a:lnTo>
                  <a:lnTo>
                    <a:pt x="183769" y="1333"/>
                  </a:lnTo>
                  <a:lnTo>
                    <a:pt x="141478" y="10045"/>
                  </a:lnTo>
                  <a:lnTo>
                    <a:pt x="93218" y="32842"/>
                  </a:lnTo>
                  <a:lnTo>
                    <a:pt x="52959" y="67717"/>
                  </a:lnTo>
                  <a:lnTo>
                    <a:pt x="27559" y="102588"/>
                  </a:lnTo>
                  <a:lnTo>
                    <a:pt x="22098" y="111974"/>
                  </a:lnTo>
                  <a:lnTo>
                    <a:pt x="6731" y="152212"/>
                  </a:lnTo>
                  <a:lnTo>
                    <a:pt x="1397" y="183729"/>
                  </a:lnTo>
                  <a:lnTo>
                    <a:pt x="0" y="194459"/>
                  </a:lnTo>
                  <a:lnTo>
                    <a:pt x="0" y="205190"/>
                  </a:lnTo>
                  <a:lnTo>
                    <a:pt x="0" y="215920"/>
                  </a:lnTo>
                  <a:lnTo>
                    <a:pt x="1397" y="226650"/>
                  </a:lnTo>
                  <a:lnTo>
                    <a:pt x="10033" y="268229"/>
                  </a:lnTo>
                  <a:lnTo>
                    <a:pt x="27559" y="307792"/>
                  </a:lnTo>
                  <a:lnTo>
                    <a:pt x="52959" y="341998"/>
                  </a:lnTo>
                  <a:lnTo>
                    <a:pt x="84455" y="370836"/>
                  </a:lnTo>
                  <a:lnTo>
                    <a:pt x="122047" y="392296"/>
                  </a:lnTo>
                  <a:lnTo>
                    <a:pt x="162941" y="405041"/>
                  </a:lnTo>
                  <a:lnTo>
                    <a:pt x="172974" y="407055"/>
                  </a:lnTo>
                  <a:lnTo>
                    <a:pt x="194437" y="409740"/>
                  </a:lnTo>
                  <a:lnTo>
                    <a:pt x="205232" y="409740"/>
                  </a:lnTo>
                  <a:lnTo>
                    <a:pt x="205232" y="410409"/>
                  </a:lnTo>
                  <a:lnTo>
                    <a:pt x="215900" y="410409"/>
                  </a:lnTo>
                  <a:lnTo>
                    <a:pt x="237363" y="407729"/>
                  </a:lnTo>
                  <a:lnTo>
                    <a:pt x="247396" y="405716"/>
                  </a:lnTo>
                  <a:lnTo>
                    <a:pt x="258191" y="403037"/>
                  </a:lnTo>
                  <a:lnTo>
                    <a:pt x="268224" y="400353"/>
                  </a:lnTo>
                  <a:lnTo>
                    <a:pt x="278257" y="396330"/>
                  </a:lnTo>
                  <a:lnTo>
                    <a:pt x="288417" y="392306"/>
                  </a:lnTo>
                  <a:lnTo>
                    <a:pt x="298450" y="387614"/>
                  </a:lnTo>
                  <a:lnTo>
                    <a:pt x="307848" y="382920"/>
                  </a:lnTo>
                  <a:lnTo>
                    <a:pt x="316484" y="376882"/>
                  </a:lnTo>
                  <a:lnTo>
                    <a:pt x="325247" y="370850"/>
                  </a:lnTo>
                  <a:lnTo>
                    <a:pt x="357505" y="342017"/>
                  </a:lnTo>
                  <a:lnTo>
                    <a:pt x="364109" y="333970"/>
                  </a:lnTo>
                  <a:lnTo>
                    <a:pt x="370840" y="325920"/>
                  </a:lnTo>
                  <a:lnTo>
                    <a:pt x="392303" y="288370"/>
                  </a:lnTo>
                  <a:lnTo>
                    <a:pt x="399669" y="268248"/>
                  </a:lnTo>
                  <a:lnTo>
                    <a:pt x="403098" y="258192"/>
                  </a:lnTo>
                  <a:lnTo>
                    <a:pt x="405003" y="247462"/>
                  </a:lnTo>
                  <a:lnTo>
                    <a:pt x="407035" y="237401"/>
                  </a:lnTo>
                  <a:lnTo>
                    <a:pt x="408432" y="226675"/>
                  </a:lnTo>
                  <a:lnTo>
                    <a:pt x="409702" y="215945"/>
                  </a:lnTo>
                  <a:lnTo>
                    <a:pt x="409702" y="205215"/>
                  </a:lnTo>
                  <a:lnTo>
                    <a:pt x="410464" y="205215"/>
                  </a:lnTo>
                  <a:lnTo>
                    <a:pt x="410464" y="194483"/>
                  </a:lnTo>
                  <a:lnTo>
                    <a:pt x="409067" y="183753"/>
                  </a:lnTo>
                  <a:lnTo>
                    <a:pt x="407797" y="173023"/>
                  </a:lnTo>
                  <a:lnTo>
                    <a:pt x="397002" y="131446"/>
                  </a:lnTo>
                  <a:lnTo>
                    <a:pt x="382905" y="102608"/>
                  </a:lnTo>
                  <a:lnTo>
                    <a:pt x="377571" y="93221"/>
                  </a:lnTo>
                  <a:lnTo>
                    <a:pt x="350139" y="60355"/>
                  </a:lnTo>
                  <a:lnTo>
                    <a:pt x="317246" y="32867"/>
                  </a:lnTo>
                  <a:lnTo>
                    <a:pt x="279019" y="13411"/>
                  </a:lnTo>
                  <a:lnTo>
                    <a:pt x="237363" y="2679"/>
                  </a:lnTo>
                  <a:lnTo>
                    <a:pt x="226695" y="1333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77845" y="8982371"/>
              <a:ext cx="410845" cy="410845"/>
            </a:xfrm>
            <a:custGeom>
              <a:avLst/>
              <a:gdLst/>
              <a:ahLst/>
              <a:cxnLst/>
              <a:rect l="l" t="t" r="r" b="b"/>
              <a:pathLst>
                <a:path w="410844" h="410845">
                  <a:moveTo>
                    <a:pt x="0" y="205198"/>
                  </a:moveTo>
                  <a:lnTo>
                    <a:pt x="1" y="194468"/>
                  </a:lnTo>
                  <a:lnTo>
                    <a:pt x="1398" y="183737"/>
                  </a:lnTo>
                  <a:lnTo>
                    <a:pt x="2669" y="173006"/>
                  </a:lnTo>
                  <a:lnTo>
                    <a:pt x="13466" y="131429"/>
                  </a:lnTo>
                  <a:lnTo>
                    <a:pt x="27564" y="102595"/>
                  </a:lnTo>
                  <a:lnTo>
                    <a:pt x="32898" y="93205"/>
                  </a:lnTo>
                  <a:lnTo>
                    <a:pt x="38995" y="84488"/>
                  </a:lnTo>
                  <a:lnTo>
                    <a:pt x="45599" y="75772"/>
                  </a:lnTo>
                  <a:lnTo>
                    <a:pt x="53092" y="67725"/>
                  </a:lnTo>
                  <a:lnTo>
                    <a:pt x="60458" y="60349"/>
                  </a:lnTo>
                  <a:lnTo>
                    <a:pt x="67824" y="52972"/>
                  </a:lnTo>
                  <a:lnTo>
                    <a:pt x="102622" y="27487"/>
                  </a:lnTo>
                  <a:lnTo>
                    <a:pt x="141610" y="10054"/>
                  </a:lnTo>
                  <a:lnTo>
                    <a:pt x="183772" y="1345"/>
                  </a:lnTo>
                  <a:lnTo>
                    <a:pt x="194567" y="0"/>
                  </a:lnTo>
                  <a:lnTo>
                    <a:pt x="205234" y="0"/>
                  </a:lnTo>
                  <a:lnTo>
                    <a:pt x="216029" y="1"/>
                  </a:lnTo>
                  <a:lnTo>
                    <a:pt x="226696" y="1348"/>
                  </a:lnTo>
                  <a:lnTo>
                    <a:pt x="237490" y="2682"/>
                  </a:lnTo>
                  <a:lnTo>
                    <a:pt x="248158" y="4701"/>
                  </a:lnTo>
                  <a:lnTo>
                    <a:pt x="288414" y="17441"/>
                  </a:lnTo>
                  <a:lnTo>
                    <a:pt x="326003" y="38905"/>
                  </a:lnTo>
                  <a:lnTo>
                    <a:pt x="357495" y="67745"/>
                  </a:lnTo>
                  <a:lnTo>
                    <a:pt x="383019" y="102616"/>
                  </a:lnTo>
                  <a:lnTo>
                    <a:pt x="400415" y="141514"/>
                  </a:lnTo>
                  <a:lnTo>
                    <a:pt x="409175" y="183762"/>
                  </a:lnTo>
                  <a:lnTo>
                    <a:pt x="410444" y="194493"/>
                  </a:lnTo>
                  <a:lnTo>
                    <a:pt x="410443" y="205222"/>
                  </a:lnTo>
                  <a:lnTo>
                    <a:pt x="409808" y="205222"/>
                  </a:lnTo>
                  <a:lnTo>
                    <a:pt x="409808" y="215953"/>
                  </a:lnTo>
                  <a:lnTo>
                    <a:pt x="408410" y="226684"/>
                  </a:lnTo>
                  <a:lnTo>
                    <a:pt x="407139" y="237409"/>
                  </a:lnTo>
                  <a:lnTo>
                    <a:pt x="405107" y="247471"/>
                  </a:lnTo>
                  <a:lnTo>
                    <a:pt x="392405" y="288379"/>
                  </a:lnTo>
                  <a:lnTo>
                    <a:pt x="370941" y="325927"/>
                  </a:lnTo>
                  <a:lnTo>
                    <a:pt x="342111" y="357450"/>
                  </a:lnTo>
                  <a:lnTo>
                    <a:pt x="316584" y="376892"/>
                  </a:lnTo>
                  <a:lnTo>
                    <a:pt x="307822" y="382928"/>
                  </a:lnTo>
                  <a:lnTo>
                    <a:pt x="268326" y="400362"/>
                  </a:lnTo>
                  <a:lnTo>
                    <a:pt x="226671" y="409077"/>
                  </a:lnTo>
                  <a:lnTo>
                    <a:pt x="216004" y="410417"/>
                  </a:lnTo>
                  <a:lnTo>
                    <a:pt x="205209" y="410417"/>
                  </a:lnTo>
                  <a:lnTo>
                    <a:pt x="205209" y="409748"/>
                  </a:lnTo>
                  <a:lnTo>
                    <a:pt x="194542" y="409747"/>
                  </a:lnTo>
                  <a:lnTo>
                    <a:pt x="183747" y="408403"/>
                  </a:lnTo>
                  <a:lnTo>
                    <a:pt x="173080" y="407064"/>
                  </a:lnTo>
                  <a:lnTo>
                    <a:pt x="163048" y="405049"/>
                  </a:lnTo>
                  <a:lnTo>
                    <a:pt x="152253" y="403035"/>
                  </a:lnTo>
                  <a:lnTo>
                    <a:pt x="111997" y="387611"/>
                  </a:lnTo>
                  <a:lnTo>
                    <a:pt x="76441" y="364136"/>
                  </a:lnTo>
                  <a:lnTo>
                    <a:pt x="46345" y="333959"/>
                  </a:lnTo>
                  <a:lnTo>
                    <a:pt x="22853" y="298414"/>
                  </a:lnTo>
                  <a:lnTo>
                    <a:pt x="7363" y="258176"/>
                  </a:lnTo>
                  <a:lnTo>
                    <a:pt x="1396" y="226659"/>
                  </a:lnTo>
                  <a:lnTo>
                    <a:pt x="0" y="215929"/>
                  </a:lnTo>
                  <a:lnTo>
                    <a:pt x="0" y="205198"/>
                  </a:lnTo>
                  <a:close/>
                </a:path>
              </a:pathLst>
            </a:custGeom>
            <a:ln w="1743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642</Words>
  <Application>Microsoft Office PowerPoint</Application>
  <PresentationFormat>Custom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MT</vt:lpstr>
      <vt:lpstr>Cambria</vt:lpstr>
      <vt:lpstr>Tahoma</vt:lpstr>
      <vt:lpstr>Times New Roman</vt:lpstr>
      <vt:lpstr>Trebuchet MS</vt:lpstr>
      <vt:lpstr>Wingdings</vt:lpstr>
      <vt:lpstr>Office Theme</vt:lpstr>
      <vt:lpstr>Hiding an text inside an image using steganography</vt:lpstr>
      <vt:lpstr>PROJECT TITLE/PROJECT STATEMENT</vt:lpstr>
      <vt:lpstr>AGENDA</vt:lpstr>
      <vt:lpstr>INTRODUCTION</vt:lpstr>
      <vt:lpstr>PROJECTOVERVIEW</vt:lpstr>
      <vt:lpstr>WHO ARE THE USERS OF THIS PROJECT?</vt:lpstr>
      <vt:lpstr>YOUR SOLUTION AND ITS VALUEPROPOSITION</vt:lpstr>
      <vt:lpstr>HOW DID YOU CUSTIMIZE THE PROJECT AND MAKE IT YOUR OWN</vt:lpstr>
      <vt:lpstr>MODELLING</vt:lpstr>
      <vt:lpstr>RESULTS</vt:lpstr>
      <vt:lpstr>github link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Hiding an image inside an image using steganography</dc:title>
  <cp:lastModifiedBy>VEGI PRABHAS</cp:lastModifiedBy>
  <cp:revision>12</cp:revision>
  <dcterms:created xsi:type="dcterms:W3CDTF">2024-07-12T19:52:43Z</dcterms:created>
  <dcterms:modified xsi:type="dcterms:W3CDTF">2024-07-13T05:56:17Z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2024-07-12T00:00:00Z</vt:filetime>
  </property>
  <property fmtid="{D5CDD505-2E9C-101B-9397-08002B2CF9AE}" pid="5" name="Producer">
    <vt:lpwstr>GPL Ghostscript 10.02.0</vt:lpwstr>
  </property>
</Properties>
</file>