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5" r:id="rId3"/>
    <p:sldId id="261" r:id="rId4"/>
    <p:sldId id="256" r:id="rId5"/>
    <p:sldId id="266" r:id="rId6"/>
    <p:sldId id="265" r:id="rId7"/>
    <p:sldId id="264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04AA6-8199-4777-ADF2-D2D5733A8A3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C1223-420E-4673-91A5-A7117F4AA809}">
      <dgm:prSet phldrT="[Text]"/>
      <dgm:spPr/>
      <dgm:t>
        <a:bodyPr/>
        <a:lstStyle/>
        <a:p>
          <a:r>
            <a:rPr lang="en-IN" b="1" dirty="0">
              <a:latin typeface="Aptos Narrow" panose="020B0004020202020204" pitchFamily="34" charset="0"/>
            </a:rPr>
            <a:t>Reduce</a:t>
          </a:r>
          <a:r>
            <a:rPr lang="en-IN" dirty="0">
              <a:latin typeface="Aptos Narrow" panose="020B0004020202020204" pitchFamily="34" charset="0"/>
            </a:rPr>
            <a:t> </a:t>
          </a:r>
          <a:r>
            <a:rPr lang="en-IN" b="1" dirty="0">
              <a:latin typeface="Aptos Narrow" panose="020B0004020202020204" pitchFamily="34" charset="0"/>
            </a:rPr>
            <a:t>Sales</a:t>
          </a:r>
          <a:r>
            <a:rPr lang="en-IN" dirty="0">
              <a:latin typeface="Aptos Narrow" panose="020B0004020202020204" pitchFamily="34" charset="0"/>
            </a:rPr>
            <a:t> </a:t>
          </a:r>
          <a:r>
            <a:rPr lang="en-IN" b="1" dirty="0">
              <a:latin typeface="Aptos Narrow" panose="020B0004020202020204" pitchFamily="34" charset="0"/>
            </a:rPr>
            <a:t>Expenses</a:t>
          </a:r>
        </a:p>
      </dgm:t>
    </dgm:pt>
    <dgm:pt modelId="{978EE17F-FA82-482F-AE7A-834C04C18D0E}" type="parTrans" cxnId="{5394AD96-7600-4D34-8532-138502A409F5}">
      <dgm:prSet/>
      <dgm:spPr/>
      <dgm:t>
        <a:bodyPr/>
        <a:lstStyle/>
        <a:p>
          <a:endParaRPr lang="en-IN"/>
        </a:p>
      </dgm:t>
    </dgm:pt>
    <dgm:pt modelId="{2B12A45C-27A7-4F07-AC1D-ACB916DB9749}" type="sibTrans" cxnId="{5394AD96-7600-4D34-8532-138502A409F5}">
      <dgm:prSet/>
      <dgm:spPr/>
      <dgm:t>
        <a:bodyPr/>
        <a:lstStyle/>
        <a:p>
          <a:endParaRPr lang="en-IN"/>
        </a:p>
      </dgm:t>
    </dgm:pt>
    <dgm:pt modelId="{ABC4F799-6918-4865-B9B1-F6C1D977B31F}">
      <dgm:prSet phldrT="[Text]"/>
      <dgm:spPr/>
      <dgm:t>
        <a:bodyPr/>
        <a:lstStyle/>
        <a:p>
          <a:r>
            <a:rPr lang="en-IN" b="1" dirty="0">
              <a:latin typeface="Aptos Narrow" panose="020B0004020202020204" pitchFamily="34" charset="0"/>
            </a:rPr>
            <a:t>Better</a:t>
          </a:r>
          <a:r>
            <a:rPr lang="en-IN" dirty="0">
              <a:latin typeface="Aptos Narrow" panose="020B0004020202020204" pitchFamily="34" charset="0"/>
            </a:rPr>
            <a:t> </a:t>
          </a:r>
          <a:r>
            <a:rPr lang="en-IN" b="1" dirty="0">
              <a:latin typeface="Aptos Narrow" panose="020B0004020202020204" pitchFamily="34" charset="0"/>
            </a:rPr>
            <a:t>Sales</a:t>
          </a:r>
          <a:r>
            <a:rPr lang="en-IN" dirty="0">
              <a:latin typeface="Aptos Narrow" panose="020B0004020202020204" pitchFamily="34" charset="0"/>
            </a:rPr>
            <a:t> </a:t>
          </a:r>
          <a:r>
            <a:rPr lang="en-IN" b="1" dirty="0">
              <a:latin typeface="Aptos Narrow" panose="020B0004020202020204" pitchFamily="34" charset="0"/>
            </a:rPr>
            <a:t>Planning</a:t>
          </a:r>
        </a:p>
      </dgm:t>
    </dgm:pt>
    <dgm:pt modelId="{27768522-B13C-4DCF-AB3E-D44D6658D1D8}" type="parTrans" cxnId="{1FBEF94D-C5A9-4794-A98C-9C53D4408597}">
      <dgm:prSet/>
      <dgm:spPr/>
      <dgm:t>
        <a:bodyPr/>
        <a:lstStyle/>
        <a:p>
          <a:endParaRPr lang="en-IN"/>
        </a:p>
      </dgm:t>
    </dgm:pt>
    <dgm:pt modelId="{A4B64F46-6B92-4FCC-8D60-4FD697D23150}" type="sibTrans" cxnId="{1FBEF94D-C5A9-4794-A98C-9C53D4408597}">
      <dgm:prSet/>
      <dgm:spPr/>
      <dgm:t>
        <a:bodyPr/>
        <a:lstStyle/>
        <a:p>
          <a:endParaRPr lang="en-IN"/>
        </a:p>
      </dgm:t>
    </dgm:pt>
    <dgm:pt modelId="{178EDFD9-EA11-4441-AC04-1E35DB9CFDEA}">
      <dgm:prSet phldrT="[Text]"/>
      <dgm:spPr/>
      <dgm:t>
        <a:bodyPr/>
        <a:lstStyle/>
        <a:p>
          <a:r>
            <a:rPr lang="en-US" b="1" dirty="0">
              <a:latin typeface="Aptos Narrow" panose="020B0004020202020204" pitchFamily="34" charset="0"/>
            </a:rPr>
            <a:t>Achieve</a:t>
          </a:r>
          <a:r>
            <a:rPr lang="en-US" dirty="0">
              <a:latin typeface="Aptos Narrow" panose="020B0004020202020204" pitchFamily="34" charset="0"/>
            </a:rPr>
            <a:t> </a:t>
          </a:r>
          <a:r>
            <a:rPr lang="en-US" b="1" dirty="0">
              <a:latin typeface="Aptos Narrow" panose="020B0004020202020204" pitchFamily="34" charset="0"/>
            </a:rPr>
            <a:t>Long</a:t>
          </a:r>
          <a:r>
            <a:rPr lang="en-US" dirty="0">
              <a:latin typeface="Aptos Narrow" panose="020B0004020202020204" pitchFamily="34" charset="0"/>
            </a:rPr>
            <a:t> </a:t>
          </a:r>
          <a:r>
            <a:rPr lang="en-US" b="1" dirty="0">
              <a:latin typeface="Aptos Narrow" panose="020B0004020202020204" pitchFamily="34" charset="0"/>
            </a:rPr>
            <a:t>Term</a:t>
          </a:r>
          <a:r>
            <a:rPr lang="en-US" dirty="0">
              <a:latin typeface="Aptos Narrow" panose="020B0004020202020204" pitchFamily="34" charset="0"/>
            </a:rPr>
            <a:t> </a:t>
          </a:r>
          <a:r>
            <a:rPr lang="en-US" b="1" dirty="0">
              <a:latin typeface="Aptos Narrow" panose="020B0004020202020204" pitchFamily="34" charset="0"/>
            </a:rPr>
            <a:t>Growth</a:t>
          </a:r>
          <a:endParaRPr lang="en-IN" b="1" dirty="0">
            <a:latin typeface="Aptos Narrow" panose="020B0004020202020204" pitchFamily="34" charset="0"/>
          </a:endParaRPr>
        </a:p>
      </dgm:t>
    </dgm:pt>
    <dgm:pt modelId="{96C23AF8-089C-41D7-A0D7-4301987EE45B}" type="parTrans" cxnId="{F642F83C-74E9-4B28-A06A-CD38FEDCFD9B}">
      <dgm:prSet/>
      <dgm:spPr/>
      <dgm:t>
        <a:bodyPr/>
        <a:lstStyle/>
        <a:p>
          <a:endParaRPr lang="en-IN"/>
        </a:p>
      </dgm:t>
    </dgm:pt>
    <dgm:pt modelId="{B4550F8D-4F7A-4B8C-AAF1-F5A815DFE3F0}" type="sibTrans" cxnId="{F642F83C-74E9-4B28-A06A-CD38FEDCFD9B}">
      <dgm:prSet/>
      <dgm:spPr/>
      <dgm:t>
        <a:bodyPr/>
        <a:lstStyle/>
        <a:p>
          <a:endParaRPr lang="en-IN"/>
        </a:p>
      </dgm:t>
    </dgm:pt>
    <dgm:pt modelId="{492DDF11-15DE-4DE6-9975-277CA709D89D}">
      <dgm:prSet phldrT="[Text]"/>
      <dgm:spPr/>
      <dgm:t>
        <a:bodyPr/>
        <a:lstStyle/>
        <a:p>
          <a:r>
            <a:rPr lang="en-US" b="1" dirty="0">
              <a:latin typeface="Aptos Narrow" panose="020B0004020202020204" pitchFamily="34" charset="0"/>
            </a:rPr>
            <a:t>Create</a:t>
          </a:r>
          <a:r>
            <a:rPr lang="en-US" dirty="0">
              <a:latin typeface="Aptos Narrow" panose="020B0004020202020204" pitchFamily="34" charset="0"/>
            </a:rPr>
            <a:t> </a:t>
          </a:r>
          <a:r>
            <a:rPr lang="en-US" b="1" dirty="0">
              <a:latin typeface="Aptos Narrow" panose="020B0004020202020204" pitchFamily="34" charset="0"/>
            </a:rPr>
            <a:t>unique</a:t>
          </a:r>
          <a:r>
            <a:rPr lang="en-US" dirty="0">
              <a:latin typeface="Aptos Narrow" panose="020B0004020202020204" pitchFamily="34" charset="0"/>
            </a:rPr>
            <a:t> </a:t>
          </a:r>
          <a:r>
            <a:rPr lang="en-US" b="1" dirty="0">
              <a:latin typeface="Aptos Narrow" panose="020B0004020202020204" pitchFamily="34" charset="0"/>
            </a:rPr>
            <a:t>position</a:t>
          </a:r>
          <a:r>
            <a:rPr lang="en-US" dirty="0">
              <a:latin typeface="Aptos Narrow" panose="020B0004020202020204" pitchFamily="34" charset="0"/>
            </a:rPr>
            <a:t> </a:t>
          </a:r>
          <a:r>
            <a:rPr lang="en-US" b="1" dirty="0">
              <a:latin typeface="Aptos Narrow" panose="020B0004020202020204" pitchFamily="34" charset="0"/>
            </a:rPr>
            <a:t>in</a:t>
          </a:r>
          <a:r>
            <a:rPr lang="en-US" dirty="0">
              <a:latin typeface="Aptos Narrow" panose="020B0004020202020204" pitchFamily="34" charset="0"/>
            </a:rPr>
            <a:t> </a:t>
          </a:r>
          <a:r>
            <a:rPr lang="en-US" b="1" dirty="0">
              <a:latin typeface="Aptos Narrow" panose="020B0004020202020204" pitchFamily="34" charset="0"/>
            </a:rPr>
            <a:t>markets</a:t>
          </a:r>
          <a:endParaRPr lang="en-IN" b="1" dirty="0">
            <a:latin typeface="Aptos Narrow" panose="020B0004020202020204" pitchFamily="34" charset="0"/>
          </a:endParaRPr>
        </a:p>
      </dgm:t>
    </dgm:pt>
    <dgm:pt modelId="{3DC74CEE-66CF-44BF-A1B5-CFB6D6DEFB11}" type="parTrans" cxnId="{3B01CA15-63DF-4205-BC09-6F231853F1D8}">
      <dgm:prSet/>
      <dgm:spPr/>
      <dgm:t>
        <a:bodyPr/>
        <a:lstStyle/>
        <a:p>
          <a:endParaRPr lang="en-IN"/>
        </a:p>
      </dgm:t>
    </dgm:pt>
    <dgm:pt modelId="{DC897086-DD0E-4B87-9871-34C630E45246}" type="sibTrans" cxnId="{3B01CA15-63DF-4205-BC09-6F231853F1D8}">
      <dgm:prSet/>
      <dgm:spPr/>
      <dgm:t>
        <a:bodyPr/>
        <a:lstStyle/>
        <a:p>
          <a:endParaRPr lang="en-IN"/>
        </a:p>
      </dgm:t>
    </dgm:pt>
    <dgm:pt modelId="{3F1AB8B9-E550-4B97-878B-BEC4B899E346}">
      <dgm:prSet/>
      <dgm:spPr/>
      <dgm:t>
        <a:bodyPr/>
        <a:lstStyle/>
        <a:p>
          <a:r>
            <a:rPr lang="en-IN" b="1" i="0" dirty="0">
              <a:latin typeface="Aptos Narrow" panose="020B0004020202020204" pitchFamily="34" charset="0"/>
            </a:rPr>
            <a:t>Increasing Profit</a:t>
          </a:r>
          <a:endParaRPr lang="en-IN" dirty="0">
            <a:latin typeface="Aptos Narrow" panose="020B0004020202020204" pitchFamily="34" charset="0"/>
          </a:endParaRPr>
        </a:p>
      </dgm:t>
    </dgm:pt>
    <dgm:pt modelId="{A8247A56-060B-4866-BC13-B5DE9DDC15B9}" type="parTrans" cxnId="{AC0F5E89-F510-4A81-A254-3D1F971539A1}">
      <dgm:prSet/>
      <dgm:spPr/>
      <dgm:t>
        <a:bodyPr/>
        <a:lstStyle/>
        <a:p>
          <a:endParaRPr lang="en-IN"/>
        </a:p>
      </dgm:t>
    </dgm:pt>
    <dgm:pt modelId="{86575834-8290-4F02-9319-8E68F1A348A1}" type="sibTrans" cxnId="{AC0F5E89-F510-4A81-A254-3D1F971539A1}">
      <dgm:prSet/>
      <dgm:spPr/>
      <dgm:t>
        <a:bodyPr/>
        <a:lstStyle/>
        <a:p>
          <a:endParaRPr lang="en-IN"/>
        </a:p>
      </dgm:t>
    </dgm:pt>
    <dgm:pt modelId="{42D071B6-AC2A-4610-874F-1C39350ED7CA}" type="pres">
      <dgm:prSet presAssocID="{F2304AA6-8199-4777-ADF2-D2D5733A8A3D}" presName="diagram" presStyleCnt="0">
        <dgm:presLayoutVars>
          <dgm:dir/>
          <dgm:resizeHandles val="exact"/>
        </dgm:presLayoutVars>
      </dgm:prSet>
      <dgm:spPr/>
    </dgm:pt>
    <dgm:pt modelId="{0438B41A-03DD-40AA-8CD1-8F00ADCB03A8}" type="pres">
      <dgm:prSet presAssocID="{3F1AB8B9-E550-4B97-878B-BEC4B899E346}" presName="node" presStyleLbl="node1" presStyleIdx="0" presStyleCnt="5">
        <dgm:presLayoutVars>
          <dgm:bulletEnabled val="1"/>
        </dgm:presLayoutVars>
      </dgm:prSet>
      <dgm:spPr/>
    </dgm:pt>
    <dgm:pt modelId="{1D021AEA-4363-42EB-8D06-F5E79862B96E}" type="pres">
      <dgm:prSet presAssocID="{86575834-8290-4F02-9319-8E68F1A348A1}" presName="sibTrans" presStyleCnt="0"/>
      <dgm:spPr/>
    </dgm:pt>
    <dgm:pt modelId="{7FE61FDC-04E3-48F3-A4DE-4A6648148ADB}" type="pres">
      <dgm:prSet presAssocID="{A54C1223-420E-4673-91A5-A7117F4AA809}" presName="node" presStyleLbl="node1" presStyleIdx="1" presStyleCnt="5">
        <dgm:presLayoutVars>
          <dgm:bulletEnabled val="1"/>
        </dgm:presLayoutVars>
      </dgm:prSet>
      <dgm:spPr/>
    </dgm:pt>
    <dgm:pt modelId="{A70C6C6F-C36D-4BB7-9912-8A0084FE64E6}" type="pres">
      <dgm:prSet presAssocID="{2B12A45C-27A7-4F07-AC1D-ACB916DB9749}" presName="sibTrans" presStyleCnt="0"/>
      <dgm:spPr/>
    </dgm:pt>
    <dgm:pt modelId="{757AB2C6-C3AF-44DE-9803-BC61FA43B9C4}" type="pres">
      <dgm:prSet presAssocID="{ABC4F799-6918-4865-B9B1-F6C1D977B31F}" presName="node" presStyleLbl="node1" presStyleIdx="2" presStyleCnt="5">
        <dgm:presLayoutVars>
          <dgm:bulletEnabled val="1"/>
        </dgm:presLayoutVars>
      </dgm:prSet>
      <dgm:spPr/>
    </dgm:pt>
    <dgm:pt modelId="{69303FF0-BB99-440F-9705-ED547353EC8A}" type="pres">
      <dgm:prSet presAssocID="{A4B64F46-6B92-4FCC-8D60-4FD697D23150}" presName="sibTrans" presStyleCnt="0"/>
      <dgm:spPr/>
    </dgm:pt>
    <dgm:pt modelId="{2FFB7358-4F80-4D93-BFAD-D15DC92EE771}" type="pres">
      <dgm:prSet presAssocID="{178EDFD9-EA11-4441-AC04-1E35DB9CFDEA}" presName="node" presStyleLbl="node1" presStyleIdx="3" presStyleCnt="5">
        <dgm:presLayoutVars>
          <dgm:bulletEnabled val="1"/>
        </dgm:presLayoutVars>
      </dgm:prSet>
      <dgm:spPr/>
    </dgm:pt>
    <dgm:pt modelId="{490E69FB-0732-4E35-B580-70FE8A862DCC}" type="pres">
      <dgm:prSet presAssocID="{B4550F8D-4F7A-4B8C-AAF1-F5A815DFE3F0}" presName="sibTrans" presStyleCnt="0"/>
      <dgm:spPr/>
    </dgm:pt>
    <dgm:pt modelId="{A2461E1C-F302-4967-B5E6-5F3E43673782}" type="pres">
      <dgm:prSet presAssocID="{492DDF11-15DE-4DE6-9975-277CA709D89D}" presName="node" presStyleLbl="node1" presStyleIdx="4" presStyleCnt="5">
        <dgm:presLayoutVars>
          <dgm:bulletEnabled val="1"/>
        </dgm:presLayoutVars>
      </dgm:prSet>
      <dgm:spPr/>
    </dgm:pt>
  </dgm:ptLst>
  <dgm:cxnLst>
    <dgm:cxn modelId="{3B01CA15-63DF-4205-BC09-6F231853F1D8}" srcId="{F2304AA6-8199-4777-ADF2-D2D5733A8A3D}" destId="{492DDF11-15DE-4DE6-9975-277CA709D89D}" srcOrd="4" destOrd="0" parTransId="{3DC74CEE-66CF-44BF-A1B5-CFB6D6DEFB11}" sibTransId="{DC897086-DD0E-4B87-9871-34C630E45246}"/>
    <dgm:cxn modelId="{EAF88B2A-7C71-4DA0-B3F4-4E197F1E9C9B}" type="presOf" srcId="{3F1AB8B9-E550-4B97-878B-BEC4B899E346}" destId="{0438B41A-03DD-40AA-8CD1-8F00ADCB03A8}" srcOrd="0" destOrd="0" presId="urn:microsoft.com/office/officeart/2005/8/layout/default"/>
    <dgm:cxn modelId="{F642F83C-74E9-4B28-A06A-CD38FEDCFD9B}" srcId="{F2304AA6-8199-4777-ADF2-D2D5733A8A3D}" destId="{178EDFD9-EA11-4441-AC04-1E35DB9CFDEA}" srcOrd="3" destOrd="0" parTransId="{96C23AF8-089C-41D7-A0D7-4301987EE45B}" sibTransId="{B4550F8D-4F7A-4B8C-AAF1-F5A815DFE3F0}"/>
    <dgm:cxn modelId="{1FBEF94D-C5A9-4794-A98C-9C53D4408597}" srcId="{F2304AA6-8199-4777-ADF2-D2D5733A8A3D}" destId="{ABC4F799-6918-4865-B9B1-F6C1D977B31F}" srcOrd="2" destOrd="0" parTransId="{27768522-B13C-4DCF-AB3E-D44D6658D1D8}" sibTransId="{A4B64F46-6B92-4FCC-8D60-4FD697D23150}"/>
    <dgm:cxn modelId="{7F904583-AE74-416D-A94C-D7A78FBA46AE}" type="presOf" srcId="{ABC4F799-6918-4865-B9B1-F6C1D977B31F}" destId="{757AB2C6-C3AF-44DE-9803-BC61FA43B9C4}" srcOrd="0" destOrd="0" presId="urn:microsoft.com/office/officeart/2005/8/layout/default"/>
    <dgm:cxn modelId="{032F9584-F088-4641-8AC4-7D7EC8F4890F}" type="presOf" srcId="{178EDFD9-EA11-4441-AC04-1E35DB9CFDEA}" destId="{2FFB7358-4F80-4D93-BFAD-D15DC92EE771}" srcOrd="0" destOrd="0" presId="urn:microsoft.com/office/officeart/2005/8/layout/default"/>
    <dgm:cxn modelId="{AC0F5E89-F510-4A81-A254-3D1F971539A1}" srcId="{F2304AA6-8199-4777-ADF2-D2D5733A8A3D}" destId="{3F1AB8B9-E550-4B97-878B-BEC4B899E346}" srcOrd="0" destOrd="0" parTransId="{A8247A56-060B-4866-BC13-B5DE9DDC15B9}" sibTransId="{86575834-8290-4F02-9319-8E68F1A348A1}"/>
    <dgm:cxn modelId="{AD34238F-1D8F-4497-9E88-5F923AD0A44B}" type="presOf" srcId="{A54C1223-420E-4673-91A5-A7117F4AA809}" destId="{7FE61FDC-04E3-48F3-A4DE-4A6648148ADB}" srcOrd="0" destOrd="0" presId="urn:microsoft.com/office/officeart/2005/8/layout/default"/>
    <dgm:cxn modelId="{5394AD96-7600-4D34-8532-138502A409F5}" srcId="{F2304AA6-8199-4777-ADF2-D2D5733A8A3D}" destId="{A54C1223-420E-4673-91A5-A7117F4AA809}" srcOrd="1" destOrd="0" parTransId="{978EE17F-FA82-482F-AE7A-834C04C18D0E}" sibTransId="{2B12A45C-27A7-4F07-AC1D-ACB916DB9749}"/>
    <dgm:cxn modelId="{5CC7DB9C-309A-43EB-8758-81F475BF4D6E}" type="presOf" srcId="{492DDF11-15DE-4DE6-9975-277CA709D89D}" destId="{A2461E1C-F302-4967-B5E6-5F3E43673782}" srcOrd="0" destOrd="0" presId="urn:microsoft.com/office/officeart/2005/8/layout/default"/>
    <dgm:cxn modelId="{8FE1FEF8-B1C4-4F03-853A-C16E390F419B}" type="presOf" srcId="{F2304AA6-8199-4777-ADF2-D2D5733A8A3D}" destId="{42D071B6-AC2A-4610-874F-1C39350ED7CA}" srcOrd="0" destOrd="0" presId="urn:microsoft.com/office/officeart/2005/8/layout/default"/>
    <dgm:cxn modelId="{F65BA098-994B-41D9-9B2B-70A932D185E0}" type="presParOf" srcId="{42D071B6-AC2A-4610-874F-1C39350ED7CA}" destId="{0438B41A-03DD-40AA-8CD1-8F00ADCB03A8}" srcOrd="0" destOrd="0" presId="urn:microsoft.com/office/officeart/2005/8/layout/default"/>
    <dgm:cxn modelId="{37A1038A-20F9-492C-BB0A-802C993A02B5}" type="presParOf" srcId="{42D071B6-AC2A-4610-874F-1C39350ED7CA}" destId="{1D021AEA-4363-42EB-8D06-F5E79862B96E}" srcOrd="1" destOrd="0" presId="urn:microsoft.com/office/officeart/2005/8/layout/default"/>
    <dgm:cxn modelId="{753C499F-0B8E-43F7-BC51-93F79C0928FF}" type="presParOf" srcId="{42D071B6-AC2A-4610-874F-1C39350ED7CA}" destId="{7FE61FDC-04E3-48F3-A4DE-4A6648148ADB}" srcOrd="2" destOrd="0" presId="urn:microsoft.com/office/officeart/2005/8/layout/default"/>
    <dgm:cxn modelId="{73002C1D-A48D-4172-8634-EF2F6C044E8D}" type="presParOf" srcId="{42D071B6-AC2A-4610-874F-1C39350ED7CA}" destId="{A70C6C6F-C36D-4BB7-9912-8A0084FE64E6}" srcOrd="3" destOrd="0" presId="urn:microsoft.com/office/officeart/2005/8/layout/default"/>
    <dgm:cxn modelId="{67447C4A-FDAB-430C-BC26-1BCBF7402FA7}" type="presParOf" srcId="{42D071B6-AC2A-4610-874F-1C39350ED7CA}" destId="{757AB2C6-C3AF-44DE-9803-BC61FA43B9C4}" srcOrd="4" destOrd="0" presId="urn:microsoft.com/office/officeart/2005/8/layout/default"/>
    <dgm:cxn modelId="{B94D8C2F-3391-4A9B-9B58-9A156E1026A5}" type="presParOf" srcId="{42D071B6-AC2A-4610-874F-1C39350ED7CA}" destId="{69303FF0-BB99-440F-9705-ED547353EC8A}" srcOrd="5" destOrd="0" presId="urn:microsoft.com/office/officeart/2005/8/layout/default"/>
    <dgm:cxn modelId="{AFD10FD9-F02A-4FCD-A89F-6F60EC1822D9}" type="presParOf" srcId="{42D071B6-AC2A-4610-874F-1C39350ED7CA}" destId="{2FFB7358-4F80-4D93-BFAD-D15DC92EE771}" srcOrd="6" destOrd="0" presId="urn:microsoft.com/office/officeart/2005/8/layout/default"/>
    <dgm:cxn modelId="{98BDFDC7-D3AE-43E9-B98E-4CC9705646AB}" type="presParOf" srcId="{42D071B6-AC2A-4610-874F-1C39350ED7CA}" destId="{490E69FB-0732-4E35-B580-70FE8A862DCC}" srcOrd="7" destOrd="0" presId="urn:microsoft.com/office/officeart/2005/8/layout/default"/>
    <dgm:cxn modelId="{86282623-2D38-4512-84A8-627FC6B9BE13}" type="presParOf" srcId="{42D071B6-AC2A-4610-874F-1C39350ED7CA}" destId="{A2461E1C-F302-4967-B5E6-5F3E4367378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7E97B1-105D-41B3-B5F8-D538DE2AB3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62E40F8-5BAA-4083-A881-5DB84BA2543A}" type="pres">
      <dgm:prSet presAssocID="{FB7E97B1-105D-41B3-B5F8-D538DE2AB3B5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2C0D1DDC-B425-419F-BCE4-3C796D3A2C3D}" type="presOf" srcId="{FB7E97B1-105D-41B3-B5F8-D538DE2AB3B5}" destId="{F62E40F8-5BAA-4083-A881-5DB84BA2543A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34AD86-22E0-4003-B70B-8B0558B7755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E72D0A-4999-40C2-AF6D-128DD07F0F3A}">
      <dgm:prSet phldrT="[Text]"/>
      <dgm:spPr/>
      <dgm:t>
        <a:bodyPr/>
        <a:lstStyle/>
        <a:p>
          <a:pPr algn="l"/>
          <a:r>
            <a:rPr lang="en-US" b="1" dirty="0"/>
            <a:t>Dynamic</a:t>
          </a:r>
          <a:r>
            <a:rPr lang="en-US" dirty="0"/>
            <a:t> </a:t>
          </a:r>
          <a:r>
            <a:rPr lang="en-US" b="1" dirty="0"/>
            <a:t>Dashboard</a:t>
          </a:r>
          <a:endParaRPr lang="en-IN" b="1" dirty="0"/>
        </a:p>
      </dgm:t>
    </dgm:pt>
    <dgm:pt modelId="{E978E658-01A3-44C1-B78C-F7F60ADB27B8}" type="parTrans" cxnId="{8DCF4A29-964E-4593-AD24-06C2765686EE}">
      <dgm:prSet/>
      <dgm:spPr/>
      <dgm:t>
        <a:bodyPr/>
        <a:lstStyle/>
        <a:p>
          <a:endParaRPr lang="en-IN"/>
        </a:p>
      </dgm:t>
    </dgm:pt>
    <dgm:pt modelId="{FBFEDB07-1BBE-4562-A01D-2939349CCD48}" type="sibTrans" cxnId="{8DCF4A29-964E-4593-AD24-06C2765686EE}">
      <dgm:prSet/>
      <dgm:spPr/>
      <dgm:t>
        <a:bodyPr/>
        <a:lstStyle/>
        <a:p>
          <a:endParaRPr lang="en-IN"/>
        </a:p>
      </dgm:t>
    </dgm:pt>
    <dgm:pt modelId="{4788F611-E00E-46DD-A387-8BBDE6B0A0C2}">
      <dgm:prSet phldrT="[Text]"/>
      <dgm:spPr/>
      <dgm:t>
        <a:bodyPr/>
        <a:lstStyle/>
        <a:p>
          <a:r>
            <a:rPr lang="en-US" b="1" dirty="0"/>
            <a:t>Comparative</a:t>
          </a:r>
          <a:r>
            <a:rPr lang="en-US" dirty="0"/>
            <a:t> </a:t>
          </a:r>
          <a:r>
            <a:rPr lang="en-US" b="1" dirty="0"/>
            <a:t>Analysis</a:t>
          </a:r>
          <a:endParaRPr lang="en-IN" b="1" dirty="0"/>
        </a:p>
      </dgm:t>
    </dgm:pt>
    <dgm:pt modelId="{2FE43F8A-6A8D-4B2E-A8A7-FA35E97B9C11}" type="parTrans" cxnId="{1155B449-21F4-4453-A801-60431F3F13DB}">
      <dgm:prSet/>
      <dgm:spPr/>
      <dgm:t>
        <a:bodyPr/>
        <a:lstStyle/>
        <a:p>
          <a:endParaRPr lang="en-IN"/>
        </a:p>
      </dgm:t>
    </dgm:pt>
    <dgm:pt modelId="{38C3EB2A-8D3A-4300-92F1-34833697F064}" type="sibTrans" cxnId="{1155B449-21F4-4453-A801-60431F3F13DB}">
      <dgm:prSet/>
      <dgm:spPr/>
      <dgm:t>
        <a:bodyPr/>
        <a:lstStyle/>
        <a:p>
          <a:endParaRPr lang="en-IN"/>
        </a:p>
      </dgm:t>
    </dgm:pt>
    <dgm:pt modelId="{F1072DFE-B78A-42C6-BF7C-B1580DE25916}">
      <dgm:prSet phldrT="[Text]"/>
      <dgm:spPr/>
      <dgm:t>
        <a:bodyPr/>
        <a:lstStyle/>
        <a:p>
          <a:r>
            <a:rPr lang="en-US" b="1" dirty="0"/>
            <a:t>Sales</a:t>
          </a:r>
          <a:r>
            <a:rPr lang="en-US" dirty="0"/>
            <a:t> </a:t>
          </a:r>
          <a:r>
            <a:rPr lang="en-US" b="1" dirty="0"/>
            <a:t>Trend</a:t>
          </a:r>
          <a:r>
            <a:rPr lang="en-US" dirty="0"/>
            <a:t> </a:t>
          </a:r>
          <a:r>
            <a:rPr lang="en-US" b="1" dirty="0"/>
            <a:t>over</a:t>
          </a:r>
          <a:r>
            <a:rPr lang="en-US" dirty="0"/>
            <a:t> </a:t>
          </a:r>
          <a:r>
            <a:rPr lang="en-US" b="1" dirty="0"/>
            <a:t>Years</a:t>
          </a:r>
          <a:r>
            <a:rPr lang="en-US" dirty="0"/>
            <a:t> </a:t>
          </a:r>
          <a:r>
            <a:rPr lang="en-US" b="1" dirty="0"/>
            <a:t>and</a:t>
          </a:r>
          <a:r>
            <a:rPr lang="en-US" dirty="0"/>
            <a:t> </a:t>
          </a:r>
          <a:r>
            <a:rPr lang="en-US" b="1" dirty="0"/>
            <a:t>Fiscal</a:t>
          </a:r>
          <a:r>
            <a:rPr lang="en-US" dirty="0"/>
            <a:t> </a:t>
          </a:r>
          <a:r>
            <a:rPr lang="en-US" b="1" dirty="0"/>
            <a:t>Year</a:t>
          </a:r>
          <a:endParaRPr lang="en-IN" b="1" dirty="0"/>
        </a:p>
      </dgm:t>
    </dgm:pt>
    <dgm:pt modelId="{B07AC535-9268-4C65-88A1-06BF135A6312}" type="parTrans" cxnId="{5926D74B-D023-4723-8599-C10E903DB890}">
      <dgm:prSet/>
      <dgm:spPr/>
      <dgm:t>
        <a:bodyPr/>
        <a:lstStyle/>
        <a:p>
          <a:endParaRPr lang="en-IN"/>
        </a:p>
      </dgm:t>
    </dgm:pt>
    <dgm:pt modelId="{97A92469-E8C1-48B2-B3A2-67B0968EBAAB}" type="sibTrans" cxnId="{5926D74B-D023-4723-8599-C10E903DB890}">
      <dgm:prSet/>
      <dgm:spPr/>
      <dgm:t>
        <a:bodyPr/>
        <a:lstStyle/>
        <a:p>
          <a:endParaRPr lang="en-IN"/>
        </a:p>
      </dgm:t>
    </dgm:pt>
    <dgm:pt modelId="{6CB302C0-2A09-466D-BAB8-1E81CDD11991}">
      <dgm:prSet phldrT="[Text]"/>
      <dgm:spPr/>
      <dgm:t>
        <a:bodyPr/>
        <a:lstStyle/>
        <a:p>
          <a:r>
            <a:rPr lang="en-US" b="1" dirty="0"/>
            <a:t>Drill-Down</a:t>
          </a:r>
          <a:r>
            <a:rPr lang="en-US" dirty="0"/>
            <a:t> </a:t>
          </a:r>
          <a:r>
            <a:rPr lang="en-US" b="1" dirty="0"/>
            <a:t>Capabilities</a:t>
          </a:r>
          <a:endParaRPr lang="en-IN" b="1" dirty="0"/>
        </a:p>
      </dgm:t>
    </dgm:pt>
    <dgm:pt modelId="{4DFFC58A-B2DC-48B7-9293-469627120054}" type="parTrans" cxnId="{71A87FB1-C0E8-45A5-A0F4-4A4ED5453C83}">
      <dgm:prSet/>
      <dgm:spPr/>
      <dgm:t>
        <a:bodyPr/>
        <a:lstStyle/>
        <a:p>
          <a:endParaRPr lang="en-IN"/>
        </a:p>
      </dgm:t>
    </dgm:pt>
    <dgm:pt modelId="{B9F2D834-CD43-4EAA-B63F-EA41E68210A4}" type="sibTrans" cxnId="{71A87FB1-C0E8-45A5-A0F4-4A4ED5453C83}">
      <dgm:prSet/>
      <dgm:spPr/>
      <dgm:t>
        <a:bodyPr/>
        <a:lstStyle/>
        <a:p>
          <a:endParaRPr lang="en-IN"/>
        </a:p>
      </dgm:t>
    </dgm:pt>
    <dgm:pt modelId="{AEDE7DD4-2A50-41D7-A427-C6674CDEC940}">
      <dgm:prSet phldrT="[Text]"/>
      <dgm:spPr/>
      <dgm:t>
        <a:bodyPr/>
        <a:lstStyle/>
        <a:p>
          <a:r>
            <a:rPr lang="en-US" b="1" dirty="0">
              <a:solidFill>
                <a:schemeClr val="lt1"/>
              </a:solidFill>
            </a:rPr>
            <a:t>Tool Tips</a:t>
          </a:r>
          <a:endParaRPr lang="en-IN" b="1" dirty="0">
            <a:solidFill>
              <a:schemeClr val="lt1"/>
            </a:solidFill>
          </a:endParaRPr>
        </a:p>
      </dgm:t>
    </dgm:pt>
    <dgm:pt modelId="{BE5C0C92-1D1A-46DB-B87E-2C13E3BC8022}" type="parTrans" cxnId="{21C1C866-75F6-4604-9CBA-032262779691}">
      <dgm:prSet/>
      <dgm:spPr/>
      <dgm:t>
        <a:bodyPr/>
        <a:lstStyle/>
        <a:p>
          <a:endParaRPr lang="en-IN"/>
        </a:p>
      </dgm:t>
    </dgm:pt>
    <dgm:pt modelId="{6B845B59-12F8-44CE-9B7A-472399CEE27E}" type="sibTrans" cxnId="{21C1C866-75F6-4604-9CBA-032262779691}">
      <dgm:prSet/>
      <dgm:spPr/>
      <dgm:t>
        <a:bodyPr/>
        <a:lstStyle/>
        <a:p>
          <a:endParaRPr lang="en-IN"/>
        </a:p>
      </dgm:t>
    </dgm:pt>
    <dgm:pt modelId="{247AB79A-813C-4D13-AB28-DEEC42FD0EFF}" type="pres">
      <dgm:prSet presAssocID="{5B34AD86-22E0-4003-B70B-8B0558B77552}" presName="linear" presStyleCnt="0">
        <dgm:presLayoutVars>
          <dgm:animLvl val="lvl"/>
          <dgm:resizeHandles val="exact"/>
        </dgm:presLayoutVars>
      </dgm:prSet>
      <dgm:spPr/>
    </dgm:pt>
    <dgm:pt modelId="{676C9CBB-38BE-4789-ABEE-4E586738C428}" type="pres">
      <dgm:prSet presAssocID="{23E72D0A-4999-40C2-AF6D-128DD07F0F3A}" presName="parentText" presStyleLbl="node1" presStyleIdx="0" presStyleCnt="5" custScaleY="73620" custLinFactY="-13492" custLinFactNeighborX="-823" custLinFactNeighborY="-100000">
        <dgm:presLayoutVars>
          <dgm:chMax val="0"/>
          <dgm:bulletEnabled val="1"/>
        </dgm:presLayoutVars>
      </dgm:prSet>
      <dgm:spPr/>
    </dgm:pt>
    <dgm:pt modelId="{8C233C88-164B-4BEE-8151-2E3D15AE6132}" type="pres">
      <dgm:prSet presAssocID="{FBFEDB07-1BBE-4562-A01D-2939349CCD48}" presName="spacer" presStyleCnt="0"/>
      <dgm:spPr/>
    </dgm:pt>
    <dgm:pt modelId="{0A52FB88-77E5-4892-AFBB-06E8C233EED8}" type="pres">
      <dgm:prSet presAssocID="{4788F611-E00E-46DD-A387-8BBDE6B0A0C2}" presName="parentText" presStyleLbl="node1" presStyleIdx="1" presStyleCnt="5" custScaleY="70780" custLinFactY="-4127" custLinFactNeighborX="-1680" custLinFactNeighborY="-100000">
        <dgm:presLayoutVars>
          <dgm:chMax val="0"/>
          <dgm:bulletEnabled val="1"/>
        </dgm:presLayoutVars>
      </dgm:prSet>
      <dgm:spPr/>
    </dgm:pt>
    <dgm:pt modelId="{2067F43A-9E79-4283-B6BB-09402284AADB}" type="pres">
      <dgm:prSet presAssocID="{38C3EB2A-8D3A-4300-92F1-34833697F064}" presName="spacer" presStyleCnt="0"/>
      <dgm:spPr/>
    </dgm:pt>
    <dgm:pt modelId="{02AD4B86-89CE-4EC0-BA0A-CFE618A48FF3}" type="pres">
      <dgm:prSet presAssocID="{F1072DFE-B78A-42C6-BF7C-B1580DE25916}" presName="parentText" presStyleLbl="node1" presStyleIdx="2" presStyleCnt="5" custScaleY="67913" custLinFactNeighborX="-720" custLinFactNeighborY="-41245">
        <dgm:presLayoutVars>
          <dgm:chMax val="0"/>
          <dgm:bulletEnabled val="1"/>
        </dgm:presLayoutVars>
      </dgm:prSet>
      <dgm:spPr/>
    </dgm:pt>
    <dgm:pt modelId="{9C33D3D6-E9FE-48FB-B321-1C90A4E2F5D9}" type="pres">
      <dgm:prSet presAssocID="{97A92469-E8C1-48B2-B3A2-67B0968EBAAB}" presName="spacer" presStyleCnt="0"/>
      <dgm:spPr/>
    </dgm:pt>
    <dgm:pt modelId="{DB60AB50-143A-403A-B406-40B286085593}" type="pres">
      <dgm:prSet presAssocID="{6CB302C0-2A09-466D-BAB8-1E81CDD11991}" presName="parentText" presStyleLbl="node1" presStyleIdx="3" presStyleCnt="5" custScaleY="67471" custLinFactY="3296" custLinFactNeighborX="-1680" custLinFactNeighborY="100000">
        <dgm:presLayoutVars>
          <dgm:chMax val="0"/>
          <dgm:bulletEnabled val="1"/>
        </dgm:presLayoutVars>
      </dgm:prSet>
      <dgm:spPr/>
    </dgm:pt>
    <dgm:pt modelId="{EAA7E1BE-1833-4C46-A962-4857C620658C}" type="pres">
      <dgm:prSet presAssocID="{B9F2D834-CD43-4EAA-B63F-EA41E68210A4}" presName="spacer" presStyleCnt="0"/>
      <dgm:spPr/>
    </dgm:pt>
    <dgm:pt modelId="{B44FA4B9-0B72-4A7F-BD92-C3140214FDDE}" type="pres">
      <dgm:prSet presAssocID="{AEDE7DD4-2A50-41D7-A427-C6674CDEC940}" presName="parentText" presStyleLbl="node1" presStyleIdx="4" presStyleCnt="5" custScaleY="75570" custLinFactY="9145" custLinFactNeighborX="-823" custLinFactNeighborY="100000">
        <dgm:presLayoutVars>
          <dgm:chMax val="0"/>
          <dgm:bulletEnabled val="1"/>
        </dgm:presLayoutVars>
      </dgm:prSet>
      <dgm:spPr/>
    </dgm:pt>
  </dgm:ptLst>
  <dgm:cxnLst>
    <dgm:cxn modelId="{8DCF4A29-964E-4593-AD24-06C2765686EE}" srcId="{5B34AD86-22E0-4003-B70B-8B0558B77552}" destId="{23E72D0A-4999-40C2-AF6D-128DD07F0F3A}" srcOrd="0" destOrd="0" parTransId="{E978E658-01A3-44C1-B78C-F7F60ADB27B8}" sibTransId="{FBFEDB07-1BBE-4562-A01D-2939349CCD48}"/>
    <dgm:cxn modelId="{8E52CF32-0325-4354-888C-E720F6261207}" type="presOf" srcId="{23E72D0A-4999-40C2-AF6D-128DD07F0F3A}" destId="{676C9CBB-38BE-4789-ABEE-4E586738C428}" srcOrd="0" destOrd="0" presId="urn:microsoft.com/office/officeart/2005/8/layout/vList2"/>
    <dgm:cxn modelId="{21C1C866-75F6-4604-9CBA-032262779691}" srcId="{5B34AD86-22E0-4003-B70B-8B0558B77552}" destId="{AEDE7DD4-2A50-41D7-A427-C6674CDEC940}" srcOrd="4" destOrd="0" parTransId="{BE5C0C92-1D1A-46DB-B87E-2C13E3BC8022}" sibTransId="{6B845B59-12F8-44CE-9B7A-472399CEE27E}"/>
    <dgm:cxn modelId="{1155B449-21F4-4453-A801-60431F3F13DB}" srcId="{5B34AD86-22E0-4003-B70B-8B0558B77552}" destId="{4788F611-E00E-46DD-A387-8BBDE6B0A0C2}" srcOrd="1" destOrd="0" parTransId="{2FE43F8A-6A8D-4B2E-A8A7-FA35E97B9C11}" sibTransId="{38C3EB2A-8D3A-4300-92F1-34833697F064}"/>
    <dgm:cxn modelId="{5926D74B-D023-4723-8599-C10E903DB890}" srcId="{5B34AD86-22E0-4003-B70B-8B0558B77552}" destId="{F1072DFE-B78A-42C6-BF7C-B1580DE25916}" srcOrd="2" destOrd="0" parTransId="{B07AC535-9268-4C65-88A1-06BF135A6312}" sibTransId="{97A92469-E8C1-48B2-B3A2-67B0968EBAAB}"/>
    <dgm:cxn modelId="{60C210A2-75EC-4905-BB8A-0CCD24C82730}" type="presOf" srcId="{5B34AD86-22E0-4003-B70B-8B0558B77552}" destId="{247AB79A-813C-4D13-AB28-DEEC42FD0EFF}" srcOrd="0" destOrd="0" presId="urn:microsoft.com/office/officeart/2005/8/layout/vList2"/>
    <dgm:cxn modelId="{72566AA7-1A2C-469C-9849-26DB72799276}" type="presOf" srcId="{6CB302C0-2A09-466D-BAB8-1E81CDD11991}" destId="{DB60AB50-143A-403A-B406-40B286085593}" srcOrd="0" destOrd="0" presId="urn:microsoft.com/office/officeart/2005/8/layout/vList2"/>
    <dgm:cxn modelId="{71A87FB1-C0E8-45A5-A0F4-4A4ED5453C83}" srcId="{5B34AD86-22E0-4003-B70B-8B0558B77552}" destId="{6CB302C0-2A09-466D-BAB8-1E81CDD11991}" srcOrd="3" destOrd="0" parTransId="{4DFFC58A-B2DC-48B7-9293-469627120054}" sibTransId="{B9F2D834-CD43-4EAA-B63F-EA41E68210A4}"/>
    <dgm:cxn modelId="{627F77DE-3046-44D5-8B67-1D44FA882DAC}" type="presOf" srcId="{AEDE7DD4-2A50-41D7-A427-C6674CDEC940}" destId="{B44FA4B9-0B72-4A7F-BD92-C3140214FDDE}" srcOrd="0" destOrd="0" presId="urn:microsoft.com/office/officeart/2005/8/layout/vList2"/>
    <dgm:cxn modelId="{22BC43E8-4F67-42E2-B455-55C7F18A5422}" type="presOf" srcId="{4788F611-E00E-46DD-A387-8BBDE6B0A0C2}" destId="{0A52FB88-77E5-4892-AFBB-06E8C233EED8}" srcOrd="0" destOrd="0" presId="urn:microsoft.com/office/officeart/2005/8/layout/vList2"/>
    <dgm:cxn modelId="{5921F4FD-C9E4-4E6A-A465-DC2F5A87673A}" type="presOf" srcId="{F1072DFE-B78A-42C6-BF7C-B1580DE25916}" destId="{02AD4B86-89CE-4EC0-BA0A-CFE618A48FF3}" srcOrd="0" destOrd="0" presId="urn:microsoft.com/office/officeart/2005/8/layout/vList2"/>
    <dgm:cxn modelId="{456CB8DC-9918-4F1A-9D50-5A3E227548B3}" type="presParOf" srcId="{247AB79A-813C-4D13-AB28-DEEC42FD0EFF}" destId="{676C9CBB-38BE-4789-ABEE-4E586738C428}" srcOrd="0" destOrd="0" presId="urn:microsoft.com/office/officeart/2005/8/layout/vList2"/>
    <dgm:cxn modelId="{30B41541-F96B-4557-9E68-9ADE9ABE31A1}" type="presParOf" srcId="{247AB79A-813C-4D13-AB28-DEEC42FD0EFF}" destId="{8C233C88-164B-4BEE-8151-2E3D15AE6132}" srcOrd="1" destOrd="0" presId="urn:microsoft.com/office/officeart/2005/8/layout/vList2"/>
    <dgm:cxn modelId="{E4694688-C8A7-455F-9B6B-ACFE809C0904}" type="presParOf" srcId="{247AB79A-813C-4D13-AB28-DEEC42FD0EFF}" destId="{0A52FB88-77E5-4892-AFBB-06E8C233EED8}" srcOrd="2" destOrd="0" presId="urn:microsoft.com/office/officeart/2005/8/layout/vList2"/>
    <dgm:cxn modelId="{7A4F7D26-A960-4C04-A597-FB61BCD68CB2}" type="presParOf" srcId="{247AB79A-813C-4D13-AB28-DEEC42FD0EFF}" destId="{2067F43A-9E79-4283-B6BB-09402284AADB}" srcOrd="3" destOrd="0" presId="urn:microsoft.com/office/officeart/2005/8/layout/vList2"/>
    <dgm:cxn modelId="{CB53C73C-04B7-4F2F-88F9-598268F1B2AF}" type="presParOf" srcId="{247AB79A-813C-4D13-AB28-DEEC42FD0EFF}" destId="{02AD4B86-89CE-4EC0-BA0A-CFE618A48FF3}" srcOrd="4" destOrd="0" presId="urn:microsoft.com/office/officeart/2005/8/layout/vList2"/>
    <dgm:cxn modelId="{5067D805-61C8-45BC-90AB-04BB462AF2FD}" type="presParOf" srcId="{247AB79A-813C-4D13-AB28-DEEC42FD0EFF}" destId="{9C33D3D6-E9FE-48FB-B321-1C90A4E2F5D9}" srcOrd="5" destOrd="0" presId="urn:microsoft.com/office/officeart/2005/8/layout/vList2"/>
    <dgm:cxn modelId="{E92D9584-D845-4327-89C4-322C27F8BE19}" type="presParOf" srcId="{247AB79A-813C-4D13-AB28-DEEC42FD0EFF}" destId="{DB60AB50-143A-403A-B406-40B286085593}" srcOrd="6" destOrd="0" presId="urn:microsoft.com/office/officeart/2005/8/layout/vList2"/>
    <dgm:cxn modelId="{F7EDDA3D-BED1-4C53-B998-D0C300CE713B}" type="presParOf" srcId="{247AB79A-813C-4D13-AB28-DEEC42FD0EFF}" destId="{EAA7E1BE-1833-4C46-A962-4857C620658C}" srcOrd="7" destOrd="0" presId="urn:microsoft.com/office/officeart/2005/8/layout/vList2"/>
    <dgm:cxn modelId="{32236BD1-0F9F-40BA-8EE7-52693B4A191F}" type="presParOf" srcId="{247AB79A-813C-4D13-AB28-DEEC42FD0EFF}" destId="{B44FA4B9-0B72-4A7F-BD92-C3140214FDD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7E6DFE-77DD-4325-8DAA-851B7654C17E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767EB2-8E52-4979-BB08-C1EBBB973A21}" type="pres">
      <dgm:prSet presAssocID="{6C7E6DFE-77DD-4325-8DAA-851B7654C17E}" presName="Name0" presStyleCnt="0">
        <dgm:presLayoutVars>
          <dgm:dir/>
          <dgm:resizeHandles val="exact"/>
        </dgm:presLayoutVars>
      </dgm:prSet>
      <dgm:spPr/>
    </dgm:pt>
  </dgm:ptLst>
  <dgm:cxnLst>
    <dgm:cxn modelId="{8A1F9660-0454-4185-822B-26F4AD316D69}" type="presOf" srcId="{6C7E6DFE-77DD-4325-8DAA-851B7654C17E}" destId="{9B767EB2-8E52-4979-BB08-C1EBBB973A21}" srcOrd="0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8B41A-03DD-40AA-8CD1-8F00ADCB03A8}">
      <dsp:nvSpPr>
        <dsp:cNvPr id="0" name=""/>
        <dsp:cNvSpPr/>
      </dsp:nvSpPr>
      <dsp:spPr>
        <a:xfrm>
          <a:off x="0" y="558436"/>
          <a:ext cx="3042046" cy="1825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i="0" kern="1200" dirty="0">
              <a:latin typeface="Aptos Narrow" panose="020B0004020202020204" pitchFamily="34" charset="0"/>
            </a:rPr>
            <a:t>Increasing Profit</a:t>
          </a:r>
          <a:endParaRPr lang="en-IN" sz="3600" kern="1200" dirty="0">
            <a:latin typeface="Aptos Narrow" panose="020B0004020202020204" pitchFamily="34" charset="0"/>
          </a:endParaRPr>
        </a:p>
      </dsp:txBody>
      <dsp:txXfrm>
        <a:off x="0" y="558436"/>
        <a:ext cx="3042046" cy="1825227"/>
      </dsp:txXfrm>
    </dsp:sp>
    <dsp:sp modelId="{7FE61FDC-04E3-48F3-A4DE-4A6648148ADB}">
      <dsp:nvSpPr>
        <dsp:cNvPr id="0" name=""/>
        <dsp:cNvSpPr/>
      </dsp:nvSpPr>
      <dsp:spPr>
        <a:xfrm>
          <a:off x="3346251" y="558436"/>
          <a:ext cx="3042046" cy="1825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>
              <a:latin typeface="Aptos Narrow" panose="020B0004020202020204" pitchFamily="34" charset="0"/>
            </a:rPr>
            <a:t>Reduce</a:t>
          </a:r>
          <a:r>
            <a:rPr lang="en-IN" sz="3600" kern="1200" dirty="0">
              <a:latin typeface="Aptos Narrow" panose="020B0004020202020204" pitchFamily="34" charset="0"/>
            </a:rPr>
            <a:t> </a:t>
          </a:r>
          <a:r>
            <a:rPr lang="en-IN" sz="3600" b="1" kern="1200" dirty="0">
              <a:latin typeface="Aptos Narrow" panose="020B0004020202020204" pitchFamily="34" charset="0"/>
            </a:rPr>
            <a:t>Sales</a:t>
          </a:r>
          <a:r>
            <a:rPr lang="en-IN" sz="3600" kern="1200" dirty="0">
              <a:latin typeface="Aptos Narrow" panose="020B0004020202020204" pitchFamily="34" charset="0"/>
            </a:rPr>
            <a:t> </a:t>
          </a:r>
          <a:r>
            <a:rPr lang="en-IN" sz="3600" b="1" kern="1200" dirty="0">
              <a:latin typeface="Aptos Narrow" panose="020B0004020202020204" pitchFamily="34" charset="0"/>
            </a:rPr>
            <a:t>Expenses</a:t>
          </a:r>
        </a:p>
      </dsp:txBody>
      <dsp:txXfrm>
        <a:off x="3346251" y="558436"/>
        <a:ext cx="3042046" cy="1825227"/>
      </dsp:txXfrm>
    </dsp:sp>
    <dsp:sp modelId="{757AB2C6-C3AF-44DE-9803-BC61FA43B9C4}">
      <dsp:nvSpPr>
        <dsp:cNvPr id="0" name=""/>
        <dsp:cNvSpPr/>
      </dsp:nvSpPr>
      <dsp:spPr>
        <a:xfrm>
          <a:off x="6692502" y="558436"/>
          <a:ext cx="3042046" cy="1825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>
              <a:latin typeface="Aptos Narrow" panose="020B0004020202020204" pitchFamily="34" charset="0"/>
            </a:rPr>
            <a:t>Better</a:t>
          </a:r>
          <a:r>
            <a:rPr lang="en-IN" sz="3600" kern="1200" dirty="0">
              <a:latin typeface="Aptos Narrow" panose="020B0004020202020204" pitchFamily="34" charset="0"/>
            </a:rPr>
            <a:t> </a:t>
          </a:r>
          <a:r>
            <a:rPr lang="en-IN" sz="3600" b="1" kern="1200" dirty="0">
              <a:latin typeface="Aptos Narrow" panose="020B0004020202020204" pitchFamily="34" charset="0"/>
            </a:rPr>
            <a:t>Sales</a:t>
          </a:r>
          <a:r>
            <a:rPr lang="en-IN" sz="3600" kern="1200" dirty="0">
              <a:latin typeface="Aptos Narrow" panose="020B0004020202020204" pitchFamily="34" charset="0"/>
            </a:rPr>
            <a:t> </a:t>
          </a:r>
          <a:r>
            <a:rPr lang="en-IN" sz="3600" b="1" kern="1200" dirty="0">
              <a:latin typeface="Aptos Narrow" panose="020B0004020202020204" pitchFamily="34" charset="0"/>
            </a:rPr>
            <a:t>Planning</a:t>
          </a:r>
        </a:p>
      </dsp:txBody>
      <dsp:txXfrm>
        <a:off x="6692502" y="558436"/>
        <a:ext cx="3042046" cy="1825227"/>
      </dsp:txXfrm>
    </dsp:sp>
    <dsp:sp modelId="{2FFB7358-4F80-4D93-BFAD-D15DC92EE771}">
      <dsp:nvSpPr>
        <dsp:cNvPr id="0" name=""/>
        <dsp:cNvSpPr/>
      </dsp:nvSpPr>
      <dsp:spPr>
        <a:xfrm>
          <a:off x="1673125" y="2687868"/>
          <a:ext cx="3042046" cy="1825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Aptos Narrow" panose="020B0004020202020204" pitchFamily="34" charset="0"/>
            </a:rPr>
            <a:t>Achieve</a:t>
          </a:r>
          <a:r>
            <a:rPr lang="en-US" sz="3600" kern="1200" dirty="0">
              <a:latin typeface="Aptos Narrow" panose="020B0004020202020204" pitchFamily="34" charset="0"/>
            </a:rPr>
            <a:t> </a:t>
          </a:r>
          <a:r>
            <a:rPr lang="en-US" sz="3600" b="1" kern="1200" dirty="0">
              <a:latin typeface="Aptos Narrow" panose="020B0004020202020204" pitchFamily="34" charset="0"/>
            </a:rPr>
            <a:t>Long</a:t>
          </a:r>
          <a:r>
            <a:rPr lang="en-US" sz="3600" kern="1200" dirty="0">
              <a:latin typeface="Aptos Narrow" panose="020B0004020202020204" pitchFamily="34" charset="0"/>
            </a:rPr>
            <a:t> </a:t>
          </a:r>
          <a:r>
            <a:rPr lang="en-US" sz="3600" b="1" kern="1200" dirty="0">
              <a:latin typeface="Aptos Narrow" panose="020B0004020202020204" pitchFamily="34" charset="0"/>
            </a:rPr>
            <a:t>Term</a:t>
          </a:r>
          <a:r>
            <a:rPr lang="en-US" sz="3600" kern="1200" dirty="0">
              <a:latin typeface="Aptos Narrow" panose="020B0004020202020204" pitchFamily="34" charset="0"/>
            </a:rPr>
            <a:t> </a:t>
          </a:r>
          <a:r>
            <a:rPr lang="en-US" sz="3600" b="1" kern="1200" dirty="0">
              <a:latin typeface="Aptos Narrow" panose="020B0004020202020204" pitchFamily="34" charset="0"/>
            </a:rPr>
            <a:t>Growth</a:t>
          </a:r>
          <a:endParaRPr lang="en-IN" sz="3600" b="1" kern="1200" dirty="0">
            <a:latin typeface="Aptos Narrow" panose="020B0004020202020204" pitchFamily="34" charset="0"/>
          </a:endParaRPr>
        </a:p>
      </dsp:txBody>
      <dsp:txXfrm>
        <a:off x="1673125" y="2687868"/>
        <a:ext cx="3042046" cy="1825227"/>
      </dsp:txXfrm>
    </dsp:sp>
    <dsp:sp modelId="{A2461E1C-F302-4967-B5E6-5F3E43673782}">
      <dsp:nvSpPr>
        <dsp:cNvPr id="0" name=""/>
        <dsp:cNvSpPr/>
      </dsp:nvSpPr>
      <dsp:spPr>
        <a:xfrm>
          <a:off x="5019376" y="2687868"/>
          <a:ext cx="3042046" cy="1825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Aptos Narrow" panose="020B0004020202020204" pitchFamily="34" charset="0"/>
            </a:rPr>
            <a:t>Create</a:t>
          </a:r>
          <a:r>
            <a:rPr lang="en-US" sz="3600" kern="1200" dirty="0">
              <a:latin typeface="Aptos Narrow" panose="020B0004020202020204" pitchFamily="34" charset="0"/>
            </a:rPr>
            <a:t> </a:t>
          </a:r>
          <a:r>
            <a:rPr lang="en-US" sz="3600" b="1" kern="1200" dirty="0">
              <a:latin typeface="Aptos Narrow" panose="020B0004020202020204" pitchFamily="34" charset="0"/>
            </a:rPr>
            <a:t>unique</a:t>
          </a:r>
          <a:r>
            <a:rPr lang="en-US" sz="3600" kern="1200" dirty="0">
              <a:latin typeface="Aptos Narrow" panose="020B0004020202020204" pitchFamily="34" charset="0"/>
            </a:rPr>
            <a:t> </a:t>
          </a:r>
          <a:r>
            <a:rPr lang="en-US" sz="3600" b="1" kern="1200" dirty="0">
              <a:latin typeface="Aptos Narrow" panose="020B0004020202020204" pitchFamily="34" charset="0"/>
            </a:rPr>
            <a:t>position</a:t>
          </a:r>
          <a:r>
            <a:rPr lang="en-US" sz="3600" kern="1200" dirty="0">
              <a:latin typeface="Aptos Narrow" panose="020B0004020202020204" pitchFamily="34" charset="0"/>
            </a:rPr>
            <a:t> </a:t>
          </a:r>
          <a:r>
            <a:rPr lang="en-US" sz="3600" b="1" kern="1200" dirty="0">
              <a:latin typeface="Aptos Narrow" panose="020B0004020202020204" pitchFamily="34" charset="0"/>
            </a:rPr>
            <a:t>in</a:t>
          </a:r>
          <a:r>
            <a:rPr lang="en-US" sz="3600" kern="1200" dirty="0">
              <a:latin typeface="Aptos Narrow" panose="020B0004020202020204" pitchFamily="34" charset="0"/>
            </a:rPr>
            <a:t> </a:t>
          </a:r>
          <a:r>
            <a:rPr lang="en-US" sz="3600" b="1" kern="1200" dirty="0">
              <a:latin typeface="Aptos Narrow" panose="020B0004020202020204" pitchFamily="34" charset="0"/>
            </a:rPr>
            <a:t>markets</a:t>
          </a:r>
          <a:endParaRPr lang="en-IN" sz="3600" b="1" kern="1200" dirty="0">
            <a:latin typeface="Aptos Narrow" panose="020B0004020202020204" pitchFamily="34" charset="0"/>
          </a:endParaRPr>
        </a:p>
      </dsp:txBody>
      <dsp:txXfrm>
        <a:off x="5019376" y="2687868"/>
        <a:ext cx="3042046" cy="1825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C9CBB-38BE-4789-ABEE-4E586738C428}">
      <dsp:nvSpPr>
        <dsp:cNvPr id="0" name=""/>
        <dsp:cNvSpPr/>
      </dsp:nvSpPr>
      <dsp:spPr>
        <a:xfrm>
          <a:off x="0" y="316580"/>
          <a:ext cx="9258300" cy="6533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Dynamic</a:t>
          </a:r>
          <a:r>
            <a:rPr lang="en-US" sz="2400" kern="1200" dirty="0"/>
            <a:t> </a:t>
          </a:r>
          <a:r>
            <a:rPr lang="en-US" sz="2400" b="1" kern="1200" dirty="0"/>
            <a:t>Dashboard</a:t>
          </a:r>
          <a:endParaRPr lang="en-IN" sz="2400" b="1" kern="1200" dirty="0"/>
        </a:p>
      </dsp:txBody>
      <dsp:txXfrm>
        <a:off x="31893" y="348473"/>
        <a:ext cx="9194514" cy="589551"/>
      </dsp:txXfrm>
    </dsp:sp>
    <dsp:sp modelId="{0A52FB88-77E5-4892-AFBB-06E8C233EED8}">
      <dsp:nvSpPr>
        <dsp:cNvPr id="0" name=""/>
        <dsp:cNvSpPr/>
      </dsp:nvSpPr>
      <dsp:spPr>
        <a:xfrm>
          <a:off x="0" y="1159587"/>
          <a:ext cx="9258300" cy="6281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Comparative</a:t>
          </a:r>
          <a:r>
            <a:rPr lang="en-US" sz="2400" kern="1200" dirty="0"/>
            <a:t> </a:t>
          </a:r>
          <a:r>
            <a:rPr lang="en-US" sz="2400" b="1" kern="1200" dirty="0"/>
            <a:t>Analysis</a:t>
          </a:r>
          <a:endParaRPr lang="en-IN" sz="2400" b="1" kern="1200" dirty="0"/>
        </a:p>
      </dsp:txBody>
      <dsp:txXfrm>
        <a:off x="30663" y="1190250"/>
        <a:ext cx="9196974" cy="566807"/>
      </dsp:txXfrm>
    </dsp:sp>
    <dsp:sp modelId="{02AD4B86-89CE-4EC0-BA0A-CFE618A48FF3}">
      <dsp:nvSpPr>
        <dsp:cNvPr id="0" name=""/>
        <dsp:cNvSpPr/>
      </dsp:nvSpPr>
      <dsp:spPr>
        <a:xfrm>
          <a:off x="0" y="1993514"/>
          <a:ext cx="9258300" cy="6026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Sales</a:t>
          </a:r>
          <a:r>
            <a:rPr lang="en-US" sz="2400" kern="1200" dirty="0"/>
            <a:t> </a:t>
          </a:r>
          <a:r>
            <a:rPr lang="en-US" sz="2400" b="1" kern="1200" dirty="0"/>
            <a:t>Trend</a:t>
          </a:r>
          <a:r>
            <a:rPr lang="en-US" sz="2400" kern="1200" dirty="0"/>
            <a:t> </a:t>
          </a:r>
          <a:r>
            <a:rPr lang="en-US" sz="2400" b="1" kern="1200" dirty="0"/>
            <a:t>over</a:t>
          </a:r>
          <a:r>
            <a:rPr lang="en-US" sz="2400" kern="1200" dirty="0"/>
            <a:t> </a:t>
          </a:r>
          <a:r>
            <a:rPr lang="en-US" sz="2400" b="1" kern="1200" dirty="0"/>
            <a:t>Years</a:t>
          </a:r>
          <a:r>
            <a:rPr lang="en-US" sz="2400" kern="1200" dirty="0"/>
            <a:t> </a:t>
          </a:r>
          <a:r>
            <a:rPr lang="en-US" sz="2400" b="1" kern="1200" dirty="0"/>
            <a:t>and</a:t>
          </a:r>
          <a:r>
            <a:rPr lang="en-US" sz="2400" kern="1200" dirty="0"/>
            <a:t> </a:t>
          </a:r>
          <a:r>
            <a:rPr lang="en-US" sz="2400" b="1" kern="1200" dirty="0"/>
            <a:t>Fiscal</a:t>
          </a:r>
          <a:r>
            <a:rPr lang="en-US" sz="2400" kern="1200" dirty="0"/>
            <a:t> </a:t>
          </a:r>
          <a:r>
            <a:rPr lang="en-US" sz="2400" b="1" kern="1200" dirty="0"/>
            <a:t>Year</a:t>
          </a:r>
          <a:endParaRPr lang="en-IN" sz="2400" b="1" kern="1200" dirty="0"/>
        </a:p>
      </dsp:txBody>
      <dsp:txXfrm>
        <a:off x="29421" y="2022935"/>
        <a:ext cx="9199458" cy="543848"/>
      </dsp:txXfrm>
    </dsp:sp>
    <dsp:sp modelId="{DB60AB50-143A-403A-B406-40B286085593}">
      <dsp:nvSpPr>
        <dsp:cNvPr id="0" name=""/>
        <dsp:cNvSpPr/>
      </dsp:nvSpPr>
      <dsp:spPr>
        <a:xfrm>
          <a:off x="0" y="2882526"/>
          <a:ext cx="9258300" cy="5987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Drill-Down</a:t>
          </a:r>
          <a:r>
            <a:rPr lang="en-US" sz="2400" kern="1200" dirty="0"/>
            <a:t> </a:t>
          </a:r>
          <a:r>
            <a:rPr lang="en-US" sz="2400" b="1" kern="1200" dirty="0"/>
            <a:t>Capabilities</a:t>
          </a:r>
          <a:endParaRPr lang="en-IN" sz="2400" b="1" kern="1200" dirty="0"/>
        </a:p>
      </dsp:txBody>
      <dsp:txXfrm>
        <a:off x="29229" y="2911755"/>
        <a:ext cx="9199842" cy="540310"/>
      </dsp:txXfrm>
    </dsp:sp>
    <dsp:sp modelId="{B44FA4B9-0B72-4A7F-BD92-C3140214FDDE}">
      <dsp:nvSpPr>
        <dsp:cNvPr id="0" name=""/>
        <dsp:cNvSpPr/>
      </dsp:nvSpPr>
      <dsp:spPr>
        <a:xfrm>
          <a:off x="0" y="3639760"/>
          <a:ext cx="9258300" cy="6706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lt1"/>
              </a:solidFill>
            </a:rPr>
            <a:t>Tool Tips</a:t>
          </a:r>
          <a:endParaRPr lang="en-IN" sz="2400" b="1" kern="1200" dirty="0">
            <a:solidFill>
              <a:schemeClr val="lt1"/>
            </a:solidFill>
          </a:endParaRPr>
        </a:p>
      </dsp:txBody>
      <dsp:txXfrm>
        <a:off x="32738" y="3672498"/>
        <a:ext cx="9192824" cy="605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8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2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22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5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0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5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7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4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4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00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6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3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2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2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1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8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5515387-FA0A-419B-BC02-3E090789E46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A14AA6-DB41-4D5C-9B4A-AA2A2A2BE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80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A83A45-BB4D-6607-1253-385297C5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640"/>
            <a:ext cx="12192000" cy="6939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84C0DA-B104-4391-A745-5D7498DCA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052" y="419876"/>
            <a:ext cx="1391817" cy="97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8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2E767D-DE1C-D1DD-0C7F-9FD178E3165D}"/>
              </a:ext>
            </a:extLst>
          </p:cNvPr>
          <p:cNvSpPr txBox="1"/>
          <p:nvPr/>
        </p:nvSpPr>
        <p:spPr>
          <a:xfrm>
            <a:off x="3261360" y="2377440"/>
            <a:ext cx="1001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THANK YOU</a:t>
            </a:r>
            <a:endParaRPr lang="en-IN" sz="96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14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295D-0265-D433-5566-5D74E15A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lgerian" panose="04020705040A02060702" pitchFamily="82" charset="0"/>
              </a:rPr>
              <a:t>GROUP</a:t>
            </a:r>
            <a:r>
              <a:rPr lang="en-US" dirty="0">
                <a:latin typeface="Algerian" panose="04020705040A02060702" pitchFamily="82" charset="0"/>
              </a:rPr>
              <a:t> MEMBERS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781F-B00D-1F60-2A91-5DA233F58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Name -Tangudu Prabhas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Roll no - 21cse639 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8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Name - Madi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Jaggadish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8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Roll no - 21cse271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Name -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Chilla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Dilip Kumar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Roll no - 21cse535</a:t>
            </a:r>
          </a:p>
          <a:p>
            <a:pPr lvl="8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1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0D5284-09A2-1752-80DC-674BA5F2249C}"/>
              </a:ext>
            </a:extLst>
          </p:cNvPr>
          <p:cNvSpPr txBox="1"/>
          <p:nvPr/>
        </p:nvSpPr>
        <p:spPr>
          <a:xfrm>
            <a:off x="1133996" y="1876115"/>
            <a:ext cx="9316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OBJECTIVES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REQUIREMENTS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 VIEW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EXPECTED OUTPUT</a:t>
            </a:r>
          </a:p>
          <a:p>
            <a:endParaRPr lang="en-IN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AAC06-C621-7780-CE4E-19DEF3935711}"/>
              </a:ext>
            </a:extLst>
          </p:cNvPr>
          <p:cNvSpPr txBox="1"/>
          <p:nvPr/>
        </p:nvSpPr>
        <p:spPr>
          <a:xfrm>
            <a:off x="1133996" y="646982"/>
            <a:ext cx="5827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OUTLINE</a:t>
            </a:r>
            <a:endParaRPr lang="en-IN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9AC4E0-6CF9-6D0D-2A9E-0D5591683209}"/>
              </a:ext>
            </a:extLst>
          </p:cNvPr>
          <p:cNvSpPr txBox="1"/>
          <p:nvPr/>
        </p:nvSpPr>
        <p:spPr>
          <a:xfrm>
            <a:off x="940279" y="595224"/>
            <a:ext cx="8177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  <a:endParaRPr lang="en-IN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577FE-F6D2-6F41-D3F8-0179274DBB2B}"/>
              </a:ext>
            </a:extLst>
          </p:cNvPr>
          <p:cNvSpPr txBox="1"/>
          <p:nvPr/>
        </p:nvSpPr>
        <p:spPr>
          <a:xfrm>
            <a:off x="940279" y="1837426"/>
            <a:ext cx="86091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Navigating Sales Heights is specifically designed for Adventurous Works Company .By harnessing the capabilities of Power BI , a powerful business analytics tool , the report aims to provide valuable insights into the sales performance of Adventurous Works Company and facilitate data-driven decision-making.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0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72844EA-0789-60F1-AE97-22ACCF5C9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12848"/>
              </p:ext>
            </p:extLst>
          </p:nvPr>
        </p:nvGraphicFramePr>
        <p:xfrm>
          <a:off x="1323975" y="1066800"/>
          <a:ext cx="9734549" cy="507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1E2EF58-4DB5-341C-B79C-767D421523F7}"/>
              </a:ext>
            </a:extLst>
          </p:cNvPr>
          <p:cNvSpPr txBox="1"/>
          <p:nvPr/>
        </p:nvSpPr>
        <p:spPr>
          <a:xfrm>
            <a:off x="3952875" y="719667"/>
            <a:ext cx="710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OBJECTIVES</a:t>
            </a:r>
            <a:endParaRPr lang="en-IN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8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393685-1A31-69FC-011A-BBDF16E54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7934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8D132C-4712-009C-C5CE-E137FC89F9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302199"/>
              </p:ext>
            </p:extLst>
          </p:nvPr>
        </p:nvGraphicFramePr>
        <p:xfrm>
          <a:off x="1057275" y="1135164"/>
          <a:ext cx="9258300" cy="466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8B43C3-7BF9-DF6D-BA15-6748A75667E2}"/>
              </a:ext>
            </a:extLst>
          </p:cNvPr>
          <p:cNvSpPr txBox="1"/>
          <p:nvPr/>
        </p:nvSpPr>
        <p:spPr>
          <a:xfrm>
            <a:off x="4000501" y="304167"/>
            <a:ext cx="528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FEATURES</a:t>
            </a:r>
            <a:endParaRPr lang="en-IN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9F7EFD-60E2-C0AB-8045-3FFD9C9B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360" y="973668"/>
            <a:ext cx="6211253" cy="70696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REQUIREMENTS</a:t>
            </a:r>
            <a:endParaRPr lang="en-IN" dirty="0">
              <a:latin typeface="Arial Black" panose="020B0A04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DAE5AD-3360-8CD4-4FC2-B55E19DAB900}"/>
              </a:ext>
            </a:extLst>
          </p:cNvPr>
          <p:cNvGrpSpPr/>
          <p:nvPr/>
        </p:nvGrpSpPr>
        <p:grpSpPr>
          <a:xfrm>
            <a:off x="1000862" y="2528146"/>
            <a:ext cx="4333138" cy="3517053"/>
            <a:chOff x="5496559" y="2438400"/>
            <a:chExt cx="2387600" cy="2980266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ACF7D5B8-F7BB-6883-9798-D8196AD74950}"/>
                </a:ext>
              </a:extLst>
            </p:cNvPr>
            <p:cNvSpPr/>
            <p:nvPr/>
          </p:nvSpPr>
          <p:spPr>
            <a:xfrm rot="10800000">
              <a:off x="5496559" y="2438400"/>
              <a:ext cx="2387600" cy="2980266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: Top Corners Rounded 4">
              <a:extLst>
                <a:ext uri="{FF2B5EF4-FFF2-40B4-BE49-F238E27FC236}">
                  <a16:creationId xmlns:a16="http://schemas.microsoft.com/office/drawing/2014/main" id="{CB0F0C9C-9881-C34A-B797-1D92F199BCA5}"/>
                </a:ext>
              </a:extLst>
            </p:cNvPr>
            <p:cNvSpPr txBox="1"/>
            <p:nvPr/>
          </p:nvSpPr>
          <p:spPr>
            <a:xfrm rot="21600000">
              <a:off x="5569986" y="2438400"/>
              <a:ext cx="2240746" cy="2906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4264" tIns="334264" rIns="334264" bIns="334264" numCol="1" spcCol="1270" anchor="t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700" kern="1200"/>
            </a:p>
          </p:txBody>
        </p:sp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DE23F57-30F0-BA82-FEA4-F5BB6A9C9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2332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D9F2B5C4-DB0B-FF70-71C5-3F8DC18E30C0}"/>
              </a:ext>
            </a:extLst>
          </p:cNvPr>
          <p:cNvGrpSpPr/>
          <p:nvPr/>
        </p:nvGrpSpPr>
        <p:grpSpPr>
          <a:xfrm>
            <a:off x="7722780" y="2528145"/>
            <a:ext cx="4144100" cy="3517053"/>
            <a:chOff x="243839" y="2438400"/>
            <a:chExt cx="7640320" cy="2980266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0C064D1C-FA5B-6649-604C-8E36F8DBFBF3}"/>
                </a:ext>
              </a:extLst>
            </p:cNvPr>
            <p:cNvSpPr/>
            <p:nvPr/>
          </p:nvSpPr>
          <p:spPr>
            <a:xfrm rot="10800000">
              <a:off x="243839" y="2438400"/>
              <a:ext cx="7640320" cy="2980266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Rectangle: Top Corners Rounded 4">
              <a:extLst>
                <a:ext uri="{FF2B5EF4-FFF2-40B4-BE49-F238E27FC236}">
                  <a16:creationId xmlns:a16="http://schemas.microsoft.com/office/drawing/2014/main" id="{630D9009-58F8-DAE5-D3D5-4787137AC7BE}"/>
                </a:ext>
              </a:extLst>
            </p:cNvPr>
            <p:cNvSpPr txBox="1"/>
            <p:nvPr/>
          </p:nvSpPr>
          <p:spPr>
            <a:xfrm rot="21600000">
              <a:off x="335492" y="2438400"/>
              <a:ext cx="7457014" cy="28886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2280" tIns="462280" rIns="462280" bIns="462280" numCol="1" spcCol="1270" anchor="t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E57E00E-17FD-5077-E821-502F33515BA6}"/>
              </a:ext>
            </a:extLst>
          </p:cNvPr>
          <p:cNvSpPr txBox="1"/>
          <p:nvPr/>
        </p:nvSpPr>
        <p:spPr>
          <a:xfrm>
            <a:off x="7856039" y="2672081"/>
            <a:ext cx="6180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SOFTWARE</a:t>
            </a:r>
            <a:r>
              <a:rPr lang="en-US" sz="2000" u="sng" dirty="0"/>
              <a:t> </a:t>
            </a:r>
            <a:r>
              <a:rPr lang="en-US" sz="2400" u="sng" dirty="0"/>
              <a:t>REQUIREMENTS</a:t>
            </a:r>
            <a:endParaRPr lang="en-IN" sz="24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A9124C-37FF-54ED-121B-621F4BFC9F95}"/>
              </a:ext>
            </a:extLst>
          </p:cNvPr>
          <p:cNvSpPr txBox="1"/>
          <p:nvPr/>
        </p:nvSpPr>
        <p:spPr>
          <a:xfrm>
            <a:off x="1134121" y="2712945"/>
            <a:ext cx="7303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HARDWARE</a:t>
            </a:r>
            <a:r>
              <a:rPr lang="en-US" sz="1800" u="sng" dirty="0"/>
              <a:t> </a:t>
            </a:r>
            <a:r>
              <a:rPr lang="en-US" sz="2400" u="sng" dirty="0"/>
              <a:t>REQUIREMENTS</a:t>
            </a:r>
            <a:endParaRPr lang="en-IN" sz="2400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2C244-9F72-3517-F3AC-CED02C44EE9E}"/>
              </a:ext>
            </a:extLst>
          </p:cNvPr>
          <p:cNvSpPr txBox="1"/>
          <p:nvPr/>
        </p:nvSpPr>
        <p:spPr>
          <a:xfrm>
            <a:off x="8097520" y="3428999"/>
            <a:ext cx="36474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 Condensed" panose="020B0502040204020203" pitchFamily="34" charset="0"/>
              </a:rPr>
              <a:t>POWER BI</a:t>
            </a:r>
          </a:p>
          <a:p>
            <a:endParaRPr lang="en-US" sz="2000" dirty="0">
              <a:latin typeface="Bahnschrift SemiBold Condensed" panose="020B0502040204020203" pitchFamily="34" charset="0"/>
            </a:endParaRPr>
          </a:p>
          <a:p>
            <a:r>
              <a:rPr lang="en-US" sz="2000" dirty="0">
                <a:latin typeface="Bahnschrift SemiBold Condensed" panose="020B0502040204020203" pitchFamily="34" charset="0"/>
              </a:rPr>
              <a:t>SQL SERVER MANAGEMENT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AFC24-B12A-414A-928E-EEAB1E84460C}"/>
              </a:ext>
            </a:extLst>
          </p:cNvPr>
          <p:cNvSpPr txBox="1"/>
          <p:nvPr/>
        </p:nvSpPr>
        <p:spPr>
          <a:xfrm>
            <a:off x="1119253" y="3375793"/>
            <a:ext cx="4308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 Intel core i5 12nd generation is used  as a processor 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22D24-3043-33AA-44D3-E308464D1D1A}"/>
              </a:ext>
            </a:extLst>
          </p:cNvPr>
          <p:cNvSpPr txBox="1"/>
          <p:nvPr/>
        </p:nvSpPr>
        <p:spPr>
          <a:xfrm>
            <a:off x="1134121" y="4259996"/>
            <a:ext cx="3660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 Ram 1 </a:t>
            </a:r>
            <a:r>
              <a:rPr lang="en-US" dirty="0" err="1"/>
              <a:t>gb</a:t>
            </a:r>
            <a:r>
              <a:rPr lang="en-US" dirty="0"/>
              <a:t> is used as it will provide fast reading and writing capabilities.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83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ABDD0-E474-8D9E-D5FE-82599FC9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1" y="1402080"/>
            <a:ext cx="10413999" cy="4785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524E4F-ADED-5FC5-5287-A37893C92963}"/>
              </a:ext>
            </a:extLst>
          </p:cNvPr>
          <p:cNvSpPr txBox="1"/>
          <p:nvPr/>
        </p:nvSpPr>
        <p:spPr>
          <a:xfrm>
            <a:off x="4460240" y="538480"/>
            <a:ext cx="574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MODEL VIEW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AB55D-23CC-29EE-E35E-477A3EA2D4FD}"/>
              </a:ext>
            </a:extLst>
          </p:cNvPr>
          <p:cNvSpPr txBox="1"/>
          <p:nvPr/>
        </p:nvSpPr>
        <p:spPr>
          <a:xfrm>
            <a:off x="3230880" y="396240"/>
            <a:ext cx="622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roadway" panose="04040905080B02020502" pitchFamily="82" charset="0"/>
              </a:rPr>
              <a:t>EXPECTED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Broadway" panose="04040905080B02020502" pitchFamily="82" charset="0"/>
              </a:rPr>
              <a:t>OUTPUT</a:t>
            </a:r>
            <a:endParaRPr lang="en-IN" sz="4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1B3A1-122C-BC9A-1D03-C0A637639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1104126"/>
            <a:ext cx="9712959" cy="520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44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160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Algerian</vt:lpstr>
      <vt:lpstr>Aptos Narrow</vt:lpstr>
      <vt:lpstr>Arial</vt:lpstr>
      <vt:lpstr>Arial Black</vt:lpstr>
      <vt:lpstr>Arial Rounded MT Bold</vt:lpstr>
      <vt:lpstr>Bahnschrift SemiBold</vt:lpstr>
      <vt:lpstr>Bahnschrift SemiBold Condensed</vt:lpstr>
      <vt:lpstr>Bernard MT Condensed</vt:lpstr>
      <vt:lpstr>Broadway</vt:lpstr>
      <vt:lpstr>Century Gothic</vt:lpstr>
      <vt:lpstr>Wingdings 3</vt:lpstr>
      <vt:lpstr>Ion Boardroom</vt:lpstr>
      <vt:lpstr>PowerPoint Presentation</vt:lpstr>
      <vt:lpstr>GROUP MEMBERS</vt:lpstr>
      <vt:lpstr>PowerPoint Presentation</vt:lpstr>
      <vt:lpstr>PowerPoint Presentation</vt:lpstr>
      <vt:lpstr>PowerPoint Presentation</vt:lpstr>
      <vt:lpstr>PowerPoint Presentation</vt:lpstr>
      <vt:lpstr>REQUIREMENTS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Naidu Sudikhya</dc:creator>
  <cp:lastModifiedBy>Tangudu Prabhas</cp:lastModifiedBy>
  <cp:revision>11</cp:revision>
  <dcterms:created xsi:type="dcterms:W3CDTF">2023-09-09T14:45:42Z</dcterms:created>
  <dcterms:modified xsi:type="dcterms:W3CDTF">2023-09-11T02:35:07Z</dcterms:modified>
</cp:coreProperties>
</file>