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10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0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11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0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4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3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0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1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1164C0-5859-4F33-8F33-4D48DAD5933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842CAB-4C2F-47D6-8C38-15A5A4B3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18A0-E26B-1A4E-7B1B-BFA7E5B0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771278"/>
            <a:ext cx="8574622" cy="3132812"/>
          </a:xfrm>
        </p:spPr>
        <p:txBody>
          <a:bodyPr>
            <a:normAutofit/>
          </a:bodyPr>
          <a:lstStyle/>
          <a:p>
            <a:pPr algn="ctr"/>
            <a:r>
              <a:rPr lang="en-IN" sz="9600" b="1" i="1" dirty="0">
                <a:solidFill>
                  <a:srgbClr val="0070C0"/>
                </a:solidFill>
              </a:rPr>
              <a:t>SERVLET</a:t>
            </a:r>
            <a:endParaRPr lang="en-US" sz="96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D59F4-E72C-0493-4978-E1B6229B8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892A-D0B1-695F-CFB4-E72EBE9D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9416927" cy="1709530"/>
          </a:xfrm>
        </p:spPr>
        <p:txBody>
          <a:bodyPr>
            <a:normAutofit/>
          </a:bodyPr>
          <a:lstStyle/>
          <a:p>
            <a:r>
              <a:rPr lang="en-IN" sz="4800" b="1" i="1" dirty="0">
                <a:solidFill>
                  <a:srgbClr val="0070C0"/>
                </a:solidFill>
              </a:rPr>
              <a:t>WEB</a:t>
            </a:r>
            <a:endParaRPr lang="en-US" sz="48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01A6-895F-E421-3EAF-9A702BD6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41621"/>
            <a:ext cx="10018713" cy="3474721"/>
          </a:xfrm>
        </p:spPr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The World Wide Web, commonly known as the Web, is an information system enabling documents and other web resources to be accessed over the Internet.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Documents and downloadable media are made available to the network through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web servers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can be accessed by programs such as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web browsers</a:t>
            </a:r>
            <a:r>
              <a:rPr lang="en-GB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 using web applications.</a:t>
            </a:r>
            <a:endParaRPr lang="en-US" dirty="0"/>
          </a:p>
        </p:txBody>
      </p:sp>
      <p:pic>
        <p:nvPicPr>
          <p:cNvPr id="2050" name="Picture 2" descr="Learn Web Development with Online Courses, Classes, &amp; Lessons | edX">
            <a:extLst>
              <a:ext uri="{FF2B5EF4-FFF2-40B4-BE49-F238E27FC236}">
                <a16:creationId xmlns:a16="http://schemas.microsoft.com/office/drawing/2014/main" id="{4DFB1A0E-8056-572E-0535-5CF9FDF6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71" y="4313801"/>
            <a:ext cx="4060153" cy="24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505F-8DAB-7A50-1D3B-A06E4CA6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2881"/>
            <a:ext cx="9766785" cy="1876508"/>
          </a:xfrm>
        </p:spPr>
        <p:txBody>
          <a:bodyPr>
            <a:normAutofit/>
          </a:bodyPr>
          <a:lstStyle/>
          <a:p>
            <a:r>
              <a:rPr lang="en-IN" sz="4800" b="1" i="1" dirty="0">
                <a:solidFill>
                  <a:srgbClr val="0070C0"/>
                </a:solidFill>
              </a:rPr>
              <a:t>APPLICATIONS</a:t>
            </a:r>
            <a:endParaRPr lang="en-US" sz="48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1BE3-83A0-7676-1F0F-5A143901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524786"/>
            <a:ext cx="10018713" cy="6315987"/>
          </a:xfrm>
        </p:spPr>
        <p:txBody>
          <a:bodyPr/>
          <a:lstStyle/>
          <a:p>
            <a:r>
              <a:rPr lang="en-GB" b="0" i="0" dirty="0">
                <a:solidFill>
                  <a:srgbClr val="0A0A0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application, or application program, is a software program that runs on your computer. </a:t>
            </a:r>
          </a:p>
          <a:p>
            <a:r>
              <a:rPr lang="en-GB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</a:t>
            </a:r>
            <a:r>
              <a:rPr lang="en-GB" b="0" i="0" dirty="0">
                <a:solidFill>
                  <a:srgbClr val="0A0A0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browsers, e-mail programs, word processors, games, and utilities are all applications. The word "application" is used because each program has a specific application for the user.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No-code applications - How to make an app for dummies">
            <a:extLst>
              <a:ext uri="{FF2B5EF4-FFF2-40B4-BE49-F238E27FC236}">
                <a16:creationId xmlns:a16="http://schemas.microsoft.com/office/drawing/2014/main" id="{AB6AA15F-46DD-1E9A-6092-600687C99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97" y="3768788"/>
            <a:ext cx="5200153" cy="273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EBBF-5BD2-F263-975B-C8B846C4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73141"/>
          </a:xfrm>
        </p:spPr>
        <p:txBody>
          <a:bodyPr>
            <a:normAutofit/>
          </a:bodyPr>
          <a:lstStyle/>
          <a:p>
            <a:r>
              <a:rPr lang="en-IN" sz="4800" b="1" i="1" dirty="0">
                <a:solidFill>
                  <a:srgbClr val="0070C0"/>
                </a:solidFill>
              </a:rPr>
              <a:t>Types of Applications</a:t>
            </a:r>
            <a:endParaRPr lang="en-US" sz="48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654A-26CC-FF0D-814A-B0A870B2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110" y="1387254"/>
            <a:ext cx="10018713" cy="49139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8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80E6-8581-439B-FAD3-1E75DC41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19199"/>
          </a:xfrm>
        </p:spPr>
        <p:txBody>
          <a:bodyPr>
            <a:normAutofit/>
          </a:bodyPr>
          <a:lstStyle/>
          <a:p>
            <a:r>
              <a:rPr lang="en-IN" sz="4800" b="1" i="1" dirty="0">
                <a:solidFill>
                  <a:srgbClr val="0070C0"/>
                </a:solidFill>
              </a:rPr>
              <a:t>Web Application</a:t>
            </a:r>
            <a:endParaRPr lang="en-US" sz="48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C7C5-C208-4599-48B8-0F22E3BA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213359"/>
            <a:ext cx="10018713" cy="6004560"/>
          </a:xfrm>
        </p:spPr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Web application (Web app) is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application program that is stored on a remote server and delivered over the Internet through a browser interface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C0D882-0539-8A47-703B-747156F0F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r="32011"/>
          <a:stretch/>
        </p:blipFill>
        <p:spPr bwMode="auto">
          <a:xfrm>
            <a:off x="4741021" y="3390902"/>
            <a:ext cx="5966669" cy="25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5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F523-ABCF-9FC4-49EA-901DBC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19100"/>
            <a:ext cx="10018713" cy="2857499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Types of Web Application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9F29-256E-6CD0-C2E3-D3B19EF3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1201"/>
            <a:ext cx="10018713" cy="38100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Roboto Slab"/>
              </a:rPr>
              <a:t>Static web application 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Roboto Slab"/>
              </a:rPr>
              <a:t>Dynamic web application  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Roboto Slab"/>
              </a:rPr>
              <a:t>E-Commerce web application  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Roboto Slab"/>
              </a:rPr>
              <a:t>Portal web application  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Web Application Development – The Definitive Guide for 2020">
            <a:extLst>
              <a:ext uri="{FF2B5EF4-FFF2-40B4-BE49-F238E27FC236}">
                <a16:creationId xmlns:a16="http://schemas.microsoft.com/office/drawing/2014/main" id="{5AC84B70-95EF-79EF-FA8B-269A5560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4076"/>
            <a:ext cx="5971093" cy="460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1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104</TotalTime>
  <Words>164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Corbel</vt:lpstr>
      <vt:lpstr>Roboto Slab</vt:lpstr>
      <vt:lpstr>Parallax</vt:lpstr>
      <vt:lpstr>SERVLET</vt:lpstr>
      <vt:lpstr>WEB</vt:lpstr>
      <vt:lpstr>APPLICATIONS</vt:lpstr>
      <vt:lpstr>Types of Applications</vt:lpstr>
      <vt:lpstr>Web Application</vt:lpstr>
      <vt:lpstr>Types of 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</dc:title>
  <dc:creator>Saish Kulkarni</dc:creator>
  <cp:lastModifiedBy>Saish Kulkarni</cp:lastModifiedBy>
  <cp:revision>12</cp:revision>
  <dcterms:created xsi:type="dcterms:W3CDTF">2022-07-12T11:02:53Z</dcterms:created>
  <dcterms:modified xsi:type="dcterms:W3CDTF">2022-07-12T12:47:32Z</dcterms:modified>
</cp:coreProperties>
</file>