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Roboto Slab"/>
      <p:regular r:id="rId29"/>
      <p:bold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Cutive Mono"/>
      <p:regular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rsh raok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CutiveMon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16T17:56:47.889">
    <p:pos x="6000" y="0"/>
    <p:text>needs work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3" name="Google Shape;16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7" name="Google Shape;17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9" name="Google Shape;19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3" name="Google Shape;19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46ca3b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46ca3b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1"/>
          <p:cNvSpPr txBox="1"/>
          <p:nvPr>
            <p:ph idx="2" type="title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3" type="title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1"/>
          <p:cNvSpPr txBox="1"/>
          <p:nvPr>
            <p:ph idx="4" type="subTitle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4093938" y="994800"/>
            <a:ext cx="9837487" cy="677241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-984387" y="-4191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CUSTOM_2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and Three Columns 1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2" type="title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3" type="title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5" type="title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5"/>
          <p:cNvSpPr txBox="1"/>
          <p:nvPr>
            <p:ph idx="6" type="subTitle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rot="-639680">
            <a:off x="4055413" y="1796811"/>
            <a:ext cx="6875378" cy="47327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title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6"/>
          <p:cNvSpPr txBox="1"/>
          <p:nvPr>
            <p:ph idx="5" type="subTitle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6" type="title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6"/>
          <p:cNvSpPr txBox="1"/>
          <p:nvPr>
            <p:ph idx="7" type="subTitle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8" type="title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6"/>
          <p:cNvSpPr txBox="1"/>
          <p:nvPr>
            <p:ph idx="9" type="subTitle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3" type="title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6"/>
          <p:cNvSpPr txBox="1"/>
          <p:nvPr>
            <p:ph idx="14" type="subTitle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 rot="9117159">
            <a:off x="-1377015" y="-868228"/>
            <a:ext cx="3850050" cy="390413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58925" y="1670851"/>
            <a:ext cx="3850094" cy="390409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3628076" y="1779053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327644" y="2872243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331650" y="1768962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031218" y="2862152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962164" y="1788640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661732" y="2881830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idx="4" type="title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"/>
          <p:cNvSpPr txBox="1"/>
          <p:nvPr>
            <p:ph idx="5" type="subTitle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6" type="title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" name="Google Shape;20;p3"/>
          <p:cNvSpPr txBox="1"/>
          <p:nvPr>
            <p:ph idx="7" type="title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3"/>
          <p:cNvSpPr txBox="1"/>
          <p:nvPr>
            <p:ph idx="8" type="subTitle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9" type="title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3"/>
          <p:cNvSpPr txBox="1"/>
          <p:nvPr>
            <p:ph idx="13" type="title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4" type="subTitle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5" type="title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" name="Google Shape;26;p3"/>
          <p:cNvSpPr txBox="1"/>
          <p:nvPr>
            <p:ph idx="16" type="title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"/>
          <p:cNvSpPr txBox="1"/>
          <p:nvPr>
            <p:ph idx="17" type="subTitle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8" type="title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idx="19" type="title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"/>
          <p:cNvSpPr txBox="1"/>
          <p:nvPr>
            <p:ph idx="20" type="subTitle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21" type="title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1715088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597513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3903264" y="1170188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4056539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295140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229890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>
            <a:off x="4094251" y="285751"/>
            <a:ext cx="8875013" cy="6109795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2" type="title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3" type="title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4"/>
          <p:cNvSpPr txBox="1"/>
          <p:nvPr>
            <p:ph idx="4" type="subTitle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5" type="title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24"/>
          <p:cNvSpPr txBox="1"/>
          <p:nvPr>
            <p:ph idx="6" type="subTitle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2" type="title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25"/>
          <p:cNvSpPr txBox="1"/>
          <p:nvPr>
            <p:ph idx="4" type="subTitle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2" name="Google Shape;162;p26"/>
          <p:cNvSpPr txBox="1"/>
          <p:nvPr>
            <p:ph idx="2" type="title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title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>
            <a:off x="2022913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9" name="Google Shape;169;p27"/>
          <p:cNvSpPr txBox="1"/>
          <p:nvPr>
            <p:ph idx="2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title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1" name="Google Shape;171;p27"/>
          <p:cNvSpPr txBox="1"/>
          <p:nvPr>
            <p:ph idx="4" type="title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2" name="Google Shape;172;p27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/>
          <p:nvPr/>
        </p:nvSpPr>
        <p:spPr>
          <a:xfrm>
            <a:off x="3873077" y="-586805"/>
            <a:ext cx="6137522" cy="6223558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2" type="title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181" name="Google Shape;181;p29"/>
          <p:cNvSpPr txBox="1"/>
          <p:nvPr>
            <p:ph idx="3" type="title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4" type="title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184" name="Google Shape;184;p29"/>
          <p:cNvSpPr txBox="1"/>
          <p:nvPr>
            <p:ph idx="5" type="title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9"/>
          <p:cNvSpPr txBox="1"/>
          <p:nvPr>
            <p:ph idx="6" type="subTitle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7" type="title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187" name="Google Shape;187;p29"/>
          <p:cNvSpPr txBox="1"/>
          <p:nvPr>
            <p:ph idx="8" type="title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9"/>
          <p:cNvSpPr txBox="1"/>
          <p:nvPr>
            <p:ph idx="9" type="subTitle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3" type="title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190" name="Google Shape;190;p29"/>
          <p:cNvSpPr txBox="1"/>
          <p:nvPr>
            <p:ph idx="14" type="title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29"/>
          <p:cNvSpPr txBox="1"/>
          <p:nvPr>
            <p:ph idx="15" type="subTitle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8100000">
            <a:off x="5824825" y="-3086334"/>
            <a:ext cx="8181040" cy="684011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0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/>
        </p:nvSpPr>
        <p:spPr>
          <a:xfrm>
            <a:off x="1849402" y="-710926"/>
            <a:ext cx="9538063" cy="656536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rot="-4895465">
            <a:off x="3368024" y="-1303705"/>
            <a:ext cx="9412969" cy="648010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b="0" i="0" sz="1200" u="none" cap="none" strike="noStrike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2" type="title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3" type="title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32"/>
          <p:cNvSpPr txBox="1"/>
          <p:nvPr>
            <p:ph idx="4" type="subTitle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-8960560">
            <a:off x="3895755" y="-250865"/>
            <a:ext cx="9413004" cy="7136681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-9388082">
            <a:off x="-1143081" y="-588681"/>
            <a:ext cx="9612308" cy="6320856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 rot="-4546338">
            <a:off x="3291820" y="-1265711"/>
            <a:ext cx="9413075" cy="6480182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hasCustomPrompt="1" type="title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 rot="4882985">
            <a:off x="-1124517" y="-2578459"/>
            <a:ext cx="7378882" cy="748217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/>
          <p:nvPr/>
        </p:nvSpPr>
        <p:spPr>
          <a:xfrm rot="10799903">
            <a:off x="4287249" y="-1668273"/>
            <a:ext cx="6680951" cy="656419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-3911925" y="-11323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ctrTitle"/>
          </p:nvPr>
        </p:nvSpPr>
        <p:spPr>
          <a:xfrm>
            <a:off x="342192" y="1056107"/>
            <a:ext cx="3840506" cy="1331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PAYROZANA</a:t>
            </a:r>
            <a:endParaRPr/>
          </a:p>
        </p:txBody>
      </p:sp>
      <p:sp>
        <p:nvSpPr>
          <p:cNvPr id="217" name="Google Shape;217;p35"/>
          <p:cNvSpPr txBox="1"/>
          <p:nvPr>
            <p:ph idx="1" type="subTitle"/>
          </p:nvPr>
        </p:nvSpPr>
        <p:spPr>
          <a:xfrm>
            <a:off x="957257" y="2509093"/>
            <a:ext cx="2489777" cy="915440"/>
          </a:xfrm>
          <a:prstGeom prst="rect">
            <a:avLst/>
          </a:prstGeom>
          <a:solidFill>
            <a:srgbClr val="D5D9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new way to take and pay loans for small businesses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8964223" y="2608744"/>
            <a:ext cx="120227" cy="161505"/>
          </a:xfrm>
          <a:custGeom>
            <a:rect b="b" l="l" r="r" t="t"/>
            <a:pathLst>
              <a:path extrusionOk="0" h="2328" w="1733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35"/>
          <p:cNvGrpSpPr/>
          <p:nvPr/>
        </p:nvGrpSpPr>
        <p:grpSpPr>
          <a:xfrm>
            <a:off x="4384025" y="753975"/>
            <a:ext cx="4561735" cy="3321225"/>
            <a:chOff x="4384025" y="753975"/>
            <a:chExt cx="4561735" cy="3321225"/>
          </a:xfrm>
        </p:grpSpPr>
        <p:sp>
          <p:nvSpPr>
            <p:cNvPr id="220" name="Google Shape;220;p35"/>
            <p:cNvSpPr/>
            <p:nvPr/>
          </p:nvSpPr>
          <p:spPr>
            <a:xfrm>
              <a:off x="5131531" y="3948106"/>
              <a:ext cx="109315" cy="84899"/>
            </a:xfrm>
            <a:custGeom>
              <a:rect b="b" l="l" r="r" t="t"/>
              <a:pathLst>
                <a:path extrusionOk="0" h="1164" w="1499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151804" y="3907261"/>
              <a:ext cx="46453" cy="64841"/>
            </a:xfrm>
            <a:custGeom>
              <a:rect b="b" l="l" r="r" t="t"/>
              <a:pathLst>
                <a:path extrusionOk="0" h="889" w="637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5545100" y="3905000"/>
              <a:ext cx="50902" cy="71843"/>
            </a:xfrm>
            <a:custGeom>
              <a:rect b="b" l="l" r="r" t="t"/>
              <a:pathLst>
                <a:path extrusionOk="0" h="985" w="698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5547360" y="3954962"/>
              <a:ext cx="160727" cy="62507"/>
            </a:xfrm>
            <a:custGeom>
              <a:rect b="b" l="l" r="r" t="t"/>
              <a:pathLst>
                <a:path extrusionOk="0" h="857" w="2204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5156691" y="3957296"/>
              <a:ext cx="51631" cy="25674"/>
            </a:xfrm>
            <a:custGeom>
              <a:rect b="b" l="l" r="r" t="t"/>
              <a:pathLst>
                <a:path extrusionOk="0" h="352" w="708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530948" y="1003944"/>
              <a:ext cx="377955" cy="177947"/>
            </a:xfrm>
            <a:custGeom>
              <a:rect b="b" l="l" r="r" t="t"/>
              <a:pathLst>
                <a:path extrusionOk="0" h="2565" w="5448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5071055" y="371827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5070361" y="3666308"/>
              <a:ext cx="664335" cy="100386"/>
            </a:xfrm>
            <a:custGeom>
              <a:rect b="b" l="l" r="r" t="t"/>
              <a:pathLst>
                <a:path extrusionOk="0" h="1447" w="9576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5138627" y="3687676"/>
              <a:ext cx="527736" cy="46967"/>
            </a:xfrm>
            <a:custGeom>
              <a:rect b="b" l="l" r="r" t="t"/>
              <a:pathLst>
                <a:path extrusionOk="0" h="677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5138627" y="3687676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5023393" y="3627180"/>
              <a:ext cx="663641" cy="130980"/>
            </a:xfrm>
            <a:custGeom>
              <a:rect b="b" l="l" r="r" t="t"/>
              <a:pathLst>
                <a:path extrusionOk="0" h="1888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5023393" y="3575981"/>
              <a:ext cx="662878" cy="100386"/>
            </a:xfrm>
            <a:custGeom>
              <a:rect b="b" l="l" r="r" t="t"/>
              <a:pathLst>
                <a:path extrusionOk="0" h="1447" w="9555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5090965" y="3597348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5090965" y="3597348"/>
              <a:ext cx="527042" cy="29901"/>
            </a:xfrm>
            <a:custGeom>
              <a:rect b="b" l="l" r="r" t="t"/>
              <a:pathLst>
                <a:path extrusionOk="0" h="431" w="7597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5076743" y="3536159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5076743" y="348426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5144316" y="3506327"/>
              <a:ext cx="527736" cy="46273"/>
            </a:xfrm>
            <a:custGeom>
              <a:rect b="b" l="l" r="r" t="t"/>
              <a:pathLst>
                <a:path extrusionOk="0" h="667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144316" y="350632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5100192" y="3443751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5316437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5462196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5100192" y="3391788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5167765" y="3413850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5167765" y="3413850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5020549" y="335266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5020549" y="3300073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5088815" y="3322135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5088815" y="3322135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084583" y="3261639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5084583" y="3209052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152849" y="3231044"/>
              <a:ext cx="527736" cy="47036"/>
            </a:xfrm>
            <a:custGeom>
              <a:rect b="b" l="l" r="r" t="t"/>
              <a:pathLst>
                <a:path extrusionOk="0" h="678" w="7607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152849" y="3231808"/>
              <a:ext cx="527736" cy="29901"/>
            </a:xfrm>
            <a:custGeom>
              <a:rect b="b" l="l" r="r" t="t"/>
              <a:pathLst>
                <a:path extrusionOk="0" h="431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026931" y="3169924"/>
              <a:ext cx="664335" cy="130217"/>
            </a:xfrm>
            <a:custGeom>
              <a:rect b="b" l="l" r="r" t="t"/>
              <a:pathLst>
                <a:path extrusionOk="0" h="1877" w="9576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5121560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179836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026931" y="3117962"/>
              <a:ext cx="664335" cy="101079"/>
            </a:xfrm>
            <a:custGeom>
              <a:rect b="b" l="l" r="r" t="t"/>
              <a:pathLst>
                <a:path extrusionOk="0" h="1457" w="9576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095197" y="3140023"/>
              <a:ext cx="527805" cy="46342"/>
            </a:xfrm>
            <a:custGeom>
              <a:rect b="b" l="l" r="r" t="t"/>
              <a:pathLst>
                <a:path extrusionOk="0" h="668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095197" y="3140023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693372" y="376232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5188369" y="3728885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74103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788001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84558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909617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979270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693372" y="3710431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760944" y="373172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760944" y="373172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741727" y="367130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5172760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748179" y="3637864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78938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835662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89393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957278" y="3637864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5026931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741033" y="3619410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810062" y="3641402"/>
              <a:ext cx="527042" cy="46343"/>
            </a:xfrm>
            <a:custGeom>
              <a:rect b="b" l="l" r="r" t="t"/>
              <a:pathLst>
                <a:path extrusionOk="0" h="668" w="7597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809299" y="3641402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4687683" y="3580282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5241026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5182680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5049687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4735345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78161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839894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90392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972888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687683" y="3528320"/>
              <a:ext cx="663641" cy="100386"/>
            </a:xfrm>
            <a:custGeom>
              <a:rect b="b" l="l" r="r" t="t"/>
              <a:pathLst>
                <a:path extrusionOk="0" h="1447" w="9566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755255" y="3549687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4755949" y="3549687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4664234" y="348780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217577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159231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095961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026238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442780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483295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758863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816445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880479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4950132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4664234" y="343591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31806" y="345720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31806" y="345720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4743184" y="339678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238875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174910" y="3363344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4750260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79084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837743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489539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959359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029082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4743184" y="3344890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811450" y="3366188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811450" y="3366188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679150" y="3304999"/>
              <a:ext cx="664335" cy="130980"/>
            </a:xfrm>
            <a:custGeom>
              <a:rect b="b" l="l" r="r" t="t"/>
              <a:pathLst>
                <a:path extrusionOk="0" h="1888" w="957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279460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232492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498905" y="34240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773779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831361" y="3271629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895395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965048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679150" y="325310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747416" y="3275167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746722" y="327516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736801" y="3213978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5290074" y="3180539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5231799" y="3180539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736801" y="3162085"/>
              <a:ext cx="663572" cy="101079"/>
            </a:xfrm>
            <a:custGeom>
              <a:rect b="b" l="l" r="r" t="t"/>
              <a:pathLst>
                <a:path extrusionOk="0" h="1457" w="9565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805067" y="3183383"/>
              <a:ext cx="527042" cy="47036"/>
            </a:xfrm>
            <a:custGeom>
              <a:rect b="b" l="l" r="r" t="t"/>
              <a:pathLst>
                <a:path extrusionOk="0" h="678" w="7597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804374" y="3183383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672074" y="3278706"/>
              <a:ext cx="500055" cy="729270"/>
            </a:xfrm>
            <a:custGeom>
              <a:rect b="b" l="l" r="r" t="t"/>
              <a:pathLst>
                <a:path extrusionOk="0" h="10512" w="7208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384025" y="3268577"/>
              <a:ext cx="709151" cy="721361"/>
            </a:xfrm>
            <a:custGeom>
              <a:rect b="b" l="l" r="r" t="t"/>
              <a:pathLst>
                <a:path extrusionOk="0" h="10398" w="10222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403242" y="3268577"/>
              <a:ext cx="598914" cy="596972"/>
            </a:xfrm>
            <a:custGeom>
              <a:rect b="b" l="l" r="r" t="t"/>
              <a:pathLst>
                <a:path extrusionOk="0" h="8605" w="8633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474352" y="3356892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472895" y="3349053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472895" y="3354811"/>
              <a:ext cx="325091" cy="554861"/>
            </a:xfrm>
            <a:custGeom>
              <a:rect b="b" l="l" r="r" t="t"/>
              <a:pathLst>
                <a:path extrusionOk="0" h="7998" w="4686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609497" y="3450064"/>
              <a:ext cx="255369" cy="341256"/>
            </a:xfrm>
            <a:custGeom>
              <a:rect b="b" l="l" r="r" t="t"/>
              <a:pathLst>
                <a:path extrusionOk="0" h="4919" w="3681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601657" y="3443265"/>
              <a:ext cx="256063" cy="341464"/>
            </a:xfrm>
            <a:custGeom>
              <a:rect b="b" l="l" r="r" t="t"/>
              <a:pathLst>
                <a:path extrusionOk="0" h="4922" w="3691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725339" y="3723196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725339" y="3671303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793605" y="3692671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792911" y="3692671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676984" y="3632175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676984" y="3580282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745250" y="3602343"/>
              <a:ext cx="527111" cy="46273"/>
            </a:xfrm>
            <a:custGeom>
              <a:rect b="b" l="l" r="r" t="t"/>
              <a:pathLst>
                <a:path extrusionOk="0" h="667" w="7598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745250" y="3602343"/>
              <a:ext cx="527111" cy="29901"/>
            </a:xfrm>
            <a:custGeom>
              <a:rect b="b" l="l" r="r" t="t"/>
              <a:pathLst>
                <a:path extrusionOk="0" h="431" w="7598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731028" y="354115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731028" y="348926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98600" y="351055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98600" y="351055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503390" y="1343538"/>
              <a:ext cx="634504" cy="551947"/>
            </a:xfrm>
            <a:custGeom>
              <a:rect b="b" l="l" r="r" t="t"/>
              <a:pathLst>
                <a:path extrusionOk="0" h="7956" w="9146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858317" y="1509208"/>
              <a:ext cx="120990" cy="119880"/>
            </a:xfrm>
            <a:custGeom>
              <a:rect b="b" l="l" r="r" t="t"/>
              <a:pathLst>
                <a:path extrusionOk="0" h="1728" w="1744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745928" y="3369727"/>
              <a:ext cx="426101" cy="293109"/>
            </a:xfrm>
            <a:custGeom>
              <a:rect b="b" l="l" r="r" t="t"/>
              <a:pathLst>
                <a:path extrusionOk="0" h="4225" w="6142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745928" y="3369727"/>
              <a:ext cx="426101" cy="120296"/>
            </a:xfrm>
            <a:custGeom>
              <a:rect b="b" l="l" r="r" t="t"/>
              <a:pathLst>
                <a:path extrusionOk="0" h="1734" w="6142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462874" y="3658468"/>
              <a:ext cx="978673" cy="98929"/>
            </a:xfrm>
            <a:custGeom>
              <a:rect b="b" l="l" r="r" t="t"/>
              <a:pathLst>
                <a:path extrusionOk="0" h="1426" w="14107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573891" y="1566859"/>
              <a:ext cx="2770907" cy="1865563"/>
            </a:xfrm>
            <a:custGeom>
              <a:rect b="b" l="l" r="r" t="t"/>
              <a:pathLst>
                <a:path extrusionOk="0" h="26891" w="39941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616557" y="1618752"/>
              <a:ext cx="2684813" cy="1602424"/>
            </a:xfrm>
            <a:custGeom>
              <a:rect b="b" l="l" r="r" t="t"/>
              <a:pathLst>
                <a:path extrusionOk="0" h="23098" w="3870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64339" y="1708385"/>
              <a:ext cx="2160684" cy="1462286"/>
            </a:xfrm>
            <a:custGeom>
              <a:rect b="b" l="l" r="r" t="t"/>
              <a:pathLst>
                <a:path extrusionOk="0" h="21078" w="31145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5964339" y="1703390"/>
              <a:ext cx="2160684" cy="106074"/>
            </a:xfrm>
            <a:custGeom>
              <a:rect b="b" l="l" r="r" t="t"/>
              <a:pathLst>
                <a:path extrusionOk="0" h="1529" w="31145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41832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115787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190504" y="1751051"/>
              <a:ext cx="42041" cy="36006"/>
            </a:xfrm>
            <a:custGeom>
              <a:rect b="b" l="l" r="r" t="t"/>
              <a:pathLst>
                <a:path extrusionOk="0" h="519" w="606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5792217" y="1684936"/>
              <a:ext cx="2160684" cy="1462980"/>
            </a:xfrm>
            <a:custGeom>
              <a:rect b="b" l="l" r="r" t="t"/>
              <a:pathLst>
                <a:path extrusionOk="0" h="21088" w="31145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746013" y="1653648"/>
              <a:ext cx="2161378" cy="1462286"/>
            </a:xfrm>
            <a:custGeom>
              <a:rect b="b" l="l" r="r" t="t"/>
              <a:pathLst>
                <a:path extrusionOk="0" h="21078" w="31155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746013" y="1649347"/>
              <a:ext cx="2161378" cy="106074"/>
            </a:xfrm>
            <a:custGeom>
              <a:rect b="b" l="l" r="r" t="t"/>
              <a:pathLst>
                <a:path extrusionOk="0" h="1529" w="31155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824200" y="1697008"/>
              <a:ext cx="42041" cy="35589"/>
            </a:xfrm>
            <a:custGeom>
              <a:rect b="b" l="l" r="r" t="t"/>
              <a:pathLst>
                <a:path extrusionOk="0" h="513" w="606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902802" y="1699297"/>
              <a:ext cx="39197" cy="31011"/>
            </a:xfrm>
            <a:custGeom>
              <a:rect b="b" l="l" r="r" t="t"/>
              <a:pathLst>
                <a:path extrusionOk="0" h="447" w="565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972178" y="1697008"/>
              <a:ext cx="41972" cy="35589"/>
            </a:xfrm>
            <a:custGeom>
              <a:rect b="b" l="l" r="r" t="t"/>
              <a:pathLst>
                <a:path extrusionOk="0" h="513" w="605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896767" y="1881894"/>
              <a:ext cx="1913917" cy="1172160"/>
            </a:xfrm>
            <a:custGeom>
              <a:rect b="b" l="l" r="r" t="t"/>
              <a:pathLst>
                <a:path extrusionOk="0" h="16896" w="27588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840572" y="1807246"/>
              <a:ext cx="1913918" cy="1171397"/>
            </a:xfrm>
            <a:custGeom>
              <a:rect b="b" l="l" r="r" t="t"/>
              <a:pathLst>
                <a:path extrusionOk="0" h="16885" w="27588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962188" y="2226137"/>
              <a:ext cx="1696982" cy="666486"/>
            </a:xfrm>
            <a:custGeom>
              <a:rect b="b" l="l" r="r" t="t"/>
              <a:pathLst>
                <a:path extrusionOk="0" h="9607" w="24461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334791" y="1913183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334791" y="1946622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7334791" y="1980061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175504" y="1913183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7175504" y="1946622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7175504" y="1980061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968571" y="2040487"/>
              <a:ext cx="1677071" cy="645118"/>
            </a:xfrm>
            <a:custGeom>
              <a:rect b="b" l="l" r="r" t="t"/>
              <a:pathLst>
                <a:path extrusionOk="0" fill="none" h="9299" w="24174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cap="flat" cmpd="sng" w="9525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962188" y="1938088"/>
              <a:ext cx="1713354" cy="955224"/>
            </a:xfrm>
            <a:custGeom>
              <a:rect b="b" l="l" r="r" t="t"/>
              <a:pathLst>
                <a:path extrusionOk="0" fill="none" h="13769" w="24697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962188" y="2055472"/>
              <a:ext cx="1697676" cy="837148"/>
            </a:xfrm>
            <a:custGeom>
              <a:rect b="b" l="l" r="r" t="t"/>
              <a:pathLst>
                <a:path extrusionOk="0" h="12067" w="24471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950325" y="2308555"/>
              <a:ext cx="33924" cy="27334"/>
            </a:xfrm>
            <a:custGeom>
              <a:rect b="b" l="l" r="r" t="t"/>
              <a:pathLst>
                <a:path extrusionOk="0" h="394" w="489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119394" y="2589527"/>
              <a:ext cx="34132" cy="27611"/>
            </a:xfrm>
            <a:custGeom>
              <a:rect b="b" l="l" r="r" t="t"/>
              <a:pathLst>
                <a:path extrusionOk="0" h="398" w="492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6763688" y="2132202"/>
              <a:ext cx="33647" cy="27334"/>
            </a:xfrm>
            <a:custGeom>
              <a:rect b="b" l="l" r="r" t="t"/>
              <a:pathLst>
                <a:path extrusionOk="0" h="394" w="485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6595174" y="2310706"/>
              <a:ext cx="34202" cy="27195"/>
            </a:xfrm>
            <a:custGeom>
              <a:rect b="b" l="l" r="r" t="t"/>
              <a:pathLst>
                <a:path extrusionOk="0" h="392" w="493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455019" y="2273035"/>
              <a:ext cx="34341" cy="27264"/>
            </a:xfrm>
            <a:custGeom>
              <a:rect b="b" l="l" r="r" t="t"/>
              <a:pathLst>
                <a:path extrusionOk="0" h="393" w="495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7627141" y="2029040"/>
              <a:ext cx="34341" cy="27334"/>
            </a:xfrm>
            <a:custGeom>
              <a:rect b="b" l="l" r="r" t="t"/>
              <a:pathLst>
                <a:path extrusionOk="0" h="394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7148516" y="2564690"/>
              <a:ext cx="27056" cy="22131"/>
            </a:xfrm>
            <a:custGeom>
              <a:rect b="b" l="l" r="r" t="t"/>
              <a:pathLst>
                <a:path extrusionOk="0" h="319" w="39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473558" y="2495592"/>
              <a:ext cx="34826" cy="27750"/>
            </a:xfrm>
            <a:custGeom>
              <a:rect b="b" l="l" r="r" t="t"/>
              <a:pathLst>
                <a:path extrusionOk="0" h="400" w="502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994849" y="2430171"/>
              <a:ext cx="34341" cy="27611"/>
            </a:xfrm>
            <a:custGeom>
              <a:rect b="b" l="l" r="r" t="t"/>
              <a:pathLst>
                <a:path extrusionOk="0" h="398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104409" y="2292252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135697" y="2233282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257313" y="2411023"/>
              <a:ext cx="74093" cy="182179"/>
            </a:xfrm>
            <a:custGeom>
              <a:rect b="b" l="l" r="r" t="t"/>
              <a:pathLst>
                <a:path extrusionOk="0" h="2626" w="1068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287908" y="2351290"/>
              <a:ext cx="12141" cy="300949"/>
            </a:xfrm>
            <a:custGeom>
              <a:rect b="b" l="l" r="r" t="t"/>
              <a:pathLst>
                <a:path extrusionOk="0" h="4338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46502" y="2231132"/>
              <a:ext cx="74023" cy="182803"/>
            </a:xfrm>
            <a:custGeom>
              <a:rect b="b" l="l" r="r" t="t"/>
              <a:pathLst>
                <a:path extrusionOk="0" h="2635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477790" y="2172093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570962" y="2050477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601557" y="1991438"/>
              <a:ext cx="12141" cy="300879"/>
            </a:xfrm>
            <a:custGeom>
              <a:rect b="b" l="l" r="r" t="t"/>
              <a:pathLst>
                <a:path extrusionOk="0" h="4337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746622" y="1884739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777217" y="1827850"/>
              <a:ext cx="11447" cy="290265"/>
            </a:xfrm>
            <a:custGeom>
              <a:rect b="b" l="l" r="r" t="t"/>
              <a:pathLst>
                <a:path extrusionOk="0" h="4184" w="165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88466" y="2164253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018298" y="2106672"/>
              <a:ext cx="12210" cy="290959"/>
            </a:xfrm>
            <a:custGeom>
              <a:rect b="b" l="l" r="r" t="t"/>
              <a:pathLst>
                <a:path extrusionOk="0" h="4194" w="176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27149" y="2306474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157050" y="2248892"/>
              <a:ext cx="11447" cy="290959"/>
            </a:xfrm>
            <a:custGeom>
              <a:rect b="b" l="l" r="r" t="t"/>
              <a:pathLst>
                <a:path extrusionOk="0" h="4194" w="165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289280" y="2172787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319181" y="2115899"/>
              <a:ext cx="12141" cy="290959"/>
            </a:xfrm>
            <a:custGeom>
              <a:rect b="b" l="l" r="r" t="t"/>
              <a:pathLst>
                <a:path extrusionOk="0" h="4194" w="175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90299" y="3268785"/>
              <a:ext cx="120296" cy="102952"/>
            </a:xfrm>
            <a:custGeom>
              <a:rect b="b" l="l" r="r" t="t"/>
              <a:pathLst>
                <a:path extrusionOk="0" h="1484" w="1734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8243060" y="3585971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8243060" y="3524088"/>
              <a:ext cx="697704" cy="120227"/>
            </a:xfrm>
            <a:custGeom>
              <a:rect b="b" l="l" r="r" t="t"/>
              <a:pathLst>
                <a:path extrusionOk="0" h="1733" w="10057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8314864" y="354968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8314864" y="354968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8203932" y="3469350"/>
              <a:ext cx="697011" cy="156510"/>
            </a:xfrm>
            <a:custGeom>
              <a:rect b="b" l="l" r="r" t="t"/>
              <a:pathLst>
                <a:path extrusionOk="0" h="2256" w="1004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8203932" y="3407467"/>
              <a:ext cx="697011" cy="120227"/>
            </a:xfrm>
            <a:custGeom>
              <a:rect b="b" l="l" r="r" t="t"/>
              <a:pathLst>
                <a:path extrusionOk="0" h="1733" w="10047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8275043" y="343306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8275043" y="343306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8233070" y="3346278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8233070" y="3284394"/>
              <a:ext cx="697774" cy="120296"/>
            </a:xfrm>
            <a:custGeom>
              <a:rect b="b" l="l" r="r" t="t"/>
              <a:pathLst>
                <a:path extrusionOk="0" h="1734" w="10058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8304181" y="3309994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8304181" y="3309994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8207471" y="3226119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8207471" y="3164236"/>
              <a:ext cx="697774" cy="120227"/>
            </a:xfrm>
            <a:custGeom>
              <a:rect b="b" l="l" r="r" t="t"/>
              <a:pathLst>
                <a:path extrusionOk="0" h="1733" w="10058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8279275" y="3189835"/>
              <a:ext cx="554861" cy="56263"/>
            </a:xfrm>
            <a:custGeom>
              <a:rect b="b" l="l" r="r" t="t"/>
              <a:pathLst>
                <a:path extrusionOk="0" h="811" w="7998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8279275" y="3189835"/>
              <a:ext cx="554861" cy="36353"/>
            </a:xfrm>
            <a:custGeom>
              <a:rect b="b" l="l" r="r" t="t"/>
              <a:pathLst>
                <a:path extrusionOk="0" h="524" w="7998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8237372" y="3113036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8237372" y="3051153"/>
              <a:ext cx="697704" cy="120921"/>
            </a:xfrm>
            <a:custGeom>
              <a:rect b="b" l="l" r="r" t="t"/>
              <a:pathLst>
                <a:path extrusionOk="0" h="1743" w="10057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8309176" y="3077447"/>
              <a:ext cx="554792" cy="55569"/>
            </a:xfrm>
            <a:custGeom>
              <a:rect b="b" l="l" r="r" t="t"/>
              <a:pathLst>
                <a:path extrusionOk="0" h="801" w="7997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8308482" y="3077447"/>
              <a:ext cx="554792" cy="35659"/>
            </a:xfrm>
            <a:custGeom>
              <a:rect b="b" l="l" r="r" t="t"/>
              <a:pathLst>
                <a:path extrusionOk="0" h="514" w="7997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8203169" y="2985732"/>
              <a:ext cx="698468" cy="159493"/>
            </a:xfrm>
            <a:custGeom>
              <a:rect b="b" l="l" r="r" t="t"/>
              <a:pathLst>
                <a:path extrusionOk="0" h="2299" w="10068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8202475" y="2926554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8274349" y="2952154"/>
              <a:ext cx="554792" cy="56471"/>
            </a:xfrm>
            <a:custGeom>
              <a:rect b="b" l="l" r="r" t="t"/>
              <a:pathLst>
                <a:path extrusionOk="0" h="814" w="7997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8274349" y="2952223"/>
              <a:ext cx="554792" cy="39266"/>
            </a:xfrm>
            <a:custGeom>
              <a:rect b="b" l="l" r="r" t="t"/>
              <a:pathLst>
                <a:path extrusionOk="0" h="566" w="7997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8237372" y="2876187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8236608" y="2817079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8309176" y="2843303"/>
              <a:ext cx="554792" cy="55847"/>
            </a:xfrm>
            <a:custGeom>
              <a:rect b="b" l="l" r="r" t="t"/>
              <a:pathLst>
                <a:path extrusionOk="0" h="805" w="7997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8308482" y="2843303"/>
              <a:ext cx="554792" cy="38642"/>
            </a:xfrm>
            <a:custGeom>
              <a:rect b="b" l="l" r="r" t="t"/>
              <a:pathLst>
                <a:path extrusionOk="0" h="557" w="7997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8237372" y="2758804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8236608" y="2699765"/>
              <a:ext cx="698468" cy="121059"/>
            </a:xfrm>
            <a:custGeom>
              <a:rect b="b" l="l" r="r" t="t"/>
              <a:pathLst>
                <a:path extrusionOk="0" h="1745" w="10068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8309176" y="2725989"/>
              <a:ext cx="554792" cy="55916"/>
            </a:xfrm>
            <a:custGeom>
              <a:rect b="b" l="l" r="r" t="t"/>
              <a:pathLst>
                <a:path extrusionOk="0" h="806" w="7997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8308482" y="2725989"/>
              <a:ext cx="554792" cy="38572"/>
            </a:xfrm>
            <a:custGeom>
              <a:rect b="b" l="l" r="r" t="t"/>
              <a:pathLst>
                <a:path extrusionOk="0" h="556" w="7997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7925111" y="379076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8600763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855809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8509048" y="374879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8447858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838028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8307025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7925111" y="3726040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7996984" y="37530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7996984" y="3752403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7883138" y="3658468"/>
              <a:ext cx="699924" cy="164419"/>
            </a:xfrm>
            <a:custGeom>
              <a:rect b="b" l="l" r="r" t="t"/>
              <a:pathLst>
                <a:path extrusionOk="0" h="2370" w="10089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7890284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7933644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7982762" y="3616566"/>
              <a:ext cx="16373" cy="231157"/>
            </a:xfrm>
            <a:custGeom>
              <a:rect b="b" l="l" r="r" t="t"/>
              <a:pathLst>
                <a:path extrusionOk="0" h="3332" w="236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8184715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55879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51543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8466381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8405192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833831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826505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883138" y="3593810"/>
              <a:ext cx="699924" cy="125916"/>
            </a:xfrm>
            <a:custGeom>
              <a:rect b="b" l="l" r="r" t="t"/>
              <a:pathLst>
                <a:path extrusionOk="0" h="1815" w="10089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7955012" y="36207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7955012" y="3620104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920115" y="354399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7927955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97062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8019739" y="350202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22169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8595768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8552408" y="3502026"/>
              <a:ext cx="17136" cy="231227"/>
            </a:xfrm>
            <a:custGeom>
              <a:rect b="b" l="l" r="r" t="t"/>
              <a:pathLst>
                <a:path extrusionOk="0" h="3333" w="247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850405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844286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837529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8302030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7920115" y="3479271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992683" y="3506327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7992683" y="3505564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868222" y="3420232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7875368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7918034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967083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8543181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850051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8451396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8390276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832270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8249443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7867529" y="335481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7939333" y="3381867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7939333" y="3381867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7893128" y="3297229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8568780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8526114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8476996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8415876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8348304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7893128" y="323180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7964932" y="3258795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964932" y="3258795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853306" y="318269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853306" y="3117268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7925111" y="314501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7925111" y="3144325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887439" y="306822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887439" y="300279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959243" y="303047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959243" y="3029785"/>
              <a:ext cx="556943" cy="38503"/>
            </a:xfrm>
            <a:custGeom>
              <a:rect b="b" l="l" r="r" t="t"/>
              <a:pathLst>
                <a:path extrusionOk="0" h="555" w="8028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853306" y="2943066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903812" y="2901093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952861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8081553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853306" y="2877575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925111" y="2905325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925111" y="2904632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920115" y="2832828"/>
              <a:ext cx="699924" cy="162892"/>
            </a:xfrm>
            <a:custGeom>
              <a:rect b="b" l="l" r="r" t="t"/>
              <a:pathLst>
                <a:path extrusionOk="0" h="2348" w="10089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927955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7970621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8080859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920115" y="2767337"/>
              <a:ext cx="699924" cy="126679"/>
            </a:xfrm>
            <a:custGeom>
              <a:rect b="b" l="l" r="r" t="t"/>
              <a:pathLst>
                <a:path extrusionOk="0" h="1826" w="10089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7992683" y="2794393"/>
              <a:ext cx="555486" cy="59108"/>
            </a:xfrm>
            <a:custGeom>
              <a:rect b="b" l="l" r="r" t="t"/>
              <a:pathLst>
                <a:path extrusionOk="0" h="852" w="8007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7992683" y="2794393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7881751" y="2711212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7889590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7932256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7981305" y="2669240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8042495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8110067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881751" y="264572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953555" y="2672778"/>
              <a:ext cx="556249" cy="59108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953555" y="2672778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920115" y="2596673"/>
              <a:ext cx="699924" cy="163656"/>
            </a:xfrm>
            <a:custGeom>
              <a:rect b="b" l="l" r="r" t="t"/>
              <a:pathLst>
                <a:path extrusionOk="0" h="2359" w="10089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927955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7970621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8019739" y="255470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8080859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8148432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7920115" y="2531945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992683" y="2559002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992683" y="2559002"/>
              <a:ext cx="555486" cy="37740"/>
            </a:xfrm>
            <a:custGeom>
              <a:rect b="b" l="l" r="r" t="t"/>
              <a:pathLst>
                <a:path extrusionOk="0" h="544" w="8007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7540352" y="3339201"/>
              <a:ext cx="561174" cy="656288"/>
            </a:xfrm>
            <a:custGeom>
              <a:rect b="b" l="l" r="r" t="t"/>
              <a:pathLst>
                <a:path extrusionOk="0" h="9460" w="8089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7333403" y="3318042"/>
              <a:ext cx="728299" cy="657883"/>
            </a:xfrm>
            <a:custGeom>
              <a:rect b="b" l="l" r="r" t="t"/>
              <a:pathLst>
                <a:path extrusionOk="0" h="9483" w="10498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7366842" y="3318042"/>
              <a:ext cx="625207" cy="482781"/>
            </a:xfrm>
            <a:custGeom>
              <a:rect b="b" l="l" r="r" t="t"/>
              <a:pathLst>
                <a:path extrusionOk="0" h="6959" w="9012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423037" y="3400391"/>
              <a:ext cx="548340" cy="508172"/>
            </a:xfrm>
            <a:custGeom>
              <a:rect b="b" l="l" r="r" t="t"/>
              <a:pathLst>
                <a:path extrusionOk="0" h="7325" w="7904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423037" y="3392898"/>
              <a:ext cx="548340" cy="508103"/>
            </a:xfrm>
            <a:custGeom>
              <a:rect b="b" l="l" r="r" t="t"/>
              <a:pathLst>
                <a:path extrusionOk="0" h="7324" w="7904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423037" y="3392482"/>
              <a:ext cx="295191" cy="508103"/>
            </a:xfrm>
            <a:custGeom>
              <a:rect b="b" l="l" r="r" t="t"/>
              <a:pathLst>
                <a:path extrusionOk="0" h="7324" w="4255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573791" y="3492522"/>
              <a:ext cx="258214" cy="298590"/>
            </a:xfrm>
            <a:custGeom>
              <a:rect b="b" l="l" r="r" t="t"/>
              <a:pathLst>
                <a:path extrusionOk="0" h="4304" w="3722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566645" y="3487527"/>
              <a:ext cx="258283" cy="297203"/>
            </a:xfrm>
            <a:custGeom>
              <a:rect b="b" l="l" r="r" t="t"/>
              <a:pathLst>
                <a:path extrusionOk="0" h="4284" w="3723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8115756" y="3306456"/>
              <a:ext cx="527042" cy="768744"/>
            </a:xfrm>
            <a:custGeom>
              <a:rect b="b" l="l" r="r" t="t"/>
              <a:pathLst>
                <a:path extrusionOk="0" h="11081" w="7597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8198244" y="3295425"/>
              <a:ext cx="747516" cy="760558"/>
            </a:xfrm>
            <a:custGeom>
              <a:rect b="b" l="l" r="r" t="t"/>
              <a:pathLst>
                <a:path extrusionOk="0" h="10963" w="10775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8294954" y="3295425"/>
              <a:ext cx="630896" cy="629856"/>
            </a:xfrm>
            <a:custGeom>
              <a:rect b="b" l="l" r="r" t="t"/>
              <a:pathLst>
                <a:path extrusionOk="0" h="9079" w="9094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8290652" y="3388597"/>
              <a:ext cx="559787" cy="591075"/>
            </a:xfrm>
            <a:custGeom>
              <a:rect b="b" l="l" r="r" t="t"/>
              <a:pathLst>
                <a:path extrusionOk="0" h="8520" w="8069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8292109" y="3380619"/>
              <a:ext cx="559787" cy="590728"/>
            </a:xfrm>
            <a:custGeom>
              <a:rect b="b" l="l" r="r" t="t"/>
              <a:pathLst>
                <a:path extrusionOk="0" h="8515" w="8069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8509741" y="3386793"/>
              <a:ext cx="342851" cy="584554"/>
            </a:xfrm>
            <a:custGeom>
              <a:rect b="b" l="l" r="r" t="t"/>
              <a:pathLst>
                <a:path extrusionOk="0" h="8426" w="4942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8439325" y="3486763"/>
              <a:ext cx="269591" cy="360542"/>
            </a:xfrm>
            <a:custGeom>
              <a:rect b="b" l="l" r="r" t="t"/>
              <a:pathLst>
                <a:path extrusionOk="0" h="5197" w="3886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8446401" y="3479548"/>
              <a:ext cx="270354" cy="360681"/>
            </a:xfrm>
            <a:custGeom>
              <a:rect b="b" l="l" r="r" t="t"/>
              <a:pathLst>
                <a:path extrusionOk="0" h="5199" w="3897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106560" y="1821468"/>
              <a:ext cx="42735" cy="87343"/>
            </a:xfrm>
            <a:custGeom>
              <a:rect b="b" l="l" r="r" t="t"/>
              <a:pathLst>
                <a:path extrusionOk="0" h="1259" w="616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6170594" y="1319326"/>
              <a:ext cx="790875" cy="402861"/>
            </a:xfrm>
            <a:custGeom>
              <a:rect b="b" l="l" r="r" t="t"/>
              <a:pathLst>
                <a:path extrusionOk="0" h="5807" w="1140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191892" y="1577335"/>
              <a:ext cx="426795" cy="439074"/>
            </a:xfrm>
            <a:custGeom>
              <a:rect b="b" l="l" r="r" t="t"/>
              <a:pathLst>
                <a:path extrusionOk="0" h="6329" w="6152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6447265" y="1812935"/>
              <a:ext cx="249681" cy="185717"/>
            </a:xfrm>
            <a:custGeom>
              <a:rect b="b" l="l" r="r" t="t"/>
              <a:pathLst>
                <a:path extrusionOk="0" h="2677" w="3599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427284" y="1785878"/>
              <a:ext cx="249750" cy="185023"/>
            </a:xfrm>
            <a:custGeom>
              <a:rect b="b" l="l" r="r" t="t"/>
              <a:pathLst>
                <a:path extrusionOk="0" h="2667" w="360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085955" y="1595580"/>
              <a:ext cx="507825" cy="456834"/>
            </a:xfrm>
            <a:custGeom>
              <a:rect b="b" l="l" r="r" t="t"/>
              <a:pathLst>
                <a:path extrusionOk="0" h="6585" w="732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085955" y="1595442"/>
              <a:ext cx="266747" cy="456488"/>
            </a:xfrm>
            <a:custGeom>
              <a:rect b="b" l="l" r="r" t="t"/>
              <a:pathLst>
                <a:path extrusionOk="0" h="6580" w="3845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152764" y="1651012"/>
              <a:ext cx="382742" cy="350899"/>
            </a:xfrm>
            <a:custGeom>
              <a:rect b="b" l="l" r="r" t="t"/>
              <a:pathLst>
                <a:path extrusionOk="0" h="5058" w="5517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148532" y="1648722"/>
              <a:ext cx="382672" cy="350552"/>
            </a:xfrm>
            <a:custGeom>
              <a:rect b="b" l="l" r="r" t="t"/>
              <a:pathLst>
                <a:path extrusionOk="0" h="5053" w="5516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159216" y="1726146"/>
              <a:ext cx="338550" cy="273129"/>
            </a:xfrm>
            <a:custGeom>
              <a:rect b="b" l="l" r="r" t="t"/>
              <a:pathLst>
                <a:path extrusionOk="0" h="3937" w="488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250931" y="1714490"/>
              <a:ext cx="184260" cy="207639"/>
            </a:xfrm>
            <a:custGeom>
              <a:rect b="b" l="l" r="r" t="t"/>
              <a:pathLst>
                <a:path extrusionOk="0" h="2993" w="2656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245242" y="1717335"/>
              <a:ext cx="183566" cy="206876"/>
            </a:xfrm>
            <a:custGeom>
              <a:rect b="b" l="l" r="r" t="t"/>
              <a:pathLst>
                <a:path extrusionOk="0" h="2982" w="2646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47067" y="1241833"/>
              <a:ext cx="104618" cy="130980"/>
            </a:xfrm>
            <a:custGeom>
              <a:rect b="b" l="l" r="r" t="t"/>
              <a:pathLst>
                <a:path extrusionOk="0" h="1888" w="1508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476264" y="1565402"/>
              <a:ext cx="437618" cy="449966"/>
            </a:xfrm>
            <a:custGeom>
              <a:rect b="b" l="l" r="r" t="t"/>
              <a:pathLst>
                <a:path extrusionOk="0" h="6486" w="6308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459197" y="1889040"/>
              <a:ext cx="144578" cy="133478"/>
            </a:xfrm>
            <a:custGeom>
              <a:rect b="b" l="l" r="r" t="t"/>
              <a:pathLst>
                <a:path extrusionOk="0" h="1924" w="2084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553202" y="1414648"/>
              <a:ext cx="383436" cy="515664"/>
            </a:xfrm>
            <a:custGeom>
              <a:rect b="b" l="l" r="r" t="t"/>
              <a:pathLst>
                <a:path extrusionOk="0" h="7433" w="5527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525451" y="1131387"/>
              <a:ext cx="226232" cy="199523"/>
            </a:xfrm>
            <a:custGeom>
              <a:rect b="b" l="l" r="r" t="t"/>
              <a:pathLst>
                <a:path extrusionOk="0" h="2876" w="3261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614391" y="1131457"/>
              <a:ext cx="115232" cy="199661"/>
            </a:xfrm>
            <a:custGeom>
              <a:rect b="b" l="l" r="r" t="t"/>
              <a:pathLst>
                <a:path extrusionOk="0" h="2878" w="1661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472864" y="1035371"/>
              <a:ext cx="325022" cy="217976"/>
            </a:xfrm>
            <a:custGeom>
              <a:rect b="b" l="l" r="r" t="t"/>
              <a:pathLst>
                <a:path extrusionOk="0" h="3142" w="4685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682657" y="1194311"/>
              <a:ext cx="44886" cy="54113"/>
            </a:xfrm>
            <a:custGeom>
              <a:rect b="b" l="l" r="r" t="t"/>
              <a:pathLst>
                <a:path extrusionOk="0" h="780" w="647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7904506" y="3063224"/>
              <a:ext cx="49118" cy="68196"/>
            </a:xfrm>
            <a:custGeom>
              <a:rect b="b" l="l" r="r" t="t"/>
              <a:pathLst>
                <a:path extrusionOk="0" h="983" w="708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7796418" y="3111926"/>
              <a:ext cx="165043" cy="77492"/>
            </a:xfrm>
            <a:custGeom>
              <a:rect b="b" l="l" r="r" t="t"/>
              <a:pathLst>
                <a:path extrusionOk="0" h="1117" w="2379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7838321" y="2436692"/>
              <a:ext cx="419719" cy="663086"/>
            </a:xfrm>
            <a:custGeom>
              <a:rect b="b" l="l" r="r" t="t"/>
              <a:pathLst>
                <a:path extrusionOk="0" h="9558" w="605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8052415" y="3108735"/>
              <a:ext cx="50574" cy="68542"/>
            </a:xfrm>
            <a:custGeom>
              <a:rect b="b" l="l" r="r" t="t"/>
              <a:pathLst>
                <a:path extrusionOk="0" h="988" w="729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7945715" y="3158824"/>
              <a:ext cx="165806" cy="78879"/>
            </a:xfrm>
            <a:custGeom>
              <a:rect b="b" l="l" r="r" t="t"/>
              <a:pathLst>
                <a:path extrusionOk="0" h="1137" w="239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7998371" y="2445919"/>
              <a:ext cx="505744" cy="696386"/>
            </a:xfrm>
            <a:custGeom>
              <a:rect b="b" l="l" r="r" t="t"/>
              <a:pathLst>
                <a:path extrusionOk="0" h="10038" w="729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7506912" y="2061161"/>
              <a:ext cx="202089" cy="83666"/>
            </a:xfrm>
            <a:custGeom>
              <a:rect b="b" l="l" r="r" t="t"/>
              <a:pathLst>
                <a:path extrusionOk="0" h="1206" w="2913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7650590" y="1910338"/>
              <a:ext cx="571164" cy="256133"/>
            </a:xfrm>
            <a:custGeom>
              <a:rect b="b" l="l" r="r" t="t"/>
              <a:pathLst>
                <a:path extrusionOk="0" h="3692" w="8233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8110760" y="1888069"/>
              <a:ext cx="396201" cy="605991"/>
            </a:xfrm>
            <a:custGeom>
              <a:rect b="b" l="l" r="r" t="t"/>
              <a:pathLst>
                <a:path extrusionOk="0" h="8735" w="5711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8011206" y="2435929"/>
              <a:ext cx="361305" cy="95391"/>
            </a:xfrm>
            <a:custGeom>
              <a:rect b="b" l="l" r="r" t="t"/>
              <a:pathLst>
                <a:path extrusionOk="0" h="1375" w="5208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8218848" y="2464373"/>
              <a:ext cx="153666" cy="75480"/>
            </a:xfrm>
            <a:custGeom>
              <a:rect b="b" l="l" r="r" t="t"/>
              <a:pathLst>
                <a:path extrusionOk="0" h="1088" w="2215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8082733" y="2409636"/>
              <a:ext cx="139027" cy="91367"/>
            </a:xfrm>
            <a:custGeom>
              <a:rect b="b" l="l" r="r" t="t"/>
              <a:pathLst>
                <a:path extrusionOk="0" h="1317" w="2004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8182565" y="1921855"/>
              <a:ext cx="359918" cy="549727"/>
            </a:xfrm>
            <a:custGeom>
              <a:rect b="b" l="l" r="r" t="t"/>
              <a:pathLst>
                <a:path extrusionOk="0" h="7924" w="5188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7856914" y="2208793"/>
              <a:ext cx="362693" cy="331058"/>
            </a:xfrm>
            <a:custGeom>
              <a:rect b="b" l="l" r="r" t="t"/>
              <a:pathLst>
                <a:path extrusionOk="0" h="4772" w="5228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8194636" y="1642687"/>
              <a:ext cx="197788" cy="271326"/>
            </a:xfrm>
            <a:custGeom>
              <a:rect b="b" l="l" r="r" t="t"/>
              <a:pathLst>
                <a:path extrusionOk="0" h="3911" w="2851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8265053" y="1765273"/>
              <a:ext cx="114607" cy="147977"/>
            </a:xfrm>
            <a:custGeom>
              <a:rect b="b" l="l" r="r" t="t"/>
              <a:pathLst>
                <a:path extrusionOk="0" h="2133" w="1652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8188184" y="1621943"/>
              <a:ext cx="235181" cy="219502"/>
            </a:xfrm>
            <a:custGeom>
              <a:rect b="b" l="l" r="r" t="t"/>
              <a:pathLst>
                <a:path extrusionOk="0" h="3164" w="339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8330474" y="1745779"/>
              <a:ext cx="45649" cy="58691"/>
            </a:xfrm>
            <a:custGeom>
              <a:rect b="b" l="l" r="r" t="t"/>
              <a:pathLst>
                <a:path extrusionOk="0" h="846" w="658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8271504" y="1865591"/>
              <a:ext cx="101010" cy="79712"/>
            </a:xfrm>
            <a:custGeom>
              <a:rect b="b" l="l" r="r" t="t"/>
              <a:pathLst>
                <a:path extrusionOk="0" h="1149" w="1456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8243754" y="1867672"/>
              <a:ext cx="27819" cy="70485"/>
            </a:xfrm>
            <a:custGeom>
              <a:rect b="b" l="l" r="r" t="t"/>
              <a:pathLst>
                <a:path extrusionOk="0" h="1016" w="401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8647730" y="2054015"/>
              <a:ext cx="120227" cy="161505"/>
            </a:xfrm>
            <a:custGeom>
              <a:rect b="b" l="l" r="r" t="t"/>
              <a:pathLst>
                <a:path extrusionOk="0" h="2328" w="1733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7831939" y="1226918"/>
              <a:ext cx="120990" cy="160811"/>
            </a:xfrm>
            <a:custGeom>
              <a:rect b="b" l="l" r="r" t="t"/>
              <a:pathLst>
                <a:path extrusionOk="0" h="2318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349113" y="1439554"/>
              <a:ext cx="120296" cy="161505"/>
            </a:xfrm>
            <a:custGeom>
              <a:rect b="b" l="l" r="r" t="t"/>
              <a:pathLst>
                <a:path extrusionOk="0" h="2328" w="1734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7100137" y="753975"/>
              <a:ext cx="120990" cy="160742"/>
            </a:xfrm>
            <a:custGeom>
              <a:rect b="b" l="l" r="r" t="t"/>
              <a:pathLst>
                <a:path extrusionOk="0" h="2317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7578023" y="753983"/>
              <a:ext cx="249750" cy="387667"/>
            </a:xfrm>
            <a:custGeom>
              <a:rect b="b" l="l" r="r" t="t"/>
              <a:pathLst>
                <a:path extrusionOk="0" h="5588" w="360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871861" y="1221923"/>
              <a:ext cx="139444" cy="218392"/>
            </a:xfrm>
            <a:custGeom>
              <a:rect b="b" l="l" r="r" t="t"/>
              <a:pathLst>
                <a:path extrusionOk="0" h="3148" w="201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265137" y="1081784"/>
              <a:ext cx="397588" cy="855671"/>
            </a:xfrm>
            <a:custGeom>
              <a:rect b="b" l="l" r="r" t="t"/>
              <a:pathLst>
                <a:path extrusionOk="0" h="12334" w="5731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016217" y="1573935"/>
              <a:ext cx="288808" cy="621669"/>
            </a:xfrm>
            <a:custGeom>
              <a:rect b="b" l="l" r="r" t="t"/>
              <a:pathLst>
                <a:path extrusionOk="0" h="8961" w="4163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861940" y="2106117"/>
              <a:ext cx="113844" cy="128621"/>
            </a:xfrm>
            <a:custGeom>
              <a:rect b="b" l="l" r="r" t="t"/>
              <a:pathLst>
                <a:path extrusionOk="0" h="1854" w="1641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371175" y="2256176"/>
              <a:ext cx="362762" cy="136599"/>
            </a:xfrm>
            <a:custGeom>
              <a:rect b="b" l="l" r="r" t="t"/>
              <a:pathLst>
                <a:path extrusionOk="0" h="1969" w="5229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656379" y="2189853"/>
              <a:ext cx="239760" cy="198343"/>
            </a:xfrm>
            <a:custGeom>
              <a:rect b="b" l="l" r="r" t="t"/>
              <a:pathLst>
                <a:path extrusionOk="0" h="2859" w="3456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514159" y="2238139"/>
              <a:ext cx="371989" cy="154637"/>
            </a:xfrm>
            <a:custGeom>
              <a:rect b="b" l="l" r="r" t="t"/>
              <a:pathLst>
                <a:path extrusionOk="0" h="2229" w="5362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132244" y="2758110"/>
              <a:ext cx="410422" cy="318709"/>
            </a:xfrm>
            <a:custGeom>
              <a:rect b="b" l="l" r="r" t="t"/>
              <a:pathLst>
                <a:path extrusionOk="0" h="4594" w="5916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379708" y="2837060"/>
              <a:ext cx="216311" cy="1092448"/>
            </a:xfrm>
            <a:custGeom>
              <a:rect b="b" l="l" r="r" t="t"/>
              <a:pathLst>
                <a:path extrusionOk="0" h="15747" w="3118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371175" y="2963393"/>
              <a:ext cx="152278" cy="966879"/>
            </a:xfrm>
            <a:custGeom>
              <a:rect b="b" l="l" r="r" t="t"/>
              <a:pathLst>
                <a:path extrusionOk="0" h="13937" w="2195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132244" y="3339340"/>
              <a:ext cx="188978" cy="589757"/>
            </a:xfrm>
            <a:custGeom>
              <a:rect b="b" l="l" r="r" t="t"/>
              <a:pathLst>
                <a:path extrusionOk="0" h="8501" w="2724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183235" y="2896515"/>
              <a:ext cx="231713" cy="572899"/>
            </a:xfrm>
            <a:custGeom>
              <a:rect b="b" l="l" r="r" t="t"/>
              <a:pathLst>
                <a:path extrusionOk="0" h="8258" w="334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640978" y="2284204"/>
              <a:ext cx="72358" cy="28028"/>
            </a:xfrm>
            <a:custGeom>
              <a:rect b="b" l="l" r="r" t="t"/>
              <a:pathLst>
                <a:path extrusionOk="0" h="404" w="1043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185525" y="2226830"/>
              <a:ext cx="369907" cy="600579"/>
            </a:xfrm>
            <a:custGeom>
              <a:rect b="b" l="l" r="r" t="t"/>
              <a:pathLst>
                <a:path extrusionOk="0" h="8657" w="5332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186288" y="2320002"/>
              <a:ext cx="350691" cy="507409"/>
            </a:xfrm>
            <a:custGeom>
              <a:rect b="b" l="l" r="r" t="t"/>
              <a:pathLst>
                <a:path extrusionOk="0" h="7314" w="5055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272592" y="1942043"/>
              <a:ext cx="260087" cy="335359"/>
            </a:xfrm>
            <a:custGeom>
              <a:rect b="b" l="l" r="r" t="t"/>
              <a:pathLst>
                <a:path extrusionOk="0" h="4834" w="3749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15992" y="2291558"/>
              <a:ext cx="98929" cy="428946"/>
            </a:xfrm>
            <a:custGeom>
              <a:rect b="b" l="l" r="r" t="t"/>
              <a:pathLst>
                <a:path extrusionOk="0" h="6183" w="1426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398231" y="2257425"/>
              <a:ext cx="44816" cy="37740"/>
            </a:xfrm>
            <a:custGeom>
              <a:rect b="b" l="l" r="r" t="t"/>
              <a:pathLst>
                <a:path extrusionOk="0" h="544" w="646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314287" y="2211221"/>
              <a:ext cx="105311" cy="78255"/>
            </a:xfrm>
            <a:custGeom>
              <a:rect b="b" l="l" r="r" t="t"/>
              <a:pathLst>
                <a:path extrusionOk="0" h="1128" w="1518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418836" y="2214065"/>
              <a:ext cx="33508" cy="63339"/>
            </a:xfrm>
            <a:custGeom>
              <a:rect b="b" l="l" r="r" t="t"/>
              <a:pathLst>
                <a:path extrusionOk="0" h="913" w="483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244564" y="1969377"/>
              <a:ext cx="145896" cy="208749"/>
            </a:xfrm>
            <a:custGeom>
              <a:rect b="b" l="l" r="r" t="t"/>
              <a:pathLst>
                <a:path extrusionOk="0" h="3009" w="2103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349807" y="2069209"/>
              <a:ext cx="49881" cy="64103"/>
            </a:xfrm>
            <a:custGeom>
              <a:rect b="b" l="l" r="r" t="t"/>
              <a:pathLst>
                <a:path extrusionOk="0" h="924" w="719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5916678" y="2108822"/>
              <a:ext cx="89702" cy="38434"/>
            </a:xfrm>
            <a:custGeom>
              <a:rect b="b" l="l" r="r" t="t"/>
              <a:pathLst>
                <a:path extrusionOk="0" h="554" w="1293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5287230" y="1914778"/>
              <a:ext cx="218462" cy="99484"/>
            </a:xfrm>
            <a:custGeom>
              <a:rect b="b" l="l" r="r" t="t"/>
              <a:pathLst>
                <a:path extrusionOk="0" h="1434" w="3149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5492791" y="2037643"/>
              <a:ext cx="33508" cy="56263"/>
            </a:xfrm>
            <a:custGeom>
              <a:rect b="b" l="l" r="r" t="t"/>
              <a:pathLst>
                <a:path extrusionOk="0" h="811" w="483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649997" y="2133312"/>
              <a:ext cx="527736" cy="479451"/>
            </a:xfrm>
            <a:custGeom>
              <a:rect b="b" l="l" r="r" t="t"/>
              <a:pathLst>
                <a:path extrusionOk="0" h="6911" w="7607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639313" y="2126166"/>
              <a:ext cx="448856" cy="420759"/>
            </a:xfrm>
            <a:custGeom>
              <a:rect b="b" l="l" r="r" t="t"/>
              <a:pathLst>
                <a:path extrusionOk="0" h="6065" w="647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16806" y="2200884"/>
              <a:ext cx="393356" cy="362276"/>
            </a:xfrm>
            <a:custGeom>
              <a:rect b="b" l="l" r="r" t="t"/>
              <a:pathLst>
                <a:path extrusionOk="0" h="5222" w="567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712574" y="2191518"/>
              <a:ext cx="335706" cy="315587"/>
            </a:xfrm>
            <a:custGeom>
              <a:rect b="b" l="l" r="r" t="t"/>
              <a:pathLst>
                <a:path extrusionOk="0" h="4549" w="4839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838422" y="2267415"/>
              <a:ext cx="147283" cy="214854"/>
            </a:xfrm>
            <a:custGeom>
              <a:rect b="b" l="l" r="r" t="t"/>
              <a:pathLst>
                <a:path extrusionOk="0" h="3097" w="2123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832733" y="2262420"/>
              <a:ext cx="146589" cy="213397"/>
            </a:xfrm>
            <a:custGeom>
              <a:rect b="b" l="l" r="r" t="t"/>
              <a:pathLst>
                <a:path extrusionOk="0" h="3076" w="2113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752395" y="2529794"/>
              <a:ext cx="194181" cy="88453"/>
            </a:xfrm>
            <a:custGeom>
              <a:rect b="b" l="l" r="r" t="t"/>
              <a:pathLst>
                <a:path extrusionOk="0" h="1275" w="2799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169915" y="2252291"/>
              <a:ext cx="347153" cy="338758"/>
            </a:xfrm>
            <a:custGeom>
              <a:rect b="b" l="l" r="r" t="t"/>
              <a:pathLst>
                <a:path extrusionOk="0" h="4883" w="5004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425219" y="2491430"/>
              <a:ext cx="362762" cy="126748"/>
            </a:xfrm>
            <a:custGeom>
              <a:rect b="b" l="l" r="r" t="t"/>
              <a:pathLst>
                <a:path extrusionOk="0" h="1827" w="5229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176992" y="2300091"/>
              <a:ext cx="608904" cy="318084"/>
            </a:xfrm>
            <a:custGeom>
              <a:rect b="b" l="l" r="r" t="t"/>
              <a:pathLst>
                <a:path extrusionOk="0" h="4585" w="8777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8519708" y="1497341"/>
              <a:ext cx="239066" cy="364149"/>
            </a:xfrm>
            <a:custGeom>
              <a:rect b="b" l="l" r="r" t="t"/>
              <a:pathLst>
                <a:path extrusionOk="0" h="5249" w="3446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4"/>
          <p:cNvSpPr txBox="1"/>
          <p:nvPr>
            <p:ph type="title"/>
          </p:nvPr>
        </p:nvSpPr>
        <p:spPr>
          <a:xfrm>
            <a:off x="321243" y="705061"/>
            <a:ext cx="5173040" cy="792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000"/>
              <a:t>TARGET AUDIENCE</a:t>
            </a:r>
            <a:endParaRPr sz="4000"/>
          </a:p>
        </p:txBody>
      </p:sp>
      <p:grpSp>
        <p:nvGrpSpPr>
          <p:cNvPr id="1185" name="Google Shape;1185;p44"/>
          <p:cNvGrpSpPr/>
          <p:nvPr/>
        </p:nvGrpSpPr>
        <p:grpSpPr>
          <a:xfrm>
            <a:off x="5019426" y="1149275"/>
            <a:ext cx="4572903" cy="3204725"/>
            <a:chOff x="4638426" y="1149275"/>
            <a:chExt cx="4572903" cy="3204725"/>
          </a:xfrm>
        </p:grpSpPr>
        <p:sp>
          <p:nvSpPr>
            <p:cNvPr id="1186" name="Google Shape;1186;p44"/>
            <p:cNvSpPr/>
            <p:nvPr/>
          </p:nvSpPr>
          <p:spPr>
            <a:xfrm>
              <a:off x="5822521" y="4154752"/>
              <a:ext cx="1074218" cy="199247"/>
            </a:xfrm>
            <a:custGeom>
              <a:rect b="b" l="l" r="r" t="t"/>
              <a:pathLst>
                <a:path extrusionOk="0" h="148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670026" y="4154752"/>
              <a:ext cx="72892" cy="199247"/>
            </a:xfrm>
            <a:custGeom>
              <a:rect b="b" l="l" r="r" t="t"/>
              <a:pathLst>
                <a:path extrusionOk="0" h="1487" w="544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518882" y="4154752"/>
              <a:ext cx="72892" cy="199247"/>
            </a:xfrm>
            <a:custGeom>
              <a:rect b="b" l="l" r="r" t="t"/>
              <a:pathLst>
                <a:path extrusionOk="0" h="1487" w="544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980499" y="4154752"/>
              <a:ext cx="74232" cy="199247"/>
            </a:xfrm>
            <a:custGeom>
              <a:rect b="b" l="l" r="r" t="t"/>
              <a:pathLst>
                <a:path extrusionOk="0" h="1487" w="554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822521" y="4154752"/>
              <a:ext cx="1038576" cy="166285"/>
            </a:xfrm>
            <a:custGeom>
              <a:rect b="b" l="l" r="r" t="t"/>
              <a:pathLst>
                <a:path extrusionOk="0" h="124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670026" y="4154752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518882" y="4154752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980499" y="4154752"/>
              <a:ext cx="74232" cy="166285"/>
            </a:xfrm>
            <a:custGeom>
              <a:rect b="b" l="l" r="r" t="t"/>
              <a:pathLst>
                <a:path extrusionOk="0" h="1241" w="554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5878798" y="3956978"/>
              <a:ext cx="1074352" cy="197907"/>
            </a:xfrm>
            <a:custGeom>
              <a:rect b="b" l="l" r="r" t="t"/>
              <a:pathLst>
                <a:path extrusionOk="0" h="1477" w="8018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724963" y="3956978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575159" y="3956978"/>
              <a:ext cx="73026" cy="197907"/>
            </a:xfrm>
            <a:custGeom>
              <a:rect b="b" l="l" r="r" t="t"/>
              <a:pathLst>
                <a:path extrusionOk="0" h="1477" w="545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036776" y="3956978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5878798" y="3956978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724963" y="3956978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575159" y="3956978"/>
              <a:ext cx="73026" cy="164945"/>
            </a:xfrm>
            <a:custGeom>
              <a:rect b="b" l="l" r="r" t="t"/>
              <a:pathLst>
                <a:path extrusionOk="0" h="1231" w="545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036776" y="3956978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5795053" y="3759203"/>
              <a:ext cx="1074218" cy="197907"/>
            </a:xfrm>
            <a:custGeom>
              <a:rect b="b" l="l" r="r" t="t"/>
              <a:pathLst>
                <a:path extrusionOk="0" h="147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641083" y="3759203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6491413" y="3759203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5952896" y="3759203"/>
              <a:ext cx="73026" cy="197907"/>
            </a:xfrm>
            <a:custGeom>
              <a:rect b="b" l="l" r="r" t="t"/>
              <a:pathLst>
                <a:path extrusionOk="0" h="1477" w="545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795053" y="3759203"/>
              <a:ext cx="1039916" cy="164945"/>
            </a:xfrm>
            <a:custGeom>
              <a:rect b="b" l="l" r="r" t="t"/>
              <a:pathLst>
                <a:path extrusionOk="0" h="1231" w="7761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641083" y="3759203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6491413" y="3759203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5952896" y="3759203"/>
              <a:ext cx="73026" cy="164945"/>
            </a:xfrm>
            <a:custGeom>
              <a:rect b="b" l="l" r="r" t="t"/>
              <a:pathLst>
                <a:path extrusionOk="0" h="1231" w="545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822521" y="3559955"/>
              <a:ext cx="1074218" cy="199381"/>
            </a:xfrm>
            <a:custGeom>
              <a:rect b="b" l="l" r="r" t="t"/>
              <a:pathLst>
                <a:path extrusionOk="0" h="1488" w="8017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670026" y="3559955"/>
              <a:ext cx="72892" cy="199381"/>
            </a:xfrm>
            <a:custGeom>
              <a:rect b="b" l="l" r="r" t="t"/>
              <a:pathLst>
                <a:path extrusionOk="0" h="1488" w="544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518882" y="3559955"/>
              <a:ext cx="72892" cy="199381"/>
            </a:xfrm>
            <a:custGeom>
              <a:rect b="b" l="l" r="r" t="t"/>
              <a:pathLst>
                <a:path extrusionOk="0" h="1488" w="544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5980499" y="3559955"/>
              <a:ext cx="74232" cy="199381"/>
            </a:xfrm>
            <a:custGeom>
              <a:rect b="b" l="l" r="r" t="t"/>
              <a:pathLst>
                <a:path extrusionOk="0" h="1488" w="554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5822521" y="3559955"/>
              <a:ext cx="1038576" cy="166285"/>
            </a:xfrm>
            <a:custGeom>
              <a:rect b="b" l="l" r="r" t="t"/>
              <a:pathLst>
                <a:path extrusionOk="0" h="1241" w="7751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6670026" y="3559955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518882" y="3559955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5980499" y="3559955"/>
              <a:ext cx="74232" cy="166285"/>
            </a:xfrm>
            <a:custGeom>
              <a:rect b="b" l="l" r="r" t="t"/>
              <a:pathLst>
                <a:path extrusionOk="0" h="1241" w="554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5715327" y="3362180"/>
              <a:ext cx="1074352" cy="197907"/>
            </a:xfrm>
            <a:custGeom>
              <a:rect b="b" l="l" r="r" t="t"/>
              <a:pathLst>
                <a:path extrusionOk="0" h="1477" w="8018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562832" y="3362180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6411688" y="3362180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5873304" y="3362180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5715327" y="3362180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562832" y="3362180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411688" y="3362180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5873304" y="3362180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5822521" y="3164405"/>
              <a:ext cx="1074218" cy="197907"/>
            </a:xfrm>
            <a:custGeom>
              <a:rect b="b" l="l" r="r" t="t"/>
              <a:pathLst>
                <a:path extrusionOk="0" h="147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670026" y="3164405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518882" y="3164405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5980499" y="3164405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5822521" y="3164405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6670026" y="3164405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518882" y="3164405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5980499" y="3164405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5822521" y="2966497"/>
              <a:ext cx="1074218" cy="198041"/>
            </a:xfrm>
            <a:custGeom>
              <a:rect b="b" l="l" r="r" t="t"/>
              <a:pathLst>
                <a:path extrusionOk="0" h="1478" w="8017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670026" y="2966497"/>
              <a:ext cx="72892" cy="198041"/>
            </a:xfrm>
            <a:custGeom>
              <a:rect b="b" l="l" r="r" t="t"/>
              <a:pathLst>
                <a:path extrusionOk="0" h="1478" w="544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6518882" y="2966497"/>
              <a:ext cx="72892" cy="198041"/>
            </a:xfrm>
            <a:custGeom>
              <a:rect b="b" l="l" r="r" t="t"/>
              <a:pathLst>
                <a:path extrusionOk="0" h="1478" w="544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5980499" y="2966497"/>
              <a:ext cx="74232" cy="198041"/>
            </a:xfrm>
            <a:custGeom>
              <a:rect b="b" l="l" r="r" t="t"/>
              <a:pathLst>
                <a:path extrusionOk="0" h="1478" w="554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5822521" y="2966497"/>
              <a:ext cx="1038576" cy="165079"/>
            </a:xfrm>
            <a:custGeom>
              <a:rect b="b" l="l" r="r" t="t"/>
              <a:pathLst>
                <a:path extrusionOk="0" h="1232" w="7751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6670026" y="2966497"/>
              <a:ext cx="72892" cy="165079"/>
            </a:xfrm>
            <a:custGeom>
              <a:rect b="b" l="l" r="r" t="t"/>
              <a:pathLst>
                <a:path extrusionOk="0" h="1232" w="544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518882" y="2966497"/>
              <a:ext cx="72892" cy="165079"/>
            </a:xfrm>
            <a:custGeom>
              <a:rect b="b" l="l" r="r" t="t"/>
              <a:pathLst>
                <a:path extrusionOk="0" h="1232" w="544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5980499" y="2966497"/>
              <a:ext cx="74232" cy="165079"/>
            </a:xfrm>
            <a:custGeom>
              <a:rect b="b" l="l" r="r" t="t"/>
              <a:pathLst>
                <a:path extrusionOk="0" h="1232" w="554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5943383" y="2767382"/>
              <a:ext cx="1074218" cy="199247"/>
            </a:xfrm>
            <a:custGeom>
              <a:rect b="b" l="l" r="r" t="t"/>
              <a:pathLst>
                <a:path extrusionOk="0" h="148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790887" y="2767382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639744" y="2767382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101360" y="2767382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5943383" y="2767382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790887" y="2767382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6639744" y="2767382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101360" y="2767382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5822521" y="2569608"/>
              <a:ext cx="1074218" cy="197907"/>
            </a:xfrm>
            <a:custGeom>
              <a:rect b="b" l="l" r="r" t="t"/>
              <a:pathLst>
                <a:path extrusionOk="0" h="147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6670026" y="2569608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6518882" y="2569608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980499" y="2569608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5822521" y="2569608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670026" y="2569608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518882" y="2569608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5980499" y="2569608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5822521" y="2371699"/>
              <a:ext cx="1074218" cy="198041"/>
            </a:xfrm>
            <a:custGeom>
              <a:rect b="b" l="l" r="r" t="t"/>
              <a:pathLst>
                <a:path extrusionOk="0" h="1478" w="8017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670026" y="2371833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518882" y="2371833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5980499" y="2371833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5822521" y="2371833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670026" y="2371833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518882" y="2371833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5980499" y="2371833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5752443" y="2172584"/>
              <a:ext cx="1074218" cy="199381"/>
            </a:xfrm>
            <a:custGeom>
              <a:rect b="b" l="l" r="r" t="t"/>
              <a:pathLst>
                <a:path extrusionOk="0" h="1488" w="8017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599948" y="2172584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448804" y="2172584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910420" y="2172584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752443" y="2172584"/>
              <a:ext cx="1038576" cy="166419"/>
            </a:xfrm>
            <a:custGeom>
              <a:rect b="b" l="l" r="r" t="t"/>
              <a:pathLst>
                <a:path extrusionOk="0" h="1242" w="7751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599948" y="2172584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448804" y="2172584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5910420" y="2172584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5822521" y="1974810"/>
              <a:ext cx="1074218" cy="197907"/>
            </a:xfrm>
            <a:custGeom>
              <a:rect b="b" l="l" r="r" t="t"/>
              <a:pathLst>
                <a:path extrusionOk="0" h="147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6670026" y="1974810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6518882" y="1974810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5980499" y="1974810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5822521" y="1974810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670026" y="1974810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518882" y="1974810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5980499" y="1974810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7005142" y="4154752"/>
              <a:ext cx="1074352" cy="199247"/>
            </a:xfrm>
            <a:custGeom>
              <a:rect b="b" l="l" r="r" t="t"/>
              <a:pathLst>
                <a:path extrusionOk="0" h="1487" w="8018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7851307" y="4154752"/>
              <a:ext cx="74366" cy="199247"/>
            </a:xfrm>
            <a:custGeom>
              <a:rect b="b" l="l" r="r" t="t"/>
              <a:pathLst>
                <a:path extrusionOk="0" h="1487" w="555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7701637" y="4154752"/>
              <a:ext cx="72892" cy="199247"/>
            </a:xfrm>
            <a:custGeom>
              <a:rect b="b" l="l" r="r" t="t"/>
              <a:pathLst>
                <a:path extrusionOk="0" h="1487" w="544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7163120" y="4154752"/>
              <a:ext cx="72892" cy="199247"/>
            </a:xfrm>
            <a:custGeom>
              <a:rect b="b" l="l" r="r" t="t"/>
              <a:pathLst>
                <a:path extrusionOk="0" h="1487" w="544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7005142" y="4154752"/>
              <a:ext cx="1038576" cy="166285"/>
            </a:xfrm>
            <a:custGeom>
              <a:rect b="b" l="l" r="r" t="t"/>
              <a:pathLst>
                <a:path extrusionOk="0" h="1241" w="7751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7851307" y="4154752"/>
              <a:ext cx="74366" cy="166285"/>
            </a:xfrm>
            <a:custGeom>
              <a:rect b="b" l="l" r="r" t="t"/>
              <a:pathLst>
                <a:path extrusionOk="0" h="1241" w="555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7701637" y="4154752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7163120" y="4154752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7060079" y="3956978"/>
              <a:ext cx="1075692" cy="197907"/>
            </a:xfrm>
            <a:custGeom>
              <a:rect b="b" l="l" r="r" t="t"/>
              <a:pathLst>
                <a:path extrusionOk="0" h="1477" w="8028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7907584" y="3956978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7756574" y="3956978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7218057" y="3956978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7060079" y="3956978"/>
              <a:ext cx="1040050" cy="164945"/>
            </a:xfrm>
            <a:custGeom>
              <a:rect b="b" l="l" r="r" t="t"/>
              <a:pathLst>
                <a:path extrusionOk="0" h="1231" w="7762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7907584" y="3956978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7756574" y="3956978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7218057" y="3956978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6977674" y="3759203"/>
              <a:ext cx="1074352" cy="197907"/>
            </a:xfrm>
            <a:custGeom>
              <a:rect b="b" l="l" r="r" t="t"/>
              <a:pathLst>
                <a:path extrusionOk="0" h="1477" w="8018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7823838" y="3759203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7672694" y="3759203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7134311" y="3759203"/>
              <a:ext cx="74232" cy="197907"/>
            </a:xfrm>
            <a:custGeom>
              <a:rect b="b" l="l" r="r" t="t"/>
              <a:pathLst>
                <a:path extrusionOk="0" h="1477" w="554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6976334" y="3759203"/>
              <a:ext cx="1039916" cy="164945"/>
            </a:xfrm>
            <a:custGeom>
              <a:rect b="b" l="l" r="r" t="t"/>
              <a:pathLst>
                <a:path extrusionOk="0" h="1231" w="7761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7823838" y="3759203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7672694" y="3759203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7134311" y="3759203"/>
              <a:ext cx="74232" cy="164945"/>
            </a:xfrm>
            <a:custGeom>
              <a:rect b="b" l="l" r="r" t="t"/>
              <a:pathLst>
                <a:path extrusionOk="0" h="1231" w="554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7005142" y="3559955"/>
              <a:ext cx="1074352" cy="199381"/>
            </a:xfrm>
            <a:custGeom>
              <a:rect b="b" l="l" r="r" t="t"/>
              <a:pathLst>
                <a:path extrusionOk="0" h="1488" w="8018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7851307" y="3559955"/>
              <a:ext cx="74366" cy="199381"/>
            </a:xfrm>
            <a:custGeom>
              <a:rect b="b" l="l" r="r" t="t"/>
              <a:pathLst>
                <a:path extrusionOk="0" h="1488" w="555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7701637" y="3559955"/>
              <a:ext cx="72892" cy="199381"/>
            </a:xfrm>
            <a:custGeom>
              <a:rect b="b" l="l" r="r" t="t"/>
              <a:pathLst>
                <a:path extrusionOk="0" h="1488" w="544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7163120" y="3559955"/>
              <a:ext cx="72892" cy="199381"/>
            </a:xfrm>
            <a:custGeom>
              <a:rect b="b" l="l" r="r" t="t"/>
              <a:pathLst>
                <a:path extrusionOk="0" h="1488" w="544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7005142" y="3559955"/>
              <a:ext cx="1038576" cy="166285"/>
            </a:xfrm>
            <a:custGeom>
              <a:rect b="b" l="l" r="r" t="t"/>
              <a:pathLst>
                <a:path extrusionOk="0" h="1241" w="7751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7851307" y="3559955"/>
              <a:ext cx="74366" cy="166285"/>
            </a:xfrm>
            <a:custGeom>
              <a:rect b="b" l="l" r="r" t="t"/>
              <a:pathLst>
                <a:path extrusionOk="0" h="1241" w="555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7701637" y="3559955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7163120" y="3559955"/>
              <a:ext cx="72892" cy="166285"/>
            </a:xfrm>
            <a:custGeom>
              <a:rect b="b" l="l" r="r" t="t"/>
              <a:pathLst>
                <a:path extrusionOk="0" h="1241" w="544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6898082" y="3362180"/>
              <a:ext cx="1074218" cy="197907"/>
            </a:xfrm>
            <a:custGeom>
              <a:rect b="b" l="l" r="r" t="t"/>
              <a:pathLst>
                <a:path extrusionOk="0" h="147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7744113" y="3362180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7594443" y="3362180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7055925" y="3362180"/>
              <a:ext cx="73026" cy="197907"/>
            </a:xfrm>
            <a:custGeom>
              <a:rect b="b" l="l" r="r" t="t"/>
              <a:pathLst>
                <a:path extrusionOk="0" h="1477" w="545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6898082" y="3362180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7744113" y="3362180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7594443" y="3362180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7055925" y="3362180"/>
              <a:ext cx="73026" cy="164945"/>
            </a:xfrm>
            <a:custGeom>
              <a:rect b="b" l="l" r="r" t="t"/>
              <a:pathLst>
                <a:path extrusionOk="0" h="1231" w="545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7003802" y="3164405"/>
              <a:ext cx="1075692" cy="197907"/>
            </a:xfrm>
            <a:custGeom>
              <a:rect b="b" l="l" r="r" t="t"/>
              <a:pathLst>
                <a:path extrusionOk="0" h="1477" w="8028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7851307" y="3164405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7701637" y="3164405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7163120" y="3164405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7005142" y="3164405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7851307" y="3164405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7701637" y="3164405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7163120" y="3164405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7005142" y="2966497"/>
              <a:ext cx="1074352" cy="198041"/>
            </a:xfrm>
            <a:custGeom>
              <a:rect b="b" l="l" r="r" t="t"/>
              <a:pathLst>
                <a:path extrusionOk="0" h="1478" w="8018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7851307" y="2966497"/>
              <a:ext cx="74366" cy="198041"/>
            </a:xfrm>
            <a:custGeom>
              <a:rect b="b" l="l" r="r" t="t"/>
              <a:pathLst>
                <a:path extrusionOk="0" h="1478" w="555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7701637" y="2966497"/>
              <a:ext cx="72892" cy="198041"/>
            </a:xfrm>
            <a:custGeom>
              <a:rect b="b" l="l" r="r" t="t"/>
              <a:pathLst>
                <a:path extrusionOk="0" h="1478" w="544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7163120" y="2966497"/>
              <a:ext cx="72892" cy="198041"/>
            </a:xfrm>
            <a:custGeom>
              <a:rect b="b" l="l" r="r" t="t"/>
              <a:pathLst>
                <a:path extrusionOk="0" h="1478" w="544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7005142" y="2966497"/>
              <a:ext cx="1038576" cy="165079"/>
            </a:xfrm>
            <a:custGeom>
              <a:rect b="b" l="l" r="r" t="t"/>
              <a:pathLst>
                <a:path extrusionOk="0" h="1232" w="7751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7851307" y="2966497"/>
              <a:ext cx="74366" cy="165079"/>
            </a:xfrm>
            <a:custGeom>
              <a:rect b="b" l="l" r="r" t="t"/>
              <a:pathLst>
                <a:path extrusionOk="0" h="1232" w="555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7701637" y="2966497"/>
              <a:ext cx="72892" cy="165079"/>
            </a:xfrm>
            <a:custGeom>
              <a:rect b="b" l="l" r="r" t="t"/>
              <a:pathLst>
                <a:path extrusionOk="0" h="1232" w="544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7163120" y="2966497"/>
              <a:ext cx="72892" cy="165079"/>
            </a:xfrm>
            <a:custGeom>
              <a:rect b="b" l="l" r="r" t="t"/>
              <a:pathLst>
                <a:path extrusionOk="0" h="1232" w="544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6751092" y="1156109"/>
              <a:ext cx="1122321" cy="1103160"/>
            </a:xfrm>
            <a:custGeom>
              <a:rect b="b" l="l" r="r" t="t"/>
              <a:pathLst>
                <a:path extrusionOk="0" h="8233" w="8376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8259843" y="4035230"/>
              <a:ext cx="288620" cy="267985"/>
            </a:xfrm>
            <a:custGeom>
              <a:rect b="b" l="l" r="r" t="t"/>
              <a:pathLst>
                <a:path extrusionOk="0" h="2000" w="2154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8253009" y="4202856"/>
              <a:ext cx="442443" cy="151144"/>
            </a:xfrm>
            <a:custGeom>
              <a:rect b="b" l="l" r="r" t="t"/>
              <a:pathLst>
                <a:path extrusionOk="0" h="1128" w="3302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7071067" y="1737105"/>
              <a:ext cx="994626" cy="861438"/>
            </a:xfrm>
            <a:custGeom>
              <a:rect b="b" l="l" r="r" t="t"/>
              <a:pathLst>
                <a:path extrusionOk="0" h="6429" w="7423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7020283" y="2533831"/>
              <a:ext cx="1392986" cy="1647170"/>
            </a:xfrm>
            <a:custGeom>
              <a:rect b="b" l="l" r="r" t="t"/>
              <a:pathLst>
                <a:path extrusionOk="0" h="12293" w="10396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7305956" y="3195894"/>
              <a:ext cx="360038" cy="311935"/>
            </a:xfrm>
            <a:custGeom>
              <a:rect b="b" l="l" r="r" t="t"/>
              <a:pathLst>
                <a:path extrusionOk="0" h="2328" w="2687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7393855" y="2522844"/>
              <a:ext cx="1817474" cy="850450"/>
            </a:xfrm>
            <a:custGeom>
              <a:rect b="b" l="l" r="r" t="t"/>
              <a:pathLst>
                <a:path extrusionOk="0" h="6347" w="13564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7098535" y="1682168"/>
              <a:ext cx="697967" cy="1160911"/>
            </a:xfrm>
            <a:custGeom>
              <a:rect b="b" l="l" r="r" t="t"/>
              <a:pathLst>
                <a:path extrusionOk="0" h="8664" w="5209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6443310" y="1697309"/>
              <a:ext cx="1055057" cy="1052377"/>
            </a:xfrm>
            <a:custGeom>
              <a:rect b="b" l="l" r="r" t="t"/>
              <a:pathLst>
                <a:path extrusionOk="0" h="7854" w="7874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7209883" y="3186380"/>
              <a:ext cx="250030" cy="453431"/>
            </a:xfrm>
            <a:custGeom>
              <a:rect b="b" l="l" r="r" t="t"/>
              <a:pathLst>
                <a:path extrusionOk="0" h="3384" w="1866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7293629" y="2532491"/>
              <a:ext cx="954831" cy="412161"/>
            </a:xfrm>
            <a:custGeom>
              <a:rect b="b" l="l" r="r" t="t"/>
              <a:pathLst>
                <a:path extrusionOk="0" h="3076" w="7126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7384342" y="2533831"/>
              <a:ext cx="868137" cy="372365"/>
            </a:xfrm>
            <a:custGeom>
              <a:rect b="b" l="l" r="r" t="t"/>
              <a:pathLst>
                <a:path extrusionOk="0" h="2779" w="6479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7231858" y="2569608"/>
              <a:ext cx="355884" cy="237703"/>
            </a:xfrm>
            <a:custGeom>
              <a:rect b="b" l="l" r="r" t="t"/>
              <a:pathLst>
                <a:path extrusionOk="0" h="1774" w="2656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7332085" y="1579127"/>
              <a:ext cx="185580" cy="339537"/>
            </a:xfrm>
            <a:custGeom>
              <a:rect b="b" l="l" r="r" t="t"/>
              <a:pathLst>
                <a:path extrusionOk="0" h="2534" w="1385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7275808" y="1272817"/>
              <a:ext cx="391526" cy="677332"/>
            </a:xfrm>
            <a:custGeom>
              <a:rect b="b" l="l" r="r" t="t"/>
              <a:pathLst>
                <a:path extrusionOk="0" h="5055" w="2922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7205729" y="1149275"/>
              <a:ext cx="502874" cy="414975"/>
            </a:xfrm>
            <a:custGeom>
              <a:rect b="b" l="l" r="r" t="t"/>
              <a:pathLst>
                <a:path extrusionOk="0" h="3097" w="3753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7665861" y="2489881"/>
              <a:ext cx="219882" cy="199381"/>
            </a:xfrm>
            <a:custGeom>
              <a:rect b="b" l="l" r="r" t="t"/>
              <a:pathLst>
                <a:path extrusionOk="0" h="1488" w="1641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7656213" y="2307248"/>
              <a:ext cx="728249" cy="638876"/>
            </a:xfrm>
            <a:custGeom>
              <a:rect b="b" l="l" r="r" t="t"/>
              <a:pathLst>
                <a:path extrusionOk="0" h="4768" w="5435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6392527" y="3226176"/>
              <a:ext cx="1116827" cy="1116827"/>
            </a:xfrm>
            <a:custGeom>
              <a:rect b="b" l="l" r="r" t="t"/>
              <a:pathLst>
                <a:path extrusionOk="0" h="8335" w="8335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6418655" y="3635527"/>
              <a:ext cx="1034422" cy="693813"/>
            </a:xfrm>
            <a:custGeom>
              <a:rect b="b" l="l" r="r" t="t"/>
              <a:pathLst>
                <a:path extrusionOk="0" h="5178" w="772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6469439" y="3190400"/>
              <a:ext cx="957510" cy="1077166"/>
            </a:xfrm>
            <a:custGeom>
              <a:rect b="b" l="l" r="r" t="t"/>
              <a:pathLst>
                <a:path extrusionOk="0" h="8039" w="7146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6715316" y="3463747"/>
              <a:ext cx="431456" cy="682826"/>
            </a:xfrm>
            <a:custGeom>
              <a:rect b="b" l="l" r="r" t="t"/>
              <a:pathLst>
                <a:path extrusionOk="0" h="5096" w="322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6406194" y="3283928"/>
              <a:ext cx="990607" cy="553657"/>
            </a:xfrm>
            <a:custGeom>
              <a:rect b="b" l="l" r="r" t="t"/>
              <a:pathLst>
                <a:path extrusionOk="0" h="4132" w="7393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638426" y="4154752"/>
              <a:ext cx="1074218" cy="199247"/>
            </a:xfrm>
            <a:custGeom>
              <a:rect b="b" l="l" r="r" t="t"/>
              <a:pathLst>
                <a:path extrusionOk="0" h="1487" w="8017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5484591" y="4154752"/>
              <a:ext cx="74232" cy="199247"/>
            </a:xfrm>
            <a:custGeom>
              <a:rect b="b" l="l" r="r" t="t"/>
              <a:pathLst>
                <a:path extrusionOk="0" h="1487" w="554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5334787" y="4154752"/>
              <a:ext cx="73026" cy="199247"/>
            </a:xfrm>
            <a:custGeom>
              <a:rect b="b" l="l" r="r" t="t"/>
              <a:pathLst>
                <a:path extrusionOk="0" h="1487" w="545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4638426" y="4154752"/>
              <a:ext cx="1038576" cy="166285"/>
            </a:xfrm>
            <a:custGeom>
              <a:rect b="b" l="l" r="r" t="t"/>
              <a:pathLst>
                <a:path extrusionOk="0" h="1241" w="7751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5484591" y="4154752"/>
              <a:ext cx="74232" cy="166285"/>
            </a:xfrm>
            <a:custGeom>
              <a:rect b="b" l="l" r="r" t="t"/>
              <a:pathLst>
                <a:path extrusionOk="0" h="1241" w="554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5334787" y="4154752"/>
              <a:ext cx="73026" cy="166285"/>
            </a:xfrm>
            <a:custGeom>
              <a:rect b="b" l="l" r="r" t="t"/>
              <a:pathLst>
                <a:path extrusionOk="0" h="1241" w="545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4693363" y="3956978"/>
              <a:ext cx="1075692" cy="197907"/>
            </a:xfrm>
            <a:custGeom>
              <a:rect b="b" l="l" r="r" t="t"/>
              <a:pathLst>
                <a:path extrusionOk="0" h="1477" w="8028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5540868" y="3956978"/>
              <a:ext cx="74366" cy="197907"/>
            </a:xfrm>
            <a:custGeom>
              <a:rect b="b" l="l" r="r" t="t"/>
              <a:pathLst>
                <a:path extrusionOk="0" h="1477" w="555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5391198" y="3956978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4852681" y="3956978"/>
              <a:ext cx="72892" cy="197907"/>
            </a:xfrm>
            <a:custGeom>
              <a:rect b="b" l="l" r="r" t="t"/>
              <a:pathLst>
                <a:path extrusionOk="0" h="1477" w="544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4694703" y="3956978"/>
              <a:ext cx="1038576" cy="164945"/>
            </a:xfrm>
            <a:custGeom>
              <a:rect b="b" l="l" r="r" t="t"/>
              <a:pathLst>
                <a:path extrusionOk="0" h="1231" w="7751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540868" y="3956978"/>
              <a:ext cx="74366" cy="164945"/>
            </a:xfrm>
            <a:custGeom>
              <a:rect b="b" l="l" r="r" t="t"/>
              <a:pathLst>
                <a:path extrusionOk="0" h="1231" w="555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391198" y="3956978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4852681" y="3956978"/>
              <a:ext cx="72892" cy="164945"/>
            </a:xfrm>
            <a:custGeom>
              <a:rect b="b" l="l" r="r" t="t"/>
              <a:pathLst>
                <a:path extrusionOk="0" h="1231" w="544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44"/>
          <p:cNvSpPr txBox="1"/>
          <p:nvPr>
            <p:ph idx="1" type="body"/>
          </p:nvPr>
        </p:nvSpPr>
        <p:spPr>
          <a:xfrm>
            <a:off x="111076" y="1630304"/>
            <a:ext cx="5794310" cy="2391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e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business owners in both formal and informal sectors of the economy</a:t>
            </a:r>
            <a:endParaRPr b="0"/>
          </a:p>
          <a:p>
            <a:pPr indent="-285750" lvl="0" marL="5143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owners who have businesses with a decent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 flow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want to get a loan but have nothing for a collateral</a:t>
            </a:r>
            <a:endParaRPr b="0"/>
          </a:p>
          <a:p>
            <a:pPr indent="0" lvl="0" marL="1143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5"/>
          <p:cNvSpPr txBox="1"/>
          <p:nvPr>
            <p:ph type="title"/>
          </p:nvPr>
        </p:nvSpPr>
        <p:spPr>
          <a:xfrm>
            <a:off x="-1" y="84117"/>
            <a:ext cx="8787539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 MARKET CAPTURING </a:t>
            </a:r>
            <a:r>
              <a:rPr lang="en"/>
              <a:t>STRATEGY</a:t>
            </a:r>
            <a:endParaRPr/>
          </a:p>
        </p:txBody>
      </p:sp>
      <p:sp>
        <p:nvSpPr>
          <p:cNvPr id="1381" name="Google Shape;1381;p45"/>
          <p:cNvSpPr txBox="1"/>
          <p:nvPr>
            <p:ph idx="1" type="subTitle"/>
          </p:nvPr>
        </p:nvSpPr>
        <p:spPr>
          <a:xfrm>
            <a:off x="-94592" y="1450429"/>
            <a:ext cx="5425876" cy="34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give away our platform’s payment aggregation and billing software for free</a:t>
            </a:r>
            <a:endParaRPr b="0" sz="2000">
              <a:solidFill>
                <a:schemeClr val="accen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run ads on the billing software and payment portal</a:t>
            </a:r>
            <a:endParaRPr b="0" sz="2000">
              <a:solidFill>
                <a:schemeClr val="accen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These ads will give us the initial </a:t>
            </a:r>
            <a:r>
              <a:rPr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cash flow</a:t>
            </a: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to operate</a:t>
            </a:r>
            <a:r>
              <a:rPr b="0" i="0" lang="en" sz="2000" u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</a:t>
            </a:r>
            <a:br>
              <a:rPr lang="en" sz="1600">
                <a:solidFill>
                  <a:schemeClr val="accent1"/>
                </a:solidFill>
              </a:rPr>
            </a:b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1382" name="Google Shape;1382;p45"/>
          <p:cNvGrpSpPr/>
          <p:nvPr/>
        </p:nvGrpSpPr>
        <p:grpSpPr>
          <a:xfrm>
            <a:off x="5550748" y="1612663"/>
            <a:ext cx="3402898" cy="2103035"/>
            <a:chOff x="696136" y="955475"/>
            <a:chExt cx="4242062" cy="2954473"/>
          </a:xfrm>
        </p:grpSpPr>
        <p:sp>
          <p:nvSpPr>
            <p:cNvPr id="1383" name="Google Shape;1383;p45"/>
            <p:cNvSpPr/>
            <p:nvPr/>
          </p:nvSpPr>
          <p:spPr>
            <a:xfrm>
              <a:off x="696136" y="3909893"/>
              <a:ext cx="4079314" cy="53"/>
            </a:xfrm>
            <a:custGeom>
              <a:rect b="b" l="l" r="r" t="t"/>
              <a:pathLst>
                <a:path extrusionOk="0" fill="none" h="1" w="77399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1485520" y="1337440"/>
              <a:ext cx="2500062" cy="1543223"/>
            </a:xfrm>
            <a:custGeom>
              <a:rect b="b" l="l" r="r" t="t"/>
              <a:pathLst>
                <a:path extrusionOk="0" h="29279" w="47435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1512558" y="1364478"/>
              <a:ext cx="2445986" cy="1489198"/>
            </a:xfrm>
            <a:custGeom>
              <a:rect b="b" l="l" r="r" t="t"/>
              <a:pathLst>
                <a:path extrusionOk="0" h="28254" w="46409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1507657" y="1364478"/>
              <a:ext cx="2450888" cy="182684"/>
            </a:xfrm>
            <a:custGeom>
              <a:rect b="b" l="l" r="r" t="t"/>
              <a:pathLst>
                <a:path extrusionOk="0" h="3466" w="46502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1621660" y="1432575"/>
              <a:ext cx="47066" cy="46488"/>
            </a:xfrm>
            <a:custGeom>
              <a:rect b="b" l="l" r="r" t="t"/>
              <a:pathLst>
                <a:path extrusionOk="0" h="882" w="893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1761069" y="1432575"/>
              <a:ext cx="46539" cy="46488"/>
            </a:xfrm>
            <a:custGeom>
              <a:rect b="b" l="l" r="r" t="t"/>
              <a:pathLst>
                <a:path extrusionOk="0" h="882" w="883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1892361" y="1432575"/>
              <a:ext cx="54655" cy="46857"/>
            </a:xfrm>
            <a:custGeom>
              <a:rect b="b" l="l" r="r" t="t"/>
              <a:pathLst>
                <a:path extrusionOk="0" h="889" w="1037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1639001" y="2608303"/>
              <a:ext cx="1394574" cy="53"/>
            </a:xfrm>
            <a:custGeom>
              <a:rect b="b" l="l" r="r" t="t"/>
              <a:pathLst>
                <a:path extrusionOk="0" fill="none" h="1" w="2646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1639001" y="2688786"/>
              <a:ext cx="1089834" cy="53"/>
            </a:xfrm>
            <a:custGeom>
              <a:rect b="b" l="l" r="r" t="t"/>
              <a:pathLst>
                <a:path extrusionOk="0" fill="none" h="1" w="20678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1639001" y="2769321"/>
              <a:ext cx="678630" cy="53"/>
            </a:xfrm>
            <a:custGeom>
              <a:rect b="b" l="l" r="r" t="t"/>
              <a:pathLst>
                <a:path extrusionOk="0" fill="none" h="1" w="12876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3229680" y="2608303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3229680" y="2688786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3229680" y="2769321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3466332" y="2608303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3466332" y="2688786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3466332" y="2769321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rgbClr val="B9DB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3702983" y="2608303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3702983" y="2688786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3702983" y="2769321"/>
              <a:ext cx="129180" cy="53"/>
            </a:xfrm>
            <a:custGeom>
              <a:rect b="b" l="l" r="r" t="t"/>
              <a:pathLst>
                <a:path extrusionOk="0" fill="none" h="1" w="2451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cap="rnd" cmpd="sng" w="9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3822943" y="1592487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3822943" y="1688677"/>
              <a:ext cx="53" cy="140518"/>
            </a:xfrm>
            <a:custGeom>
              <a:rect b="b" l="l" r="r" t="t"/>
              <a:pathLst>
                <a:path extrusionOk="0" fill="none" h="2666" w="1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3753792" y="1644878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3753792" y="1789189"/>
              <a:ext cx="53" cy="92449"/>
            </a:xfrm>
            <a:custGeom>
              <a:rect b="b" l="l" r="r" t="t"/>
              <a:pathLst>
                <a:path extrusionOk="0" fill="none" h="1754" w="1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3685169" y="1671916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3685169" y="1829667"/>
              <a:ext cx="53" cy="145420"/>
            </a:xfrm>
            <a:custGeom>
              <a:rect b="b" l="l" r="r" t="t"/>
              <a:pathLst>
                <a:path extrusionOk="0" fill="none" h="2759" w="1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3616545" y="1656790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3616545" y="1702170"/>
              <a:ext cx="53" cy="191328"/>
            </a:xfrm>
            <a:custGeom>
              <a:rect b="b" l="l" r="r" t="t"/>
              <a:pathLst>
                <a:path extrusionOk="0" fill="none" h="3630" w="1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3547394" y="1762677"/>
              <a:ext cx="53" cy="232387"/>
            </a:xfrm>
            <a:custGeom>
              <a:rect b="b" l="l" r="r" t="t"/>
              <a:pathLst>
                <a:path extrusionOk="0" fill="none" h="4409" w="1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3547394" y="1822657"/>
              <a:ext cx="53" cy="102200"/>
            </a:xfrm>
            <a:custGeom>
              <a:rect b="b" l="l" r="r" t="t"/>
              <a:pathLst>
                <a:path extrusionOk="0" fill="none" h="1939" w="1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3478770" y="1796199"/>
              <a:ext cx="53" cy="276135"/>
            </a:xfrm>
            <a:custGeom>
              <a:rect b="b" l="l" r="r" t="t"/>
              <a:pathLst>
                <a:path extrusionOk="0" fill="none" h="5239" w="1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3478770" y="1868618"/>
              <a:ext cx="53" cy="164289"/>
            </a:xfrm>
            <a:custGeom>
              <a:rect b="b" l="l" r="r" t="t"/>
              <a:pathLst>
                <a:path extrusionOk="0" fill="none" h="3117" w="1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3410147" y="1747023"/>
              <a:ext cx="53" cy="240504"/>
            </a:xfrm>
            <a:custGeom>
              <a:rect b="b" l="l" r="r" t="t"/>
              <a:pathLst>
                <a:path extrusionOk="0" fill="none" h="4563" w="1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3410147" y="1803736"/>
              <a:ext cx="53" cy="136249"/>
            </a:xfrm>
            <a:custGeom>
              <a:rect b="b" l="l" r="r" t="t"/>
              <a:pathLst>
                <a:path extrusionOk="0" fill="none" h="2585" w="1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3341523" y="1650834"/>
              <a:ext cx="53" cy="288046"/>
            </a:xfrm>
            <a:custGeom>
              <a:rect b="b" l="l" r="r" t="t"/>
              <a:pathLst>
                <a:path extrusionOk="0" fill="none" h="5465" w="1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3341523" y="1706492"/>
              <a:ext cx="53" cy="181050"/>
            </a:xfrm>
            <a:custGeom>
              <a:rect b="b" l="l" r="r" t="t"/>
              <a:pathLst>
                <a:path extrusionOk="0" fill="none" h="3435" w="1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3272372" y="1787028"/>
              <a:ext cx="53" cy="228592"/>
            </a:xfrm>
            <a:custGeom>
              <a:rect b="b" l="l" r="r" t="t"/>
              <a:pathLst>
                <a:path extrusionOk="0" fill="none" h="4337" w="1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3272372" y="1841579"/>
              <a:ext cx="53" cy="110791"/>
            </a:xfrm>
            <a:custGeom>
              <a:rect b="b" l="l" r="r" t="t"/>
              <a:pathLst>
                <a:path extrusionOk="0" fill="none" h="2102" w="1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3203748" y="1880477"/>
              <a:ext cx="53" cy="230226"/>
            </a:xfrm>
            <a:custGeom>
              <a:rect b="b" l="l" r="r" t="t"/>
              <a:pathLst>
                <a:path extrusionOk="0" fill="none" h="4368" w="1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3203748" y="1953422"/>
              <a:ext cx="53" cy="84332"/>
            </a:xfrm>
            <a:custGeom>
              <a:rect b="b" l="l" r="r" t="t"/>
              <a:pathLst>
                <a:path extrusionOk="0" fill="none" h="1600" w="1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3135125" y="1821023"/>
              <a:ext cx="53" cy="234548"/>
            </a:xfrm>
            <a:custGeom>
              <a:rect b="b" l="l" r="r" t="t"/>
              <a:pathLst>
                <a:path extrusionOk="0" fill="none" h="4450" w="1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3135125" y="1893442"/>
              <a:ext cx="53" cy="88654"/>
            </a:xfrm>
            <a:custGeom>
              <a:rect b="b" l="l" r="r" t="t"/>
              <a:pathLst>
                <a:path extrusionOk="0" fill="none" h="1682" w="1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3066501" y="1880477"/>
              <a:ext cx="53" cy="284831"/>
            </a:xfrm>
            <a:custGeom>
              <a:rect b="b" l="l" r="r" t="t"/>
              <a:pathLst>
                <a:path extrusionOk="0" fill="none" h="5404" w="1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3066501" y="1953422"/>
              <a:ext cx="53" cy="164289"/>
            </a:xfrm>
            <a:custGeom>
              <a:rect b="b" l="l" r="r" t="t"/>
              <a:pathLst>
                <a:path extrusionOk="0" fill="none" h="3117" w="1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cap="flat" cmpd="sng" w="20250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2997350" y="1880477"/>
              <a:ext cx="53" cy="197284"/>
            </a:xfrm>
            <a:custGeom>
              <a:rect b="b" l="l" r="r" t="t"/>
              <a:pathLst>
                <a:path extrusionOk="0" fill="none" h="3743" w="1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2997350" y="1953422"/>
              <a:ext cx="53" cy="80010"/>
            </a:xfrm>
            <a:custGeom>
              <a:rect b="b" l="l" r="r" t="t"/>
              <a:pathLst>
                <a:path extrusionOk="0" fill="none" h="1518" w="1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2928726" y="1849696"/>
              <a:ext cx="53" cy="205875"/>
            </a:xfrm>
            <a:custGeom>
              <a:rect b="b" l="l" r="r" t="t"/>
              <a:pathLst>
                <a:path extrusionOk="0" fill="none" h="3906" w="1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2928726" y="1922062"/>
              <a:ext cx="53" cy="60034"/>
            </a:xfrm>
            <a:custGeom>
              <a:rect b="b" l="l" r="r" t="t"/>
              <a:pathLst>
                <a:path extrusionOk="0" fill="none" h="1139" w="1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2859576" y="1880477"/>
              <a:ext cx="53" cy="394516"/>
            </a:xfrm>
            <a:custGeom>
              <a:rect b="b" l="l" r="r" t="t"/>
              <a:pathLst>
                <a:path extrusionOk="0" fill="none" h="7485" w="1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2859576" y="1953422"/>
              <a:ext cx="53" cy="278296"/>
            </a:xfrm>
            <a:custGeom>
              <a:rect b="b" l="l" r="r" t="t"/>
              <a:pathLst>
                <a:path extrusionOk="0" fill="none" h="5280" w="1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2790952" y="1991266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2790952" y="2064212"/>
              <a:ext cx="53" cy="164289"/>
            </a:xfrm>
            <a:custGeom>
              <a:rect b="b" l="l" r="r" t="t"/>
              <a:pathLst>
                <a:path extrusionOk="0" fill="none" h="3117" w="1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2722328" y="2004232"/>
              <a:ext cx="53" cy="352877"/>
            </a:xfrm>
            <a:custGeom>
              <a:rect b="b" l="l" r="r" t="t"/>
              <a:pathLst>
                <a:path extrusionOk="0" fill="none" h="6695" w="1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2722328" y="2071222"/>
              <a:ext cx="53" cy="212938"/>
            </a:xfrm>
            <a:custGeom>
              <a:rect b="b" l="l" r="r" t="t"/>
              <a:pathLst>
                <a:path extrusionOk="0" fill="none" h="4040" w="1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2653704" y="2206836"/>
              <a:ext cx="53" cy="285885"/>
            </a:xfrm>
            <a:custGeom>
              <a:rect b="b" l="l" r="r" t="t"/>
              <a:pathLst>
                <a:path extrusionOk="0" fill="none" h="5424" w="1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2653704" y="2256011"/>
              <a:ext cx="53" cy="164289"/>
            </a:xfrm>
            <a:custGeom>
              <a:rect b="b" l="l" r="r" t="t"/>
              <a:pathLst>
                <a:path extrusionOk="0" fill="none" h="3117" w="1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2584554" y="1931286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2584554" y="2004232"/>
              <a:ext cx="53" cy="202660"/>
            </a:xfrm>
            <a:custGeom>
              <a:rect b="b" l="l" r="r" t="t"/>
              <a:pathLst>
                <a:path extrusionOk="0" fill="none" h="3845" w="1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2515930" y="1956638"/>
              <a:ext cx="53" cy="309709"/>
            </a:xfrm>
            <a:custGeom>
              <a:rect b="b" l="l" r="r" t="t"/>
              <a:pathLst>
                <a:path extrusionOk="0" fill="none" h="5876" w="1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2515930" y="2073383"/>
              <a:ext cx="53" cy="120542"/>
            </a:xfrm>
            <a:custGeom>
              <a:rect b="b" l="l" r="r" t="t"/>
              <a:pathLst>
                <a:path extrusionOk="0" fill="none" h="2287" w="1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2447306" y="2073383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2447306" y="2205729"/>
              <a:ext cx="53" cy="104888"/>
            </a:xfrm>
            <a:custGeom>
              <a:rect b="b" l="l" r="r" t="t"/>
              <a:pathLst>
                <a:path extrusionOk="0" fill="none" h="1990" w="1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cap="flat" cmpd="sng" w="20250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2378155" y="2146329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2378155" y="2300865"/>
              <a:ext cx="53" cy="82171"/>
            </a:xfrm>
            <a:custGeom>
              <a:rect b="b" l="l" r="r" t="t"/>
              <a:pathLst>
                <a:path extrusionOk="0" fill="none" h="1559" w="1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2309532" y="2103109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2309532" y="2240305"/>
              <a:ext cx="53" cy="100039"/>
            </a:xfrm>
            <a:custGeom>
              <a:rect b="b" l="l" r="r" t="t"/>
              <a:pathLst>
                <a:path extrusionOk="0" fill="none" h="1898" w="1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2240908" y="2073383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2240908" y="2185226"/>
              <a:ext cx="53" cy="125391"/>
            </a:xfrm>
            <a:custGeom>
              <a:rect b="b" l="l" r="r" t="t"/>
              <a:pathLst>
                <a:path extrusionOk="0" fill="none" h="2379" w="1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2172284" y="2149544"/>
              <a:ext cx="53" cy="310236"/>
            </a:xfrm>
            <a:custGeom>
              <a:rect b="b" l="l" r="r" t="t"/>
              <a:pathLst>
                <a:path extrusionOk="0" fill="none" h="5886" w="1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2172284" y="2193870"/>
              <a:ext cx="53" cy="192962"/>
            </a:xfrm>
            <a:custGeom>
              <a:rect b="b" l="l" r="r" t="t"/>
              <a:pathLst>
                <a:path extrusionOk="0" fill="none" h="3661" w="1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2103133" y="2020940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2103133" y="2093886"/>
              <a:ext cx="53" cy="187006"/>
            </a:xfrm>
            <a:custGeom>
              <a:rect b="b" l="l" r="r" t="t"/>
              <a:pathLst>
                <a:path extrusionOk="0" fill="none" h="3548" w="1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2034510" y="1893442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2034510" y="1966388"/>
              <a:ext cx="53" cy="189167"/>
            </a:xfrm>
            <a:custGeom>
              <a:rect b="b" l="l" r="r" t="t"/>
              <a:pathLst>
                <a:path extrusionOk="0" fill="none" h="3589" w="1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1965886" y="1945833"/>
              <a:ext cx="53" cy="309709"/>
            </a:xfrm>
            <a:custGeom>
              <a:rect b="b" l="l" r="r" t="t"/>
              <a:pathLst>
                <a:path extrusionOk="0" fill="none" h="5876" w="1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1965886" y="1998276"/>
              <a:ext cx="53" cy="184845"/>
            </a:xfrm>
            <a:custGeom>
              <a:rect b="b" l="l" r="r" t="t"/>
              <a:pathLst>
                <a:path extrusionOk="0" fill="none" h="3507" w="1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1897262" y="1881583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1897262" y="1954477"/>
              <a:ext cx="53" cy="51390"/>
            </a:xfrm>
            <a:custGeom>
              <a:rect b="b" l="l" r="r" t="t"/>
              <a:pathLst>
                <a:path extrusionOk="0" fill="none" h="975" w="1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1828111" y="1811325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1828111" y="1884271"/>
              <a:ext cx="53" cy="82171"/>
            </a:xfrm>
            <a:custGeom>
              <a:rect b="b" l="l" r="r" t="t"/>
              <a:pathLst>
                <a:path extrusionOk="0" fill="none" h="1559" w="1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1759488" y="1960960"/>
              <a:ext cx="53" cy="367477"/>
            </a:xfrm>
            <a:custGeom>
              <a:rect b="b" l="l" r="r" t="t"/>
              <a:pathLst>
                <a:path extrusionOk="0" fill="none" h="6972" w="1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1759488" y="1999330"/>
              <a:ext cx="53" cy="256738"/>
            </a:xfrm>
            <a:custGeom>
              <a:rect b="b" l="l" r="r" t="t"/>
              <a:pathLst>
                <a:path extrusionOk="0" fill="none" h="4871" w="1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1690284" y="2171154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1690284" y="2092832"/>
              <a:ext cx="53" cy="138884"/>
            </a:xfrm>
            <a:custGeom>
              <a:rect b="b" l="l" r="r" t="t"/>
              <a:pathLst>
                <a:path extrusionOk="0" fill="none" h="2635" w="1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1621660" y="2149544"/>
              <a:ext cx="53" cy="309657"/>
            </a:xfrm>
            <a:custGeom>
              <a:rect b="b" l="l" r="r" t="t"/>
              <a:pathLst>
                <a:path extrusionOk="0" fill="none" h="5875" w="1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cap="flat" cmpd="sng" w="9525">
              <a:solidFill>
                <a:srgbClr val="B9DBE6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1621660" y="2205729"/>
              <a:ext cx="53" cy="181103"/>
            </a:xfrm>
            <a:custGeom>
              <a:rect b="b" l="l" r="r" t="t"/>
              <a:pathLst>
                <a:path extrusionOk="0" fill="none" h="3436" w="1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cap="flat" cmpd="sng" w="20250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918663" y="1440067"/>
              <a:ext cx="258887" cy="163499"/>
            </a:xfrm>
            <a:custGeom>
              <a:rect b="b" l="l" r="r" t="t"/>
              <a:pathLst>
                <a:path extrusionOk="0" h="3102" w="4912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1105613" y="1474379"/>
              <a:ext cx="160012" cy="229120"/>
            </a:xfrm>
            <a:custGeom>
              <a:rect b="b" l="l" r="r" t="t"/>
              <a:pathLst>
                <a:path extrusionOk="0" h="4347" w="3036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918663" y="1624013"/>
              <a:ext cx="310169" cy="163604"/>
            </a:xfrm>
            <a:custGeom>
              <a:rect b="b" l="l" r="r" t="t"/>
              <a:pathLst>
                <a:path extrusionOk="0" h="3104" w="5885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4456210" y="3117818"/>
              <a:ext cx="268585" cy="622528"/>
            </a:xfrm>
            <a:custGeom>
              <a:rect b="b" l="l" r="r" t="t"/>
              <a:pathLst>
                <a:path extrusionOk="0" h="11811" w="5096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4571268" y="3195613"/>
              <a:ext cx="85962" cy="570084"/>
            </a:xfrm>
            <a:custGeom>
              <a:rect b="b" l="l" r="r" t="t"/>
              <a:pathLst>
                <a:path extrusionOk="0" h="10816" w="1631">
                  <a:moveTo>
                    <a:pt x="1631" y="1"/>
                  </a:moveTo>
                  <a:cubicBezTo>
                    <a:pt x="1211" y="821"/>
                    <a:pt x="882" y="1682"/>
                    <a:pt x="647" y="2574"/>
                  </a:cubicBezTo>
                  <a:cubicBezTo>
                    <a:pt x="411" y="3466"/>
                    <a:pt x="247" y="4378"/>
                    <a:pt x="144" y="5290"/>
                  </a:cubicBezTo>
                  <a:cubicBezTo>
                    <a:pt x="42" y="6203"/>
                    <a:pt x="1" y="7125"/>
                    <a:pt x="11" y="8048"/>
                  </a:cubicBezTo>
                  <a:cubicBezTo>
                    <a:pt x="11" y="8981"/>
                    <a:pt x="73" y="9903"/>
                    <a:pt x="196" y="10816"/>
                  </a:cubicBezTo>
                  <a:lnTo>
                    <a:pt x="483" y="10775"/>
                  </a:lnTo>
                  <a:cubicBezTo>
                    <a:pt x="349" y="9873"/>
                    <a:pt x="257" y="8960"/>
                    <a:pt x="226" y="8048"/>
                  </a:cubicBezTo>
                  <a:cubicBezTo>
                    <a:pt x="196" y="7136"/>
                    <a:pt x="216" y="6213"/>
                    <a:pt x="288" y="5301"/>
                  </a:cubicBezTo>
                  <a:cubicBezTo>
                    <a:pt x="360" y="4388"/>
                    <a:pt x="503" y="3486"/>
                    <a:pt x="718" y="2594"/>
                  </a:cubicBezTo>
                  <a:cubicBezTo>
                    <a:pt x="934" y="1702"/>
                    <a:pt x="1241" y="831"/>
                    <a:pt x="163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4481035" y="3403593"/>
              <a:ext cx="457163" cy="449648"/>
            </a:xfrm>
            <a:custGeom>
              <a:rect b="b" l="l" r="r" t="t"/>
              <a:pathLst>
                <a:path extrusionOk="0" h="8531" w="8674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4561571" y="3457670"/>
              <a:ext cx="266424" cy="384238"/>
            </a:xfrm>
            <a:custGeom>
              <a:rect b="b" l="l" r="r" t="t"/>
              <a:pathLst>
                <a:path extrusionOk="0" h="7290" w="5055">
                  <a:moveTo>
                    <a:pt x="5054" y="1"/>
                  </a:moveTo>
                  <a:lnTo>
                    <a:pt x="5054" y="1"/>
                  </a:lnTo>
                  <a:cubicBezTo>
                    <a:pt x="3588" y="554"/>
                    <a:pt x="2327" y="1559"/>
                    <a:pt x="1456" y="2861"/>
                  </a:cubicBezTo>
                  <a:cubicBezTo>
                    <a:pt x="574" y="4173"/>
                    <a:pt x="72" y="5700"/>
                    <a:pt x="0" y="7279"/>
                  </a:cubicBezTo>
                  <a:lnTo>
                    <a:pt x="257" y="7289"/>
                  </a:lnTo>
                  <a:cubicBezTo>
                    <a:pt x="298" y="5752"/>
                    <a:pt x="749" y="4245"/>
                    <a:pt x="1569" y="2932"/>
                  </a:cubicBezTo>
                  <a:cubicBezTo>
                    <a:pt x="2399" y="1620"/>
                    <a:pt x="3619" y="595"/>
                    <a:pt x="5054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4172703" y="3349832"/>
              <a:ext cx="442933" cy="415968"/>
            </a:xfrm>
            <a:custGeom>
              <a:rect b="b" l="l" r="r" t="t"/>
              <a:pathLst>
                <a:path extrusionOk="0" h="7892" w="8404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4246544" y="3394475"/>
              <a:ext cx="277755" cy="357199"/>
            </a:xfrm>
            <a:custGeom>
              <a:rect b="b" l="l" r="r" t="t"/>
              <a:pathLst>
                <a:path extrusionOk="0" h="6777" w="527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4436762" y="3733800"/>
              <a:ext cx="243181" cy="176148"/>
            </a:xfrm>
            <a:custGeom>
              <a:rect b="b" l="l" r="r" t="t"/>
              <a:pathLst>
                <a:path extrusionOk="0" h="3342" w="4614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4439977" y="3733800"/>
              <a:ext cx="236698" cy="37317"/>
            </a:xfrm>
            <a:custGeom>
              <a:rect b="b" l="l" r="r" t="t"/>
              <a:pathLst>
                <a:path extrusionOk="0" h="708" w="4491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755589" y="3126831"/>
              <a:ext cx="342003" cy="636707"/>
            </a:xfrm>
            <a:custGeom>
              <a:rect b="b" l="l" r="r" t="t"/>
              <a:pathLst>
                <a:path extrusionOk="0" h="12080" w="6489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821472" y="3209106"/>
              <a:ext cx="154057" cy="580942"/>
            </a:xfrm>
            <a:custGeom>
              <a:rect b="b" l="l" r="r" t="t"/>
              <a:pathLst>
                <a:path extrusionOk="0" h="11022" w="2923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881452" y="3340240"/>
              <a:ext cx="466228" cy="461138"/>
            </a:xfrm>
            <a:custGeom>
              <a:rect b="b" l="l" r="r" t="t"/>
              <a:pathLst>
                <a:path extrusionOk="0" h="8749" w="8846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993295" y="3388519"/>
              <a:ext cx="276121" cy="401526"/>
            </a:xfrm>
            <a:custGeom>
              <a:rect b="b" l="l" r="r" t="t"/>
              <a:pathLst>
                <a:path extrusionOk="0" h="7618" w="5239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833384" y="3733800"/>
              <a:ext cx="243181" cy="176148"/>
            </a:xfrm>
            <a:custGeom>
              <a:rect b="b" l="l" r="r" t="t"/>
              <a:pathLst>
                <a:path extrusionOk="0" h="3342" w="4614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836599" y="3733800"/>
              <a:ext cx="236698" cy="37317"/>
            </a:xfrm>
            <a:custGeom>
              <a:rect b="b" l="l" r="r" t="t"/>
              <a:pathLst>
                <a:path extrusionOk="0" h="708" w="4491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3749470" y="2063632"/>
              <a:ext cx="437715" cy="314558"/>
            </a:xfrm>
            <a:custGeom>
              <a:rect b="b" l="l" r="r" t="t"/>
              <a:pathLst>
                <a:path extrusionOk="0" h="5968" w="8305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3781358" y="2141427"/>
              <a:ext cx="374469" cy="197284"/>
            </a:xfrm>
            <a:custGeom>
              <a:rect b="b" l="l" r="r" t="t"/>
              <a:pathLst>
                <a:path extrusionOk="0" fill="none" h="3743" w="7105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4093116" y="1658423"/>
              <a:ext cx="293988" cy="293950"/>
            </a:xfrm>
            <a:custGeom>
              <a:rect b="b" l="l" r="r" t="t"/>
              <a:pathLst>
                <a:path extrusionOk="0" h="5577" w="5578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4387060" y="1824291"/>
              <a:ext cx="184257" cy="184318"/>
            </a:xfrm>
            <a:custGeom>
              <a:rect b="b" l="l" r="r" t="t"/>
              <a:pathLst>
                <a:path extrusionOk="0" h="3497" w="3496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4293031" y="1556805"/>
              <a:ext cx="114054" cy="114059"/>
            </a:xfrm>
            <a:custGeom>
              <a:rect b="b" l="l" r="r" t="t"/>
              <a:pathLst>
                <a:path extrusionOk="0" h="2164" w="2164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2645588" y="3261865"/>
              <a:ext cx="229161" cy="223269"/>
            </a:xfrm>
            <a:custGeom>
              <a:rect b="b" l="l" r="r" t="t"/>
              <a:pathLst>
                <a:path extrusionOk="0" h="4236" w="4348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2868219" y="3218118"/>
              <a:ext cx="147521" cy="234074"/>
            </a:xfrm>
            <a:custGeom>
              <a:rect b="b" l="l" r="r" t="t"/>
              <a:pathLst>
                <a:path extrusionOk="0" h="4441" w="2799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2911439" y="3527875"/>
              <a:ext cx="168076" cy="87653"/>
            </a:xfrm>
            <a:custGeom>
              <a:rect b="b" l="l" r="r" t="t"/>
              <a:pathLst>
                <a:path extrusionOk="0" h="1663" w="3189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2882239" y="3554914"/>
              <a:ext cx="107571" cy="187586"/>
            </a:xfrm>
            <a:custGeom>
              <a:rect b="b" l="l" r="r" t="t"/>
              <a:pathLst>
                <a:path extrusionOk="0" fill="none" h="3559" w="2041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cap="flat" cmpd="sng" w="9525">
              <a:solidFill>
                <a:srgbClr val="FF7900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2868747" y="3307456"/>
              <a:ext cx="73523" cy="476107"/>
            </a:xfrm>
            <a:custGeom>
              <a:rect b="b" l="l" r="r" t="t"/>
              <a:pathLst>
                <a:path extrusionOk="0" fill="none" h="9033" w="1395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cap="flat" cmpd="sng" w="9525">
              <a:solidFill>
                <a:srgbClr val="FF7900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2727177" y="3322056"/>
              <a:ext cx="161594" cy="296691"/>
            </a:xfrm>
            <a:custGeom>
              <a:rect b="b" l="l" r="r" t="t"/>
              <a:pathLst>
                <a:path extrusionOk="0" fill="none" h="5629" w="3066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rgbClr val="FF7900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2762280" y="3735961"/>
              <a:ext cx="239966" cy="173987"/>
            </a:xfrm>
            <a:custGeom>
              <a:rect b="b" l="l" r="r" t="t"/>
              <a:pathLst>
                <a:path extrusionOk="0" h="3301" w="4553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2765547" y="3735961"/>
              <a:ext cx="234010" cy="36790"/>
            </a:xfrm>
            <a:custGeom>
              <a:rect b="b" l="l" r="r" t="t"/>
              <a:pathLst>
                <a:path extrusionOk="0" h="698" w="444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3280489" y="1078650"/>
              <a:ext cx="126439" cy="195123"/>
            </a:xfrm>
            <a:custGeom>
              <a:rect b="b" l="l" r="r" t="t"/>
              <a:pathLst>
                <a:path extrusionOk="0" h="3702" w="2399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3228046" y="955475"/>
              <a:ext cx="231322" cy="143733"/>
            </a:xfrm>
            <a:custGeom>
              <a:rect b="b" l="l" r="r" t="t"/>
              <a:pathLst>
                <a:path extrusionOk="0" h="2727" w="4389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2274376" y="1615204"/>
              <a:ext cx="127019" cy="195070"/>
            </a:xfrm>
            <a:custGeom>
              <a:rect b="b" l="l" r="r" t="t"/>
              <a:pathLst>
                <a:path extrusionOk="0" h="3701" w="241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2222513" y="1789716"/>
              <a:ext cx="230742" cy="143786"/>
            </a:xfrm>
            <a:custGeom>
              <a:rect b="b" l="l" r="r" t="t"/>
              <a:pathLst>
                <a:path extrusionOk="0" h="2728" w="4378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4041253" y="1112699"/>
              <a:ext cx="261522" cy="261008"/>
            </a:xfrm>
            <a:custGeom>
              <a:rect b="b" l="l" r="r" t="t"/>
              <a:pathLst>
                <a:path extrusionOk="0" fill="none" h="4952" w="4962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cap="flat" cmpd="sng" w="27425">
              <a:solidFill>
                <a:schemeClr val="l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4049897" y="1242884"/>
              <a:ext cx="60558" cy="105415"/>
            </a:xfrm>
            <a:custGeom>
              <a:rect b="b" l="l" r="r" t="t"/>
              <a:pathLst>
                <a:path extrusionOk="0" fill="none" h="2000" w="1149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cap="flat" cmpd="sng" w="27425">
              <a:solidFill>
                <a:schemeClr val="accent3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4049897" y="1121343"/>
              <a:ext cx="121590" cy="121596"/>
            </a:xfrm>
            <a:custGeom>
              <a:rect b="b" l="l" r="r" t="t"/>
              <a:pathLst>
                <a:path extrusionOk="0" fill="none" h="2307" w="2307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cap="flat" cmpd="sng" w="27425">
              <a:solidFill>
                <a:schemeClr val="accent2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1449311" y="1148908"/>
              <a:ext cx="109732" cy="109737"/>
            </a:xfrm>
            <a:custGeom>
              <a:rect b="b" l="l" r="r" t="t"/>
              <a:pathLst>
                <a:path extrusionOk="0" h="2082" w="2082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1477983" y="1184011"/>
              <a:ext cx="52441" cy="39478"/>
            </a:xfrm>
            <a:custGeom>
              <a:rect b="b" l="l" r="r" t="t"/>
              <a:pathLst>
                <a:path extrusionOk="0" fill="none" h="749" w="995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4351904" y="2799575"/>
              <a:ext cx="109732" cy="109737"/>
            </a:xfrm>
            <a:custGeom>
              <a:rect b="b" l="l" r="r" t="t"/>
              <a:pathLst>
                <a:path extrusionOk="0" h="2082" w="2082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4380577" y="2834678"/>
              <a:ext cx="52441" cy="39478"/>
            </a:xfrm>
            <a:custGeom>
              <a:rect b="b" l="l" r="r" t="t"/>
              <a:pathLst>
                <a:path extrusionOk="0" fill="none" h="749" w="995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913866" y="2153866"/>
              <a:ext cx="163227" cy="163762"/>
            </a:xfrm>
            <a:custGeom>
              <a:rect b="b" l="l" r="r" t="t"/>
              <a:pathLst>
                <a:path extrusionOk="0" h="3107" w="3097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956558" y="2206309"/>
              <a:ext cx="77845" cy="58400"/>
            </a:xfrm>
            <a:custGeom>
              <a:rect b="b" l="l" r="r" t="t"/>
              <a:pathLst>
                <a:path extrusionOk="0" fill="none" h="1108" w="1477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cap="rnd" cmpd="sng" w="10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2106876" y="1247786"/>
              <a:ext cx="43851" cy="46488"/>
            </a:xfrm>
            <a:custGeom>
              <a:rect b="b" l="l" r="r" t="t"/>
              <a:pathLst>
                <a:path extrusionOk="0" h="882" w="832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2169016" y="1220220"/>
              <a:ext cx="43851" cy="74054"/>
            </a:xfrm>
            <a:custGeom>
              <a:rect b="b" l="l" r="r" t="t"/>
              <a:pathLst>
                <a:path extrusionOk="0" h="1405" w="832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2231684" y="1184538"/>
              <a:ext cx="43851" cy="109737"/>
            </a:xfrm>
            <a:custGeom>
              <a:rect b="b" l="l" r="r" t="t"/>
              <a:pathLst>
                <a:path extrusionOk="0" h="2082" w="832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2294405" y="1139685"/>
              <a:ext cx="43271" cy="154591"/>
            </a:xfrm>
            <a:custGeom>
              <a:rect b="b" l="l" r="r" t="t"/>
              <a:pathLst>
                <a:path extrusionOk="0" h="2933" w="821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1591987" y="3733800"/>
              <a:ext cx="74578" cy="113479"/>
            </a:xfrm>
            <a:custGeom>
              <a:rect b="b" l="l" r="r" t="t"/>
              <a:pathLst>
                <a:path extrusionOk="0" h="2153" w="1415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240224" y="3746766"/>
              <a:ext cx="72996" cy="98352"/>
            </a:xfrm>
            <a:custGeom>
              <a:rect b="b" l="l" r="r" t="t"/>
              <a:pathLst>
                <a:path extrusionOk="0" h="1866" w="1385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233214" y="2706600"/>
              <a:ext cx="435501" cy="1097476"/>
            </a:xfrm>
            <a:custGeom>
              <a:rect b="b" l="l" r="r" t="t"/>
              <a:pathLst>
                <a:path extrusionOk="0" h="20822" w="8263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1848087" y="2200880"/>
              <a:ext cx="114581" cy="113532"/>
            </a:xfrm>
            <a:custGeom>
              <a:rect b="b" l="l" r="r" t="t"/>
              <a:pathLst>
                <a:path extrusionOk="0" h="2154" w="2174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1302892" y="2184699"/>
              <a:ext cx="357762" cy="521962"/>
            </a:xfrm>
            <a:custGeom>
              <a:rect b="b" l="l" r="r" t="t"/>
              <a:pathLst>
                <a:path extrusionOk="0" h="9903" w="6788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1430389" y="2087403"/>
              <a:ext cx="83801" cy="145420"/>
            </a:xfrm>
            <a:custGeom>
              <a:rect b="b" l="l" r="r" t="t"/>
              <a:pathLst>
                <a:path extrusionOk="0" h="2759" w="159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1406091" y="1967495"/>
              <a:ext cx="76791" cy="106575"/>
            </a:xfrm>
            <a:custGeom>
              <a:rect b="b" l="l" r="r" t="t"/>
              <a:pathLst>
                <a:path extrusionOk="0" h="2022" w="1457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1438506" y="1977193"/>
              <a:ext cx="132448" cy="178837"/>
            </a:xfrm>
            <a:custGeom>
              <a:rect b="b" l="l" r="r" t="t"/>
              <a:pathLst>
                <a:path extrusionOk="0" h="3393" w="2513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1414735" y="2049032"/>
              <a:ext cx="31939" cy="40585"/>
            </a:xfrm>
            <a:custGeom>
              <a:rect b="b" l="l" r="r" t="t"/>
              <a:pathLst>
                <a:path extrusionOk="0" h="770" w="606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1429335" y="1931707"/>
              <a:ext cx="188631" cy="85597"/>
            </a:xfrm>
            <a:custGeom>
              <a:rect b="b" l="l" r="r" t="t"/>
              <a:pathLst>
                <a:path extrusionOk="0" h="1624" w="3579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1422852" y="2174421"/>
              <a:ext cx="60031" cy="77269"/>
            </a:xfrm>
            <a:custGeom>
              <a:rect b="b" l="l" r="r" t="t"/>
              <a:pathLst>
                <a:path extrusionOk="0" h="1466" w="1139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1482832" y="2174949"/>
              <a:ext cx="47593" cy="74528"/>
            </a:xfrm>
            <a:custGeom>
              <a:rect b="b" l="l" r="r" t="t"/>
              <a:pathLst>
                <a:path extrusionOk="0" h="1414" w="903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1307741" y="2710975"/>
              <a:ext cx="101088" cy="133508"/>
            </a:xfrm>
            <a:custGeom>
              <a:rect b="b" l="l" r="r" t="t"/>
              <a:pathLst>
                <a:path extrusionOk="0" h="2533" w="1918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1202381" y="2218695"/>
              <a:ext cx="166495" cy="559332"/>
            </a:xfrm>
            <a:custGeom>
              <a:rect b="b" l="l" r="r" t="t"/>
              <a:pathLst>
                <a:path extrusionOk="0" h="10612" w="3159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1566213" y="2248211"/>
              <a:ext cx="326771" cy="360203"/>
            </a:xfrm>
            <a:custGeom>
              <a:rect b="b" l="l" r="r" t="t"/>
              <a:pathLst>
                <a:path extrusionOk="0" h="6834" w="620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1575226" y="3839688"/>
              <a:ext cx="217250" cy="65937"/>
            </a:xfrm>
            <a:custGeom>
              <a:rect b="b" l="l" r="r" t="t"/>
              <a:pathLst>
                <a:path extrusionOk="0" h="1251" w="4122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1209971" y="3827038"/>
              <a:ext cx="107044" cy="78587"/>
            </a:xfrm>
            <a:custGeom>
              <a:rect b="b" l="l" r="r" t="t"/>
              <a:pathLst>
                <a:path extrusionOk="0" h="1491" w="2031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1357443" y="2768215"/>
              <a:ext cx="69254" cy="91395"/>
            </a:xfrm>
            <a:custGeom>
              <a:rect b="b" l="l" r="r" t="t"/>
              <a:pathLst>
                <a:path extrusionOk="0" h="1734" w="1314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1365560" y="2706600"/>
              <a:ext cx="283711" cy="20609"/>
            </a:xfrm>
            <a:custGeom>
              <a:rect b="b" l="l" r="r" t="t"/>
              <a:pathLst>
                <a:path extrusionOk="0" h="391" w="5383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506602" y="2857921"/>
              <a:ext cx="39476" cy="278875"/>
            </a:xfrm>
            <a:custGeom>
              <a:rect b="b" l="l" r="r" t="t"/>
              <a:pathLst>
                <a:path extrusionOk="0" h="5291" w="749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1654655" y="2329484"/>
              <a:ext cx="26511" cy="144840"/>
            </a:xfrm>
            <a:custGeom>
              <a:rect b="b" l="l" r="r" t="t"/>
              <a:pathLst>
                <a:path extrusionOk="0" h="2748" w="503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1339629" y="2366221"/>
              <a:ext cx="18447" cy="130293"/>
            </a:xfrm>
            <a:custGeom>
              <a:rect b="b" l="l" r="r" t="t"/>
              <a:pathLst>
                <a:path extrusionOk="0" h="2472" w="35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3929937" y="3322583"/>
              <a:ext cx="150262" cy="581996"/>
            </a:xfrm>
            <a:custGeom>
              <a:rect b="b" l="l" r="r" t="t"/>
              <a:pathLst>
                <a:path extrusionOk="0" h="11042" w="2851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598730" y="3322583"/>
              <a:ext cx="150262" cy="581996"/>
            </a:xfrm>
            <a:custGeom>
              <a:rect b="b" l="l" r="r" t="t"/>
              <a:pathLst>
                <a:path extrusionOk="0" h="11042" w="2851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3256666" y="3322583"/>
              <a:ext cx="150262" cy="581996"/>
            </a:xfrm>
            <a:custGeom>
              <a:rect b="b" l="l" r="r" t="t"/>
              <a:pathLst>
                <a:path extrusionOk="0" h="11042" w="2851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665720" y="2867619"/>
              <a:ext cx="493319" cy="440424"/>
            </a:xfrm>
            <a:custGeom>
              <a:rect b="b" l="l" r="r" t="t"/>
              <a:pathLst>
                <a:path extrusionOk="0" h="8356" w="936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3306420" y="3307983"/>
              <a:ext cx="714311" cy="28726"/>
            </a:xfrm>
            <a:custGeom>
              <a:rect b="b" l="l" r="r" t="t"/>
              <a:pathLst>
                <a:path extrusionOk="0" h="545" w="13553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3715422" y="3307983"/>
              <a:ext cx="305320" cy="28726"/>
            </a:xfrm>
            <a:custGeom>
              <a:rect b="b" l="l" r="r" t="t"/>
              <a:pathLst>
                <a:path extrusionOk="0" h="545" w="5793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566316" y="3322583"/>
              <a:ext cx="150209" cy="581996"/>
            </a:xfrm>
            <a:custGeom>
              <a:rect b="b" l="l" r="r" t="t"/>
              <a:pathLst>
                <a:path extrusionOk="0" h="11042" w="285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3714315" y="2467049"/>
              <a:ext cx="301051" cy="312766"/>
            </a:xfrm>
            <a:custGeom>
              <a:rect b="b" l="l" r="r" t="t"/>
              <a:pathLst>
                <a:path extrusionOk="0" h="5934" w="5712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3518195" y="2719514"/>
              <a:ext cx="276701" cy="310816"/>
            </a:xfrm>
            <a:custGeom>
              <a:rect b="b" l="l" r="r" t="t"/>
              <a:pathLst>
                <a:path extrusionOk="0" h="5897" w="525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3708939" y="2705441"/>
              <a:ext cx="304793" cy="389719"/>
            </a:xfrm>
            <a:custGeom>
              <a:rect b="b" l="l" r="r" t="t"/>
              <a:pathLst>
                <a:path extrusionOk="0" h="7394" w="5783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3708939" y="2874102"/>
              <a:ext cx="239386" cy="95190"/>
            </a:xfrm>
            <a:custGeom>
              <a:rect b="b" l="l" r="r" t="t"/>
              <a:pathLst>
                <a:path extrusionOk="0" h="1806" w="4542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954235" y="2754195"/>
              <a:ext cx="59504" cy="340965"/>
            </a:xfrm>
            <a:custGeom>
              <a:rect b="b" l="l" r="r" t="t"/>
              <a:pathLst>
                <a:path extrusionOk="0" h="6469" w="1129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3673837" y="2980991"/>
              <a:ext cx="229109" cy="49334"/>
            </a:xfrm>
            <a:custGeom>
              <a:rect b="b" l="l" r="r" t="t"/>
              <a:pathLst>
                <a:path extrusionOk="0" h="936" w="4347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3895889" y="2734640"/>
              <a:ext cx="203230" cy="301118"/>
            </a:xfrm>
            <a:custGeom>
              <a:rect b="b" l="l" r="r" t="t"/>
              <a:pathLst>
                <a:path extrusionOk="0" h="5713" w="3856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3411201" y="3793728"/>
              <a:ext cx="42744" cy="55712"/>
            </a:xfrm>
            <a:custGeom>
              <a:rect b="b" l="l" r="r" t="t"/>
              <a:pathLst>
                <a:path extrusionOk="0" h="1057" w="811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3311269" y="3849386"/>
              <a:ext cx="152423" cy="56292"/>
            </a:xfrm>
            <a:custGeom>
              <a:rect b="b" l="l" r="r" t="t"/>
              <a:pathLst>
                <a:path extrusionOk="0" h="1068" w="2892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3288026" y="3095101"/>
              <a:ext cx="615436" cy="740857"/>
            </a:xfrm>
            <a:custGeom>
              <a:rect b="b" l="l" r="r" t="t"/>
              <a:pathLst>
                <a:path extrusionOk="0" h="14056" w="11677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3510078" y="3793728"/>
              <a:ext cx="42744" cy="55712"/>
            </a:xfrm>
            <a:custGeom>
              <a:rect b="b" l="l" r="r" t="t"/>
              <a:pathLst>
                <a:path extrusionOk="0" h="1057" w="811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3410147" y="3849386"/>
              <a:ext cx="152423" cy="56292"/>
            </a:xfrm>
            <a:custGeom>
              <a:rect b="b" l="l" r="r" t="t"/>
              <a:pathLst>
                <a:path extrusionOk="0" h="1068" w="2892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3379366" y="3095101"/>
              <a:ext cx="615436" cy="740857"/>
            </a:xfrm>
            <a:custGeom>
              <a:rect b="b" l="l" r="r" t="t"/>
              <a:pathLst>
                <a:path extrusionOk="0" h="14056" w="11677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3797539" y="2705388"/>
              <a:ext cx="115160" cy="71524"/>
            </a:xfrm>
            <a:custGeom>
              <a:rect b="b" l="l" r="r" t="t"/>
              <a:pathLst>
                <a:path extrusionOk="0" h="1357" w="2185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3811031" y="2634761"/>
              <a:ext cx="89230" cy="86493"/>
            </a:xfrm>
            <a:custGeom>
              <a:rect b="b" l="l" r="r" t="t"/>
              <a:pathLst>
                <a:path extrusionOk="0" h="1641" w="1693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3826211" y="2639610"/>
              <a:ext cx="59978" cy="41481"/>
            </a:xfrm>
            <a:custGeom>
              <a:rect b="b" l="l" r="r" t="t"/>
              <a:pathLst>
                <a:path extrusionOk="0" h="787" w="1138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3741354" y="2497935"/>
              <a:ext cx="181516" cy="179574"/>
            </a:xfrm>
            <a:custGeom>
              <a:rect b="b" l="l" r="r" t="t"/>
              <a:pathLst>
                <a:path extrusionOk="0" h="3407" w="3444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3799700" y="2482228"/>
              <a:ext cx="125438" cy="103939"/>
            </a:xfrm>
            <a:custGeom>
              <a:rect b="b" l="l" r="r" t="t"/>
              <a:pathLst>
                <a:path extrusionOk="0" h="1972" w="238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3292348" y="2769321"/>
              <a:ext cx="427965" cy="244826"/>
            </a:xfrm>
            <a:custGeom>
              <a:rect b="b" l="l" r="r" t="t"/>
              <a:pathLst>
                <a:path extrusionOk="0" h="4645" w="812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3572799" y="3014091"/>
              <a:ext cx="361504" cy="21663"/>
            </a:xfrm>
            <a:custGeom>
              <a:rect b="b" l="l" r="r" t="t"/>
              <a:pathLst>
                <a:path extrusionOk="0" h="411" w="6859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3368561" y="3014091"/>
              <a:ext cx="361504" cy="21663"/>
            </a:xfrm>
            <a:custGeom>
              <a:rect b="b" l="l" r="r" t="t"/>
              <a:pathLst>
                <a:path extrusionOk="0" h="411" w="6859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4336251" y="3055677"/>
              <a:ext cx="219411" cy="849434"/>
            </a:xfrm>
            <a:custGeom>
              <a:rect b="b" l="l" r="r" t="t"/>
              <a:pathLst>
                <a:path extrusionOk="0" h="16116" w="4163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2406775" y="3055677"/>
              <a:ext cx="219411" cy="849434"/>
            </a:xfrm>
            <a:custGeom>
              <a:rect b="b" l="l" r="r" t="t"/>
              <a:pathLst>
                <a:path extrusionOk="0" h="16116" w="4163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1814039" y="3055677"/>
              <a:ext cx="219411" cy="849434"/>
            </a:xfrm>
            <a:custGeom>
              <a:rect b="b" l="l" r="r" t="t"/>
              <a:pathLst>
                <a:path extrusionOk="0" h="16116" w="4163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3650066" y="3055677"/>
              <a:ext cx="219411" cy="849434"/>
            </a:xfrm>
            <a:custGeom>
              <a:rect b="b" l="l" r="r" t="t"/>
              <a:pathLst>
                <a:path extrusionOk="0" h="16116" w="4163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1814039" y="3035701"/>
              <a:ext cx="2760477" cy="40005"/>
            </a:xfrm>
            <a:custGeom>
              <a:rect b="b" l="l" r="r" t="t"/>
              <a:pathLst>
                <a:path extrusionOk="0" h="759" w="52376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3928303" y="3035701"/>
              <a:ext cx="646796" cy="40005"/>
            </a:xfrm>
            <a:custGeom>
              <a:rect b="b" l="l" r="r" t="t"/>
              <a:pathLst>
                <a:path extrusionOk="0" h="759" w="12272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2411097" y="2769321"/>
              <a:ext cx="427965" cy="244826"/>
            </a:xfrm>
            <a:custGeom>
              <a:rect b="b" l="l" r="r" t="t"/>
              <a:pathLst>
                <a:path extrusionOk="0" h="4645" w="812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2197109" y="3014091"/>
              <a:ext cx="361556" cy="21663"/>
            </a:xfrm>
            <a:custGeom>
              <a:rect b="b" l="l" r="r" t="t"/>
              <a:pathLst>
                <a:path extrusionOk="0" h="411" w="686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2401346" y="3014091"/>
              <a:ext cx="361556" cy="21663"/>
            </a:xfrm>
            <a:custGeom>
              <a:rect b="b" l="l" r="r" t="t"/>
              <a:pathLst>
                <a:path extrusionOk="0" h="411" w="686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6"/>
          <p:cNvSpPr txBox="1"/>
          <p:nvPr>
            <p:ph idx="1" type="subTitle"/>
          </p:nvPr>
        </p:nvSpPr>
        <p:spPr>
          <a:xfrm>
            <a:off x="174988" y="280495"/>
            <a:ext cx="7636826" cy="42363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then let the user to continue using our platform for free</a:t>
            </a:r>
            <a:r>
              <a:rPr b="0" i="0" lang="en" sz="2000" u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/>
          </a:p>
          <a:p>
            <a:pPr indent="-285750" lvl="0" marL="5143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Then we will form a data set about the user’s transaction and assign a credit score to it</a:t>
            </a:r>
            <a:endParaRPr b="0" sz="2000">
              <a:solidFill>
                <a:schemeClr val="accent1"/>
              </a:solidFill>
            </a:endParaRPr>
          </a:p>
          <a:p>
            <a:pPr indent="-285750" lvl="0" marL="5143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provide the banks with this credit score who in turn will give us a portion of the loan amount in return</a:t>
            </a:r>
            <a:endParaRPr b="0" sz="2000">
              <a:solidFill>
                <a:schemeClr val="accent1"/>
              </a:solidFill>
            </a:endParaRPr>
          </a:p>
          <a:p>
            <a:pPr indent="-285750" lvl="0" marL="5143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collateral here is the data of the user</a:t>
            </a:r>
            <a:endParaRPr b="0" sz="2000">
              <a:solidFill>
                <a:schemeClr val="accent1"/>
              </a:solidFill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7"/>
          <p:cNvSpPr txBox="1"/>
          <p:nvPr>
            <p:ph type="title"/>
          </p:nvPr>
        </p:nvSpPr>
        <p:spPr>
          <a:xfrm>
            <a:off x="144575" y="-2"/>
            <a:ext cx="4152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BENEFITS FOR THE USER</a:t>
            </a:r>
            <a:endParaRPr/>
          </a:p>
        </p:txBody>
      </p:sp>
      <p:sp>
        <p:nvSpPr>
          <p:cNvPr id="1584" name="Google Shape;1584;p47"/>
          <p:cNvSpPr txBox="1"/>
          <p:nvPr>
            <p:ph idx="1" type="subTitle"/>
          </p:nvPr>
        </p:nvSpPr>
        <p:spPr>
          <a:xfrm>
            <a:off x="144575" y="1265475"/>
            <a:ext cx="48051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oto Sans Symbols"/>
              <a:buChar char="❑"/>
            </a:pPr>
            <a:r>
              <a:rPr b="0" i="0" lang="en" sz="15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b="0" i="0" lang="en" sz="17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 An easy way to pay loans daily instead of a monthly basis</a:t>
            </a:r>
            <a:endParaRPr b="0" i="0" sz="1700" u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❑"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EMI is paid automatically and daily thus reducing any stress or 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hassle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❑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loan without a collateral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Noto Sans Symbols"/>
              <a:buChar char="❑"/>
            </a:pPr>
            <a:r>
              <a:rPr b="0" i="0" lang="en" sz="17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free billing software</a:t>
            </a:r>
            <a:endParaRPr b="0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Noto Sans Symbols"/>
              <a:buChar char="❑"/>
            </a:pPr>
            <a:r>
              <a:rPr b="0" i="0" lang="en" sz="17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free payment gateway</a:t>
            </a:r>
            <a:endParaRPr b="0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Noto Sans Symbols"/>
              <a:buChar char="❑"/>
            </a:pPr>
            <a:r>
              <a:rPr b="0" i="0" lang="en" sz="17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free portal to understand their 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cash flow</a:t>
            </a:r>
            <a:endParaRPr b="0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</p:txBody>
      </p:sp>
      <p:grpSp>
        <p:nvGrpSpPr>
          <p:cNvPr id="1585" name="Google Shape;1585;p47"/>
          <p:cNvGrpSpPr/>
          <p:nvPr/>
        </p:nvGrpSpPr>
        <p:grpSpPr>
          <a:xfrm>
            <a:off x="6028290" y="507546"/>
            <a:ext cx="1733012" cy="3316170"/>
            <a:chOff x="3570840" y="1166608"/>
            <a:chExt cx="1733012" cy="3316170"/>
          </a:xfrm>
        </p:grpSpPr>
        <p:sp>
          <p:nvSpPr>
            <p:cNvPr id="1586" name="Google Shape;1586;p47"/>
            <p:cNvSpPr/>
            <p:nvPr/>
          </p:nvSpPr>
          <p:spPr>
            <a:xfrm>
              <a:off x="3742097" y="4025522"/>
              <a:ext cx="323862" cy="454281"/>
            </a:xfrm>
            <a:custGeom>
              <a:rect b="b" l="l" r="r" t="t"/>
              <a:pathLst>
                <a:path extrusionOk="0" h="3664" w="2612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3737633" y="4115534"/>
              <a:ext cx="311835" cy="367244"/>
            </a:xfrm>
            <a:custGeom>
              <a:rect b="b" l="l" r="r" t="t"/>
              <a:pathLst>
                <a:path extrusionOk="0" h="2962" w="2515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4837650" y="4265307"/>
              <a:ext cx="464715" cy="213006"/>
            </a:xfrm>
            <a:custGeom>
              <a:rect b="b" l="l" r="r" t="t"/>
              <a:pathLst>
                <a:path extrusionOk="0" h="1718" w="3748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4861580" y="4361271"/>
              <a:ext cx="442272" cy="118530"/>
            </a:xfrm>
            <a:custGeom>
              <a:rect b="b" l="l" r="r" t="t"/>
              <a:pathLst>
                <a:path extrusionOk="0" h="956" w="3567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797231" y="4072016"/>
              <a:ext cx="220330" cy="227884"/>
            </a:xfrm>
            <a:custGeom>
              <a:rect b="b" l="l" r="r" t="t"/>
              <a:pathLst>
                <a:path extrusionOk="0" h="1838" w="1777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3881583" y="3896702"/>
              <a:ext cx="262363" cy="269915"/>
            </a:xfrm>
            <a:custGeom>
              <a:rect b="b" l="l" r="r" t="t"/>
              <a:pathLst>
                <a:path extrusionOk="0" h="2177" w="2116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3937005" y="2997569"/>
              <a:ext cx="707487" cy="1134587"/>
            </a:xfrm>
            <a:custGeom>
              <a:rect b="b" l="l" r="r" t="t"/>
              <a:pathLst>
                <a:path extrusionOk="0" h="9151" w="5706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4269664" y="2870113"/>
              <a:ext cx="785477" cy="1363835"/>
            </a:xfrm>
            <a:custGeom>
              <a:rect b="b" l="l" r="r" t="t"/>
              <a:pathLst>
                <a:path extrusionOk="0" h="11000" w="6335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4" name="Google Shape;1594;p47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1595" name="Google Shape;1595;p47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rect b="b" l="l" r="r" t="t"/>
                <a:pathLst>
                  <a:path extrusionOk="0" h="1573" w="2097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rect b="b" l="l" r="r" t="t"/>
                <a:pathLst>
                  <a:path extrusionOk="0" h="2327" w="1584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rect b="b" l="l" r="r" t="t"/>
                <a:pathLst>
                  <a:path extrusionOk="0" h="1947" w="1548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rect b="b" l="l" r="r" t="t"/>
                <a:pathLst>
                  <a:path extrusionOk="0" h="5238" w="4969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rect b="b" l="l" r="r" t="t"/>
                <a:pathLst>
                  <a:path extrusionOk="0" h="9780" w="2358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rect b="b" l="l" r="r" t="t"/>
                <a:pathLst>
                  <a:path extrusionOk="0" h="8200" w="2987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rect b="b" l="l" r="r" t="t"/>
                <a:pathLst>
                  <a:path extrusionOk="0" h="10342" w="3156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rect b="b" l="l" r="r" t="t"/>
                <a:pathLst>
                  <a:path extrusionOk="0" h="1579" w="2079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rect b="b" l="l" r="r" t="t"/>
                <a:pathLst>
                  <a:path extrusionOk="0" h="1802" w="1561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rect b="b" l="l" r="r" t="t"/>
                <a:pathLst>
                  <a:path extrusionOk="0" h="8437" w="590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47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rect b="b" l="l" r="r" t="t"/>
                <a:pathLst>
                  <a:path extrusionOk="0" fill="none" h="1439" w="1233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cap="flat" cmpd="sng" w="9525">
                <a:solidFill>
                  <a:srgbClr val="4A24B6"/>
                </a:solidFill>
                <a:prstDash val="solid"/>
                <a:miter lim="120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47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rect b="b" l="l" r="r" t="t"/>
                <a:pathLst>
                  <a:path extrusionOk="0" h="2418" w="1282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rect b="b" l="l" r="r" t="t"/>
                <a:pathLst>
                  <a:path extrusionOk="0" h="1658" w="1319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rect b="b" l="l" r="r" t="t"/>
                <a:pathLst>
                  <a:path extrusionOk="0" h="1452" w="1221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47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rect b="b" l="l" r="r" t="t"/>
                <a:pathLst>
                  <a:path extrusionOk="0" h="2998" w="2491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47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rect b="b" l="l" r="r" t="t"/>
                <a:pathLst>
                  <a:path extrusionOk="0" h="1252" w="1451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rect b="b" l="l" r="r" t="t"/>
                <a:pathLst>
                  <a:path extrusionOk="0" h="895" w="896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rect b="b" l="l" r="r" t="t"/>
                <a:pathLst>
                  <a:path extrusionOk="0" h="1537" w="3706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rect b="b" l="l" r="r" t="t"/>
                <a:pathLst>
                  <a:path extrusionOk="0" h="3047" w="2684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8"/>
          <p:cNvSpPr txBox="1"/>
          <p:nvPr>
            <p:ph type="title"/>
          </p:nvPr>
        </p:nvSpPr>
        <p:spPr>
          <a:xfrm>
            <a:off x="138793" y="77528"/>
            <a:ext cx="4727121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BENEFIT FOR THE BANKS</a:t>
            </a:r>
            <a:endParaRPr/>
          </a:p>
        </p:txBody>
      </p:sp>
      <p:sp>
        <p:nvSpPr>
          <p:cNvPr id="1619" name="Google Shape;1619;p48"/>
          <p:cNvSpPr txBox="1"/>
          <p:nvPr>
            <p:ph idx="1" type="subTitle"/>
          </p:nvPr>
        </p:nvSpPr>
        <p:spPr>
          <a:xfrm>
            <a:off x="3" y="1477622"/>
            <a:ext cx="53295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b="0" i="0" lang="en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Banks want to lend money to businesses but are unwilling to take such high risks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b="0" i="0" lang="en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give the banks a credit score of the user along with the transaction data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b="0" i="0" lang="en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data will act as a collateral for the loan, ensuring the promise of repayment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300"/>
              <a:buFont typeface="Noto Sans Symbols"/>
              <a:buChar char="❑"/>
            </a:pPr>
            <a:r>
              <a:rPr b="0" i="0" lang="en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Banks will have extra layer of surety in giving loans to the businesses, we are in a nutshell reducing their risk</a:t>
            </a:r>
            <a:br>
              <a:rPr lang="en" sz="1700"/>
            </a:br>
            <a:endParaRPr sz="1700"/>
          </a:p>
        </p:txBody>
      </p:sp>
      <p:pic>
        <p:nvPicPr>
          <p:cNvPr id="1620" name="Google Shape;16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217" y="469414"/>
            <a:ext cx="2395936" cy="352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9"/>
          <p:cNvSpPr txBox="1"/>
          <p:nvPr>
            <p:ph type="title"/>
          </p:nvPr>
        </p:nvSpPr>
        <p:spPr>
          <a:xfrm>
            <a:off x="4765950" y="1614404"/>
            <a:ext cx="4352238" cy="1321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HOW WE WILL GENERATE REVENUE</a:t>
            </a:r>
            <a:endParaRPr/>
          </a:p>
        </p:txBody>
      </p:sp>
      <p:grpSp>
        <p:nvGrpSpPr>
          <p:cNvPr id="1626" name="Google Shape;1626;p49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627" name="Google Shape;1627;p49"/>
            <p:cNvSpPr/>
            <p:nvPr/>
          </p:nvSpPr>
          <p:spPr>
            <a:xfrm>
              <a:off x="1143446" y="585404"/>
              <a:ext cx="3605169" cy="1442901"/>
            </a:xfrm>
            <a:custGeom>
              <a:rect b="b" l="l" r="r" t="t"/>
              <a:pathLst>
                <a:path extrusionOk="0" h="25283" w="63171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4527433" y="462075"/>
              <a:ext cx="336428" cy="331805"/>
            </a:xfrm>
            <a:custGeom>
              <a:rect b="b" l="l" r="r" t="t"/>
              <a:pathLst>
                <a:path extrusionOk="0" h="5814" w="5895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1791137" y="96349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1858994" y="1041054"/>
              <a:ext cx="164419" cy="144444"/>
            </a:xfrm>
            <a:custGeom>
              <a:rect b="b" l="l" r="r" t="t"/>
              <a:pathLst>
                <a:path extrusionOk="0" h="2531" w="2881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2989900" y="96349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3058328" y="1041054"/>
              <a:ext cx="163905" cy="144444"/>
            </a:xfrm>
            <a:custGeom>
              <a:rect b="b" l="l" r="r" t="t"/>
              <a:pathLst>
                <a:path extrusionOk="0" h="2531" w="2872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3763945" y="136304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3841732" y="1440889"/>
              <a:ext cx="144558" cy="144558"/>
            </a:xfrm>
            <a:custGeom>
              <a:rect b="b" l="l" r="r" t="t"/>
              <a:pathLst>
                <a:path extrusionOk="0" h="2533" w="2533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675987" y="1903014"/>
              <a:ext cx="547073" cy="517853"/>
            </a:xfrm>
            <a:custGeom>
              <a:rect b="b" l="l" r="r" t="t"/>
              <a:pathLst>
                <a:path extrusionOk="0" h="9074" w="9586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811758" y="2007738"/>
              <a:ext cx="267373" cy="122358"/>
            </a:xfrm>
            <a:custGeom>
              <a:rect b="b" l="l" r="r" t="t"/>
              <a:pathLst>
                <a:path extrusionOk="0" fill="none" h="2144" w="4685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1061554" y="2014758"/>
              <a:ext cx="17578" cy="47425"/>
            </a:xfrm>
            <a:custGeom>
              <a:rect b="b" l="l" r="r" t="t"/>
              <a:pathLst>
                <a:path extrusionOk="0" fill="none" h="831" w="308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822829" y="2199038"/>
              <a:ext cx="48624" cy="96620"/>
            </a:xfrm>
            <a:custGeom>
              <a:rect b="b" l="l" r="r" t="t"/>
              <a:pathLst>
                <a:path extrusionOk="0" h="1693" w="852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890686" y="2170389"/>
              <a:ext cx="48624" cy="125269"/>
            </a:xfrm>
            <a:custGeom>
              <a:rect b="b" l="l" r="r" t="t"/>
              <a:pathLst>
                <a:path extrusionOk="0" h="2195" w="852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960312" y="2140541"/>
              <a:ext cx="48624" cy="154546"/>
            </a:xfrm>
            <a:custGeom>
              <a:rect b="b" l="l" r="r" t="t"/>
              <a:pathLst>
                <a:path extrusionOk="0" h="2708" w="852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1030565" y="2114802"/>
              <a:ext cx="48567" cy="180284"/>
            </a:xfrm>
            <a:custGeom>
              <a:rect b="b" l="l" r="r" t="t"/>
              <a:pathLst>
                <a:path extrusionOk="0" h="3159" w="851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4541008" y="3952004"/>
              <a:ext cx="222592" cy="249162"/>
            </a:xfrm>
            <a:custGeom>
              <a:rect b="b" l="l" r="r" t="t"/>
              <a:pathLst>
                <a:path extrusionOk="0" h="3179" w="284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4537794" y="4101391"/>
              <a:ext cx="316645" cy="293367"/>
            </a:xfrm>
            <a:custGeom>
              <a:rect b="b" l="l" r="r" t="t"/>
              <a:pathLst>
                <a:path extrusionOk="0" h="3743" w="404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4538578" y="4164877"/>
              <a:ext cx="335926" cy="256451"/>
            </a:xfrm>
            <a:custGeom>
              <a:rect b="b" l="l" r="r" t="t"/>
              <a:pathLst>
                <a:path extrusionOk="0" h="3272" w="4286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4232436" y="3141268"/>
              <a:ext cx="527951" cy="983559"/>
            </a:xfrm>
            <a:custGeom>
              <a:rect b="b" l="l" r="r" t="t"/>
              <a:pathLst>
                <a:path extrusionOk="0" h="12549" w="6736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4502446" y="3909367"/>
              <a:ext cx="273224" cy="226668"/>
            </a:xfrm>
            <a:custGeom>
              <a:rect b="b" l="l" r="r" t="t"/>
              <a:pathLst>
                <a:path extrusionOk="0" h="2892" w="3486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686851" y="4033125"/>
              <a:ext cx="205036" cy="262800"/>
            </a:xfrm>
            <a:custGeom>
              <a:rect b="b" l="l" r="r" t="t"/>
              <a:pathLst>
                <a:path extrusionOk="0" h="3353" w="2616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456265" y="4193798"/>
              <a:ext cx="370490" cy="181679"/>
            </a:xfrm>
            <a:custGeom>
              <a:rect b="b" l="l" r="r" t="t"/>
              <a:pathLst>
                <a:path extrusionOk="0" h="2318" w="4727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40198" y="4221936"/>
              <a:ext cx="378563" cy="164828"/>
            </a:xfrm>
            <a:custGeom>
              <a:rect b="b" l="l" r="r" t="t"/>
              <a:pathLst>
                <a:path extrusionOk="0" h="2103" w="483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685284" y="2935606"/>
              <a:ext cx="816380" cy="1266345"/>
            </a:xfrm>
            <a:custGeom>
              <a:rect b="b" l="l" r="r" t="t"/>
              <a:pathLst>
                <a:path extrusionOk="0" h="16157" w="10416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70784" y="4015490"/>
              <a:ext cx="264446" cy="195317"/>
            </a:xfrm>
            <a:custGeom>
              <a:rect b="b" l="l" r="r" t="t"/>
              <a:pathLst>
                <a:path extrusionOk="0" h="2492" w="3374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796971" y="2452644"/>
              <a:ext cx="456471" cy="382325"/>
            </a:xfrm>
            <a:custGeom>
              <a:rect b="b" l="l" r="r" t="t"/>
              <a:pathLst>
                <a:path extrusionOk="0" h="4878" w="5824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4126391" y="2510017"/>
              <a:ext cx="271656" cy="274556"/>
            </a:xfrm>
            <a:custGeom>
              <a:rect b="b" l="l" r="r" t="t"/>
              <a:pathLst>
                <a:path extrusionOk="0" h="3503" w="3466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4083833" y="2473571"/>
              <a:ext cx="429117" cy="524737"/>
            </a:xfrm>
            <a:custGeom>
              <a:rect b="b" l="l" r="r" t="t"/>
              <a:pathLst>
                <a:path extrusionOk="0" h="6695" w="5475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4213939" y="2425369"/>
              <a:ext cx="171255" cy="107142"/>
            </a:xfrm>
            <a:custGeom>
              <a:rect b="b" l="l" r="r" t="t"/>
              <a:pathLst>
                <a:path extrusionOk="0" h="1367" w="2185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3265886" y="2102376"/>
              <a:ext cx="633996" cy="626001"/>
            </a:xfrm>
            <a:custGeom>
              <a:rect b="b" l="l" r="r" t="t"/>
              <a:pathLst>
                <a:path extrusionOk="0" h="7987" w="8089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3449054" y="2281546"/>
              <a:ext cx="266797" cy="267659"/>
            </a:xfrm>
            <a:custGeom>
              <a:rect b="b" l="l" r="r" t="t"/>
              <a:pathLst>
                <a:path extrusionOk="0" h="3415" w="3404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3825109" y="2598113"/>
              <a:ext cx="490957" cy="337023"/>
            </a:xfrm>
            <a:custGeom>
              <a:rect b="b" l="l" r="r" t="t"/>
              <a:pathLst>
                <a:path extrusionOk="0" h="4300" w="6264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4172164" y="2546540"/>
              <a:ext cx="271656" cy="277456"/>
            </a:xfrm>
            <a:custGeom>
              <a:rect b="b" l="l" r="r" t="t"/>
              <a:pathLst>
                <a:path extrusionOk="0" h="3540" w="3466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4272644" y="2696163"/>
              <a:ext cx="110120" cy="106907"/>
            </a:xfrm>
            <a:custGeom>
              <a:rect b="b" l="l" r="r" t="t"/>
              <a:pathLst>
                <a:path extrusionOk="0" fill="none" h="1364" w="1405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4172164" y="2605323"/>
              <a:ext cx="56353" cy="67561"/>
            </a:xfrm>
            <a:custGeom>
              <a:rect b="b" l="l" r="r" t="t"/>
              <a:pathLst>
                <a:path extrusionOk="0" fill="none" h="862" w="719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652365" y="2510017"/>
              <a:ext cx="287724" cy="190222"/>
            </a:xfrm>
            <a:custGeom>
              <a:rect b="b" l="l" r="r" t="t"/>
              <a:pathLst>
                <a:path extrusionOk="0" h="2427" w="3671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4406826" y="2128632"/>
              <a:ext cx="216165" cy="191006"/>
            </a:xfrm>
            <a:custGeom>
              <a:rect b="b" l="l" r="r" t="t"/>
              <a:pathLst>
                <a:path extrusionOk="0" h="2437" w="2758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4224442" y="2278333"/>
              <a:ext cx="149466" cy="231449"/>
            </a:xfrm>
            <a:custGeom>
              <a:rect b="b" l="l" r="r" t="t"/>
              <a:pathLst>
                <a:path extrusionOk="0" h="2953" w="1907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4228439" y="2334608"/>
              <a:ext cx="49064" cy="104477"/>
            </a:xfrm>
            <a:custGeom>
              <a:rect b="b" l="l" r="r" t="t"/>
              <a:pathLst>
                <a:path extrusionOk="0" h="1333" w="626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4122394" y="2083016"/>
              <a:ext cx="289997" cy="295875"/>
            </a:xfrm>
            <a:custGeom>
              <a:rect b="b" l="l" r="r" t="t"/>
              <a:pathLst>
                <a:path extrusionOk="0" h="3775" w="370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4107111" y="2237342"/>
              <a:ext cx="33781" cy="49064"/>
            </a:xfrm>
            <a:custGeom>
              <a:rect b="b" l="l" r="r" t="t"/>
              <a:pathLst>
                <a:path extrusionOk="0" h="626" w="431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4170596" y="2053938"/>
              <a:ext cx="288508" cy="297599"/>
            </a:xfrm>
            <a:custGeom>
              <a:rect b="b" l="l" r="r" t="t"/>
              <a:pathLst>
                <a:path extrusionOk="0" h="3797" w="3681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4182666" y="2076119"/>
              <a:ext cx="151896" cy="177368"/>
            </a:xfrm>
            <a:custGeom>
              <a:rect b="b" l="l" r="r" t="t"/>
              <a:pathLst>
                <a:path extrusionOk="0" h="2263" w="1938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4257595" y="2222842"/>
              <a:ext cx="86607" cy="74380"/>
            </a:xfrm>
            <a:custGeom>
              <a:rect b="b" l="l" r="r" t="t"/>
              <a:pathLst>
                <a:path extrusionOk="0" h="949" w="1105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4116751" y="2039831"/>
              <a:ext cx="195317" cy="107534"/>
            </a:xfrm>
            <a:custGeom>
              <a:rect b="b" l="l" r="r" t="t"/>
              <a:pathLst>
                <a:path extrusionOk="0" h="1372" w="2492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967078" y="2770073"/>
              <a:ext cx="744116" cy="744116"/>
            </a:xfrm>
            <a:custGeom>
              <a:rect b="b" l="l" r="r" t="t"/>
              <a:pathLst>
                <a:path extrusionOk="0" h="9494" w="9494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913233" y="2770073"/>
              <a:ext cx="744116" cy="744116"/>
            </a:xfrm>
            <a:custGeom>
              <a:rect b="b" l="l" r="r" t="t"/>
              <a:pathLst>
                <a:path extrusionOk="0" h="9494" w="9494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986359" y="2843983"/>
              <a:ext cx="597080" cy="597080"/>
            </a:xfrm>
            <a:custGeom>
              <a:rect b="b" l="l" r="r" t="t"/>
              <a:pathLst>
                <a:path extrusionOk="0" h="7618" w="7618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943016" y="2840299"/>
              <a:ext cx="531164" cy="533281"/>
            </a:xfrm>
            <a:custGeom>
              <a:rect b="b" l="l" r="r" t="t"/>
              <a:pathLst>
                <a:path extrusionOk="0" h="6804" w="6777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1192883" y="2935606"/>
              <a:ext cx="184030" cy="413833"/>
            </a:xfrm>
            <a:custGeom>
              <a:rect b="b" l="l" r="r" t="t"/>
              <a:pathLst>
                <a:path extrusionOk="0" h="5280" w="2348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794334" y="4178593"/>
              <a:ext cx="884725" cy="111766"/>
            </a:xfrm>
            <a:custGeom>
              <a:rect b="b" l="l" r="r" t="t"/>
              <a:pathLst>
                <a:path extrusionOk="0" h="1426" w="11288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885957" y="4178593"/>
              <a:ext cx="168825" cy="111766"/>
            </a:xfrm>
            <a:custGeom>
              <a:rect b="b" l="l" r="r" t="t"/>
              <a:pathLst>
                <a:path extrusionOk="0" h="1426" w="2154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1449961" y="4178593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794334" y="3953572"/>
              <a:ext cx="884725" cy="112550"/>
            </a:xfrm>
            <a:custGeom>
              <a:rect b="b" l="l" r="r" t="t"/>
              <a:pathLst>
                <a:path extrusionOk="0" h="1436" w="11288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885957" y="3953572"/>
              <a:ext cx="168825" cy="112550"/>
            </a:xfrm>
            <a:custGeom>
              <a:rect b="b" l="l" r="r" t="t"/>
              <a:pathLst>
                <a:path extrusionOk="0" h="1436" w="2154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1449961" y="3953572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794334" y="3617724"/>
              <a:ext cx="884725" cy="111766"/>
            </a:xfrm>
            <a:custGeom>
              <a:rect b="b" l="l" r="r" t="t"/>
              <a:pathLst>
                <a:path extrusionOk="0" h="1426" w="11288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885957" y="3617724"/>
              <a:ext cx="168825" cy="111766"/>
            </a:xfrm>
            <a:custGeom>
              <a:rect b="b" l="l" r="r" t="t"/>
              <a:pathLst>
                <a:path extrusionOk="0" h="1426" w="2154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1449961" y="3617724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900379" y="4290281"/>
              <a:ext cx="883941" cy="112550"/>
            </a:xfrm>
            <a:custGeom>
              <a:rect b="b" l="l" r="r" t="t"/>
              <a:pathLst>
                <a:path extrusionOk="0" h="1436" w="11278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991218" y="4290281"/>
              <a:ext cx="168747" cy="112550"/>
            </a:xfrm>
            <a:custGeom>
              <a:rect b="b" l="l" r="r" t="t"/>
              <a:pathLst>
                <a:path extrusionOk="0" h="1436" w="2153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555222" y="4290281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900379" y="3841884"/>
              <a:ext cx="883941" cy="111766"/>
            </a:xfrm>
            <a:custGeom>
              <a:rect b="b" l="l" r="r" t="t"/>
              <a:pathLst>
                <a:path extrusionOk="0" h="1426" w="11278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991218" y="3841884"/>
              <a:ext cx="168747" cy="111766"/>
            </a:xfrm>
            <a:custGeom>
              <a:rect b="b" l="l" r="r" t="t"/>
              <a:pathLst>
                <a:path extrusionOk="0" h="1426" w="2153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1555222" y="3841884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900379" y="3505253"/>
              <a:ext cx="883941" cy="111766"/>
            </a:xfrm>
            <a:custGeom>
              <a:rect b="b" l="l" r="r" t="t"/>
              <a:pathLst>
                <a:path extrusionOk="0" h="1426" w="11278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991218" y="3505253"/>
              <a:ext cx="168747" cy="111766"/>
            </a:xfrm>
            <a:custGeom>
              <a:rect b="b" l="l" r="r" t="t"/>
              <a:pathLst>
                <a:path extrusionOk="0" h="1426" w="2153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555222" y="3505253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900379" y="3729412"/>
              <a:ext cx="883941" cy="112550"/>
            </a:xfrm>
            <a:custGeom>
              <a:rect b="b" l="l" r="r" t="t"/>
              <a:pathLst>
                <a:path extrusionOk="0" h="1436" w="11278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991218" y="3729412"/>
              <a:ext cx="168747" cy="112550"/>
            </a:xfrm>
            <a:custGeom>
              <a:rect b="b" l="l" r="r" t="t"/>
              <a:pathLst>
                <a:path extrusionOk="0" h="1436" w="2153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1555222" y="3729412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900379" y="4066043"/>
              <a:ext cx="883941" cy="112628"/>
            </a:xfrm>
            <a:custGeom>
              <a:rect b="b" l="l" r="r" t="t"/>
              <a:pathLst>
                <a:path extrusionOk="0" h="1437" w="11278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991218" y="4066043"/>
              <a:ext cx="168747" cy="112628"/>
            </a:xfrm>
            <a:custGeom>
              <a:rect b="b" l="l" r="r" t="t"/>
              <a:pathLst>
                <a:path extrusionOk="0" h="1437" w="2153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555222" y="4066043"/>
              <a:ext cx="123836" cy="112628"/>
            </a:xfrm>
            <a:custGeom>
              <a:rect b="b" l="l" r="r" t="t"/>
              <a:pathLst>
                <a:path extrusionOk="0" h="1437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900379" y="4290281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900379" y="4178593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900379" y="4066043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900379" y="3953572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900379" y="3841884"/>
              <a:ext cx="883941" cy="78"/>
            </a:xfrm>
            <a:custGeom>
              <a:rect b="b" l="l" r="r" t="t"/>
              <a:pathLst>
                <a:path extrusionOk="0" fill="none" h="1" w="11278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900379" y="3729412"/>
              <a:ext cx="883941" cy="78"/>
            </a:xfrm>
            <a:custGeom>
              <a:rect b="b" l="l" r="r" t="t"/>
              <a:pathLst>
                <a:path extrusionOk="0" fill="none" h="1" w="11278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900379" y="3617724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24039" y="3748693"/>
              <a:ext cx="151974" cy="151974"/>
            </a:xfrm>
            <a:custGeom>
              <a:rect b="b" l="l" r="r" t="t"/>
              <a:pathLst>
                <a:path extrusionOk="0" h="1939" w="1939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553654" y="3064145"/>
              <a:ext cx="207387" cy="206525"/>
            </a:xfrm>
            <a:custGeom>
              <a:rect b="b" l="l" r="r" t="t"/>
              <a:pathLst>
                <a:path extrusionOk="0" h="2635" w="2646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98759" y="4254070"/>
              <a:ext cx="338356" cy="105339"/>
            </a:xfrm>
            <a:custGeom>
              <a:rect b="b" l="l" r="r" t="t"/>
              <a:pathLst>
                <a:path extrusionOk="0" h="1344" w="4317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97976" y="4355334"/>
              <a:ext cx="339139" cy="49064"/>
            </a:xfrm>
            <a:custGeom>
              <a:rect b="b" l="l" r="r" t="t"/>
              <a:pathLst>
                <a:path extrusionOk="0" h="626" w="4327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2021254" y="4086186"/>
              <a:ext cx="139120" cy="167963"/>
            </a:xfrm>
            <a:custGeom>
              <a:rect b="b" l="l" r="r" t="t"/>
              <a:pathLst>
                <a:path extrusionOk="0" h="2143" w="1775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2366741" y="4258068"/>
              <a:ext cx="338356" cy="105339"/>
            </a:xfrm>
            <a:custGeom>
              <a:rect b="b" l="l" r="r" t="t"/>
              <a:pathLst>
                <a:path extrusionOk="0" h="1344" w="4317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2365957" y="4359331"/>
              <a:ext cx="339139" cy="48281"/>
            </a:xfrm>
            <a:custGeom>
              <a:rect b="b" l="l" r="r" t="t"/>
              <a:pathLst>
                <a:path extrusionOk="0" h="616" w="4327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387668" y="4090183"/>
              <a:ext cx="122974" cy="167963"/>
            </a:xfrm>
            <a:custGeom>
              <a:rect b="b" l="l" r="r" t="t"/>
              <a:pathLst>
                <a:path extrusionOk="0" h="2143" w="1569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2005970" y="2826269"/>
              <a:ext cx="553737" cy="1378895"/>
            </a:xfrm>
            <a:custGeom>
              <a:rect b="b" l="l" r="r" t="t"/>
              <a:pathLst>
                <a:path extrusionOk="0" h="17593" w="7065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2457580" y="2297614"/>
              <a:ext cx="146252" cy="306221"/>
            </a:xfrm>
            <a:custGeom>
              <a:rect b="b" l="l" r="r" t="t"/>
              <a:pathLst>
                <a:path extrusionOk="0" h="3907" w="1866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075099" y="2245414"/>
              <a:ext cx="462035" cy="649279"/>
            </a:xfrm>
            <a:custGeom>
              <a:rect b="b" l="l" r="r" t="t"/>
              <a:pathLst>
                <a:path extrusionOk="0" h="8284" w="5895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2520988" y="2429366"/>
              <a:ext cx="10581" cy="148760"/>
            </a:xfrm>
            <a:custGeom>
              <a:rect b="b" l="l" r="r" t="t"/>
              <a:pathLst>
                <a:path extrusionOk="0" fill="none" h="1898" w="135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2215708" y="2244474"/>
              <a:ext cx="205741" cy="109493"/>
            </a:xfrm>
            <a:custGeom>
              <a:rect b="b" l="l" r="r" t="t"/>
              <a:pathLst>
                <a:path extrusionOk="0" h="1397" w="2625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2317755" y="2523341"/>
              <a:ext cx="413833" cy="407563"/>
            </a:xfrm>
            <a:custGeom>
              <a:rect b="b" l="l" r="r" t="t"/>
              <a:pathLst>
                <a:path extrusionOk="0" h="5200" w="528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2325750" y="2534627"/>
              <a:ext cx="411482" cy="399412"/>
            </a:xfrm>
            <a:custGeom>
              <a:rect b="b" l="l" r="r" t="t"/>
              <a:pathLst>
                <a:path extrusionOk="0" h="5096" w="525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2332177" y="2538624"/>
              <a:ext cx="414695" cy="407563"/>
            </a:xfrm>
            <a:custGeom>
              <a:rect b="b" l="l" r="r" t="t"/>
              <a:pathLst>
                <a:path extrusionOk="0" h="5200" w="5291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636751" y="2667085"/>
              <a:ext cx="116391" cy="148839"/>
            </a:xfrm>
            <a:custGeom>
              <a:rect b="b" l="l" r="r" t="t"/>
              <a:pathLst>
                <a:path extrusionOk="0" h="1899" w="1485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1778597" y="2317678"/>
              <a:ext cx="402625" cy="375507"/>
            </a:xfrm>
            <a:custGeom>
              <a:rect b="b" l="l" r="r" t="t"/>
              <a:pathLst>
                <a:path extrusionOk="0" h="4791" w="5137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933706" y="2275119"/>
              <a:ext cx="264367" cy="311786"/>
            </a:xfrm>
            <a:custGeom>
              <a:rect b="b" l="l" r="r" t="t"/>
              <a:pathLst>
                <a:path extrusionOk="0" h="3978" w="3373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092734" y="2478430"/>
              <a:ext cx="92485" cy="68345"/>
            </a:xfrm>
            <a:custGeom>
              <a:rect b="b" l="l" r="r" t="t"/>
              <a:pathLst>
                <a:path extrusionOk="0" fill="none" h="872" w="118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2160295" y="2600151"/>
              <a:ext cx="163104" cy="162790"/>
            </a:xfrm>
            <a:custGeom>
              <a:rect b="b" l="l" r="r" t="t"/>
              <a:pathLst>
                <a:path extrusionOk="0" h="2077" w="2081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2240632" y="2586826"/>
              <a:ext cx="131831" cy="46713"/>
            </a:xfrm>
            <a:custGeom>
              <a:rect b="b" l="l" r="r" t="t"/>
              <a:pathLst>
                <a:path extrusionOk="0" h="596" w="1682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836440" y="2553908"/>
              <a:ext cx="413049" cy="205819"/>
            </a:xfrm>
            <a:custGeom>
              <a:rect b="b" l="l" r="r" t="t"/>
              <a:pathLst>
                <a:path extrusionOk="0" h="2626" w="527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911212" y="2564332"/>
              <a:ext cx="77986" cy="32213"/>
            </a:xfrm>
            <a:custGeom>
              <a:rect b="b" l="l" r="r" t="t"/>
              <a:pathLst>
                <a:path extrusionOk="0" fill="none" h="411" w="995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2264694" y="2076668"/>
              <a:ext cx="132693" cy="217811"/>
            </a:xfrm>
            <a:custGeom>
              <a:rect b="b" l="l" r="r" t="t"/>
              <a:pathLst>
                <a:path extrusionOk="0" h="2779" w="1693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2317755" y="2138508"/>
              <a:ext cx="79632" cy="75634"/>
            </a:xfrm>
            <a:custGeom>
              <a:rect b="b" l="l" r="r" t="t"/>
              <a:pathLst>
                <a:path extrusionOk="0" h="965" w="1016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2251134" y="1862541"/>
              <a:ext cx="247438" cy="306456"/>
            </a:xfrm>
            <a:custGeom>
              <a:rect b="b" l="l" r="r" t="t"/>
              <a:pathLst>
                <a:path extrusionOk="0" h="3910" w="3157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2149009" y="1837225"/>
              <a:ext cx="323072" cy="238738"/>
            </a:xfrm>
            <a:custGeom>
              <a:rect b="b" l="l" r="r" t="t"/>
              <a:pathLst>
                <a:path extrusionOk="0" h="3046" w="4122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2215708" y="2004717"/>
              <a:ext cx="102675" cy="86372"/>
            </a:xfrm>
            <a:custGeom>
              <a:rect b="b" l="l" r="r" t="t"/>
              <a:pathLst>
                <a:path extrusionOk="0" h="1102" w="131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2592883" y="1806507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670670" y="1884351"/>
              <a:ext cx="144558" cy="144558"/>
            </a:xfrm>
            <a:custGeom>
              <a:rect b="b" l="l" r="r" t="t"/>
              <a:pathLst>
                <a:path extrusionOk="0" h="2533" w="2533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50"/>
          <p:cNvSpPr txBox="1"/>
          <p:nvPr>
            <p:ph idx="1" type="subTitle"/>
          </p:nvPr>
        </p:nvSpPr>
        <p:spPr>
          <a:xfrm>
            <a:off x="2061627" y="486073"/>
            <a:ext cx="6834352" cy="4075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" sz="18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initially run ads on our software and a subscription to remove these ads</a:t>
            </a:r>
            <a:endParaRPr b="0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18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Then we will harvest the user’s transaction data and build a credit score for the user</a:t>
            </a:r>
            <a:endParaRPr b="0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18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banks will be given this data and also the credit score in return for which they will provide us with a portion of the loan amount on successful repayment</a:t>
            </a:r>
            <a:endParaRPr b="0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0" i="0" lang="en" sz="18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encourages us to have a better credit score because we get paid only on successful repayments</a:t>
            </a:r>
            <a:endParaRPr b="0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endParaRPr/>
          </a:p>
        </p:txBody>
      </p:sp>
      <p:grpSp>
        <p:nvGrpSpPr>
          <p:cNvPr id="1744" name="Google Shape;1744;p50"/>
          <p:cNvGrpSpPr/>
          <p:nvPr/>
        </p:nvGrpSpPr>
        <p:grpSpPr>
          <a:xfrm>
            <a:off x="363774" y="963774"/>
            <a:ext cx="1875215" cy="3119984"/>
            <a:chOff x="3638600" y="1289076"/>
            <a:chExt cx="1875215" cy="3119984"/>
          </a:xfrm>
        </p:grpSpPr>
        <p:sp>
          <p:nvSpPr>
            <p:cNvPr id="1745" name="Google Shape;1745;p50"/>
            <p:cNvSpPr/>
            <p:nvPr/>
          </p:nvSpPr>
          <p:spPr>
            <a:xfrm>
              <a:off x="4289681" y="1795819"/>
              <a:ext cx="264787" cy="434291"/>
            </a:xfrm>
            <a:custGeom>
              <a:rect b="b" l="l" r="r" t="t"/>
              <a:pathLst>
                <a:path extrusionOk="0" h="8022" w="4891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0"/>
            <p:cNvSpPr/>
            <p:nvPr/>
          </p:nvSpPr>
          <p:spPr>
            <a:xfrm>
              <a:off x="4776612" y="1511750"/>
              <a:ext cx="191214" cy="228352"/>
            </a:xfrm>
            <a:custGeom>
              <a:rect b="b" l="l" r="r" t="t"/>
              <a:pathLst>
                <a:path extrusionOk="0" h="4218" w="3532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3999385" y="1289076"/>
              <a:ext cx="418699" cy="353031"/>
            </a:xfrm>
            <a:custGeom>
              <a:rect b="b" l="l" r="r" t="t"/>
              <a:pathLst>
                <a:path extrusionOk="0" h="6521" w="7734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3638600" y="2546730"/>
              <a:ext cx="1019572" cy="1862330"/>
            </a:xfrm>
            <a:custGeom>
              <a:rect b="b" l="l" r="r" t="t"/>
              <a:pathLst>
                <a:path extrusionOk="0" h="34400" w="18833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4133272" y="2318316"/>
              <a:ext cx="358499" cy="728528"/>
            </a:xfrm>
            <a:custGeom>
              <a:rect b="b" l="l" r="r" t="t"/>
              <a:pathLst>
                <a:path extrusionOk="0" h="13457" w="6622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3723761" y="1713744"/>
              <a:ext cx="781908" cy="1010855"/>
            </a:xfrm>
            <a:custGeom>
              <a:rect b="b" l="l" r="r" t="t"/>
              <a:pathLst>
                <a:path extrusionOk="0" h="18672" w="14443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4199106" y="1723814"/>
              <a:ext cx="699078" cy="554639"/>
            </a:xfrm>
            <a:custGeom>
              <a:rect b="b" l="l" r="r" t="t"/>
              <a:pathLst>
                <a:path extrusionOk="0" h="10245" w="12913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4072149" y="1798905"/>
              <a:ext cx="356874" cy="927538"/>
            </a:xfrm>
            <a:custGeom>
              <a:rect b="b" l="l" r="r" t="t"/>
              <a:pathLst>
                <a:path extrusionOk="0" h="17133" w="6592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4068143" y="1438175"/>
              <a:ext cx="256395" cy="393634"/>
            </a:xfrm>
            <a:custGeom>
              <a:rect b="b" l="l" r="r" t="t"/>
              <a:pathLst>
                <a:path extrusionOk="0" h="7271" w="4736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4160396" y="1653379"/>
              <a:ext cx="94470" cy="57169"/>
            </a:xfrm>
            <a:custGeom>
              <a:rect b="b" l="l" r="r" t="t"/>
              <a:pathLst>
                <a:path extrusionOk="0" h="1056" w="17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4768058" y="1673464"/>
              <a:ext cx="147146" cy="92196"/>
            </a:xfrm>
            <a:custGeom>
              <a:rect b="b" l="l" r="r" t="t"/>
              <a:pathLst>
                <a:path extrusionOk="0" h="1703" w="2718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4024127" y="1765609"/>
              <a:ext cx="793493" cy="810547"/>
            </a:xfrm>
            <a:custGeom>
              <a:rect b="b" l="l" r="r" t="t"/>
              <a:pathLst>
                <a:path extrusionOk="0" h="14972" w="14657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4812993" y="2449442"/>
              <a:ext cx="288769" cy="165444"/>
            </a:xfrm>
            <a:custGeom>
              <a:rect b="b" l="l" r="r" t="t"/>
              <a:pathLst>
                <a:path extrusionOk="0" h="3056" w="5334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4782026" y="2443757"/>
              <a:ext cx="65831" cy="143248"/>
            </a:xfrm>
            <a:custGeom>
              <a:rect b="b" l="l" r="r" t="t"/>
              <a:pathLst>
                <a:path extrusionOk="0" h="2646" w="1216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4008643" y="2224656"/>
              <a:ext cx="98368" cy="433587"/>
            </a:xfrm>
            <a:custGeom>
              <a:rect b="b" l="l" r="r" t="t"/>
              <a:pathLst>
                <a:path extrusionOk="0" h="8009" w="1817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4393412" y="1842270"/>
              <a:ext cx="157161" cy="427361"/>
            </a:xfrm>
            <a:custGeom>
              <a:rect b="b" l="l" r="r" t="t"/>
              <a:pathLst>
                <a:path extrusionOk="0" h="7894" w="2903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4521750" y="1569950"/>
              <a:ext cx="946247" cy="940662"/>
            </a:xfrm>
            <a:custGeom>
              <a:rect b="b" l="l" r="r" t="t"/>
              <a:pathLst>
                <a:path extrusionOk="0" h="8623" w="8674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4592223" y="1620349"/>
              <a:ext cx="921592" cy="921571"/>
            </a:xfrm>
            <a:custGeom>
              <a:rect b="b" l="l" r="r" t="t"/>
              <a:pathLst>
                <a:path extrusionOk="0" h="8448" w="8448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4742112" y="1770127"/>
              <a:ext cx="623013" cy="622999"/>
            </a:xfrm>
            <a:custGeom>
              <a:rect b="b" l="l" r="r" t="t"/>
              <a:pathLst>
                <a:path extrusionOk="0" h="5711" w="5711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0"/>
            <p:cNvSpPr/>
            <p:nvPr/>
          </p:nvSpPr>
          <p:spPr>
            <a:xfrm>
              <a:off x="4948947" y="1818235"/>
              <a:ext cx="222653" cy="505621"/>
            </a:xfrm>
            <a:custGeom>
              <a:rect b="b" l="l" r="r" t="t"/>
              <a:pathLst>
                <a:path extrusionOk="0" h="4635" w="2041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51"/>
          <p:cNvSpPr txBox="1"/>
          <p:nvPr>
            <p:ph idx="3" type="subTitle"/>
          </p:nvPr>
        </p:nvSpPr>
        <p:spPr>
          <a:xfrm>
            <a:off x="221575" y="1816550"/>
            <a:ext cx="52926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" sz="2000"/>
              <a:t>The fraud detection algorithm that we will implement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  <a:p>
            <a:pPr indent="-279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" sz="2000"/>
              <a:t>It will ensure that the data that we will use to generate the credit score isn’t tampered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9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❑"/>
            </a:pPr>
            <a:r>
              <a:rPr lang="en" sz="2000"/>
              <a:t>Our credit score generation algorithm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0" name="Google Shape;1770;p51"/>
          <p:cNvSpPr txBox="1"/>
          <p:nvPr>
            <p:ph idx="15" type="title"/>
          </p:nvPr>
        </p:nvSpPr>
        <p:spPr>
          <a:xfrm>
            <a:off x="-191028" y="446915"/>
            <a:ext cx="682534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BUSINESS CRITICAL APPLICATION</a:t>
            </a:r>
            <a:endParaRPr/>
          </a:p>
        </p:txBody>
      </p:sp>
      <p:grpSp>
        <p:nvGrpSpPr>
          <p:cNvPr id="1771" name="Google Shape;1771;p51"/>
          <p:cNvGrpSpPr/>
          <p:nvPr/>
        </p:nvGrpSpPr>
        <p:grpSpPr>
          <a:xfrm>
            <a:off x="5433386" y="1217628"/>
            <a:ext cx="3642881" cy="2708244"/>
            <a:chOff x="692775" y="3213971"/>
            <a:chExt cx="1784582" cy="1378871"/>
          </a:xfrm>
        </p:grpSpPr>
        <p:sp>
          <p:nvSpPr>
            <p:cNvPr id="1772" name="Google Shape;1772;p51"/>
            <p:cNvSpPr/>
            <p:nvPr/>
          </p:nvSpPr>
          <p:spPr>
            <a:xfrm>
              <a:off x="1201327" y="4338198"/>
              <a:ext cx="273610" cy="218102"/>
            </a:xfrm>
            <a:custGeom>
              <a:rect b="b" l="l" r="r" t="t"/>
              <a:pathLst>
                <a:path extrusionOk="0" h="6495" w="8148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1201327" y="4319627"/>
              <a:ext cx="273610" cy="237075"/>
            </a:xfrm>
            <a:custGeom>
              <a:rect b="b" l="l" r="r" t="t"/>
              <a:pathLst>
                <a:path extrusionOk="0" h="7060" w="8148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1289813" y="4458451"/>
              <a:ext cx="162796" cy="99867"/>
            </a:xfrm>
            <a:custGeom>
              <a:rect b="b" l="l" r="r" t="t"/>
              <a:pathLst>
                <a:path extrusionOk="0" h="2974" w="4848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1609270" y="4338198"/>
              <a:ext cx="275188" cy="219076"/>
            </a:xfrm>
            <a:custGeom>
              <a:rect b="b" l="l" r="r" t="t"/>
              <a:pathLst>
                <a:path extrusionOk="0" h="6524" w="8195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1609270" y="4319627"/>
              <a:ext cx="275188" cy="252488"/>
            </a:xfrm>
            <a:custGeom>
              <a:rect b="b" l="l" r="r" t="t"/>
              <a:pathLst>
                <a:path extrusionOk="0" h="7519" w="8195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1630359" y="4463253"/>
              <a:ext cx="163199" cy="99934"/>
            </a:xfrm>
            <a:custGeom>
              <a:rect b="b" l="l" r="r" t="t"/>
              <a:pathLst>
                <a:path extrusionOk="0" h="2976" w="486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746740" y="3965482"/>
              <a:ext cx="181466" cy="164206"/>
            </a:xfrm>
            <a:custGeom>
              <a:rect b="b" l="l" r="r" t="t"/>
              <a:pathLst>
                <a:path extrusionOk="0" h="4890" w="5404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876631" y="4061893"/>
              <a:ext cx="49967" cy="58899"/>
            </a:xfrm>
            <a:custGeom>
              <a:rect b="b" l="l" r="r" t="t"/>
              <a:pathLst>
                <a:path extrusionOk="0" h="1754" w="1488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787339" y="3965213"/>
              <a:ext cx="120586" cy="37442"/>
            </a:xfrm>
            <a:custGeom>
              <a:rect b="b" l="l" r="r" t="t"/>
              <a:pathLst>
                <a:path extrusionOk="0" h="1115" w="3591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1284944" y="3278145"/>
              <a:ext cx="117329" cy="109404"/>
            </a:xfrm>
            <a:custGeom>
              <a:rect b="b" l="l" r="r" t="t"/>
              <a:pathLst>
                <a:path extrusionOk="0" h="3258" w="3494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1368158" y="3342251"/>
              <a:ext cx="32908" cy="39389"/>
            </a:xfrm>
            <a:custGeom>
              <a:rect b="b" l="l" r="r" t="t"/>
              <a:pathLst>
                <a:path extrusionOk="0" h="1173" w="98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1308887" y="3278313"/>
              <a:ext cx="79988" cy="25017"/>
            </a:xfrm>
            <a:custGeom>
              <a:rect b="b" l="l" r="r" t="t"/>
              <a:pathLst>
                <a:path extrusionOk="0" h="745" w="2382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692775" y="4230738"/>
              <a:ext cx="103930" cy="102318"/>
            </a:xfrm>
            <a:custGeom>
              <a:rect b="b" l="l" r="r" t="t"/>
              <a:pathLst>
                <a:path extrusionOk="0" h="3047" w="3095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2243650" y="3435002"/>
              <a:ext cx="155072" cy="153763"/>
            </a:xfrm>
            <a:custGeom>
              <a:rect b="b" l="l" r="r" t="t"/>
              <a:pathLst>
                <a:path extrusionOk="0" h="4579" w="4618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1148974" y="3213971"/>
              <a:ext cx="49161" cy="49564"/>
            </a:xfrm>
            <a:custGeom>
              <a:rect b="b" l="l" r="r" t="t"/>
              <a:pathLst>
                <a:path extrusionOk="0" fill="none" h="1476" w="1464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1967244" y="3290301"/>
              <a:ext cx="49564" cy="49531"/>
            </a:xfrm>
            <a:custGeom>
              <a:rect b="b" l="l" r="r" t="t"/>
              <a:pathLst>
                <a:path extrusionOk="0" fill="none" h="1475" w="1476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1422962" y="3434800"/>
              <a:ext cx="66186" cy="66186"/>
            </a:xfrm>
            <a:custGeom>
              <a:rect b="b" l="l" r="r" t="t"/>
              <a:pathLst>
                <a:path extrusionOk="0" fill="none" h="1971" w="1971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77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2354065" y="3927938"/>
              <a:ext cx="77570" cy="77167"/>
            </a:xfrm>
            <a:custGeom>
              <a:rect b="b" l="l" r="r" t="t"/>
              <a:pathLst>
                <a:path extrusionOk="0" fill="none" h="2298" w="231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cap="flat" cmpd="sng" w="11775">
              <a:solidFill>
                <a:schemeClr val="accent5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852688" y="3533831"/>
              <a:ext cx="1377552" cy="861696"/>
            </a:xfrm>
            <a:custGeom>
              <a:rect b="b" l="l" r="r" t="t"/>
              <a:pathLst>
                <a:path extrusionOk="0" h="25661" w="41023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1401437" y="4342362"/>
              <a:ext cx="280091" cy="199734"/>
            </a:xfrm>
            <a:custGeom>
              <a:rect b="b" l="l" r="r" t="t"/>
              <a:pathLst>
                <a:path extrusionOk="0" h="5948" w="8341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1431895" y="4395118"/>
              <a:ext cx="219210" cy="27233"/>
            </a:xfrm>
            <a:custGeom>
              <a:rect b="b" l="l" r="r" t="t"/>
              <a:pathLst>
                <a:path extrusionOk="0" h="811" w="6528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1272384" y="4531927"/>
              <a:ext cx="538220" cy="43050"/>
            </a:xfrm>
            <a:custGeom>
              <a:rect b="b" l="l" r="r" t="t"/>
              <a:pathLst>
                <a:path extrusionOk="0" h="1282" w="16028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850237" y="3656402"/>
              <a:ext cx="1380004" cy="601955"/>
            </a:xfrm>
            <a:custGeom>
              <a:rect b="b" l="l" r="r" t="t"/>
              <a:pathLst>
                <a:path extrusionOk="0" h="17926" w="41096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1509803" y="4293233"/>
              <a:ext cx="63365" cy="63768"/>
            </a:xfrm>
            <a:custGeom>
              <a:rect b="b" l="l" r="r" t="t"/>
              <a:pathLst>
                <a:path extrusionOk="0" h="1899" w="1887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1327558" y="3672252"/>
              <a:ext cx="871871" cy="372604"/>
            </a:xfrm>
            <a:custGeom>
              <a:rect b="b" l="l" r="r" t="t"/>
              <a:pathLst>
                <a:path extrusionOk="0" h="11096" w="25964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1347875" y="3702273"/>
              <a:ext cx="828016" cy="322301"/>
            </a:xfrm>
            <a:custGeom>
              <a:rect b="b" l="l" r="r" t="t"/>
              <a:pathLst>
                <a:path extrusionOk="0" h="9598" w="24658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1347472" y="3756171"/>
              <a:ext cx="828419" cy="237545"/>
            </a:xfrm>
            <a:custGeom>
              <a:rect b="b" l="l" r="r" t="t"/>
              <a:pathLst>
                <a:path extrusionOk="0" h="7074" w="2467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1738322" y="4060281"/>
              <a:ext cx="461121" cy="81599"/>
            </a:xfrm>
            <a:custGeom>
              <a:rect b="b" l="l" r="r" t="t"/>
              <a:pathLst>
                <a:path extrusionOk="0" h="2430" w="13732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1738322" y="4158908"/>
              <a:ext cx="461121" cy="81599"/>
            </a:xfrm>
            <a:custGeom>
              <a:rect b="b" l="l" r="r" t="t"/>
              <a:pathLst>
                <a:path extrusionOk="0" h="2430" w="13732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885564" y="3672252"/>
              <a:ext cx="427809" cy="180224"/>
            </a:xfrm>
            <a:custGeom>
              <a:rect b="b" l="l" r="r" t="t"/>
              <a:pathLst>
                <a:path extrusionOk="0" h="5367" w="1274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1227722" y="3717687"/>
              <a:ext cx="29651" cy="119780"/>
            </a:xfrm>
            <a:custGeom>
              <a:rect b="b" l="l" r="r" t="t"/>
              <a:pathLst>
                <a:path extrusionOk="0" h="3567" w="883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1268321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902590" y="3689681"/>
              <a:ext cx="29685" cy="147786"/>
            </a:xfrm>
            <a:custGeom>
              <a:rect b="b" l="l" r="r" t="t"/>
              <a:pathLst>
                <a:path extrusionOk="0" h="4401" w="884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943189" y="3724605"/>
              <a:ext cx="29651" cy="112862"/>
            </a:xfrm>
            <a:custGeom>
              <a:rect b="b" l="l" r="r" t="t"/>
              <a:pathLst>
                <a:path extrusionOk="0" h="3361" w="883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983789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1024388" y="3755835"/>
              <a:ext cx="29651" cy="81633"/>
            </a:xfrm>
            <a:custGeom>
              <a:rect b="b" l="l" r="r" t="t"/>
              <a:pathLst>
                <a:path extrusionOk="0" h="2431" w="883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1064954" y="3689681"/>
              <a:ext cx="29685" cy="147786"/>
            </a:xfrm>
            <a:custGeom>
              <a:rect b="b" l="l" r="r" t="t"/>
              <a:pathLst>
                <a:path extrusionOk="0" h="4401" w="884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1105957" y="3717687"/>
              <a:ext cx="29248" cy="119780"/>
            </a:xfrm>
            <a:custGeom>
              <a:rect b="b" l="l" r="r" t="t"/>
              <a:pathLst>
                <a:path extrusionOk="0" h="3567" w="871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1146556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1187122" y="3724605"/>
              <a:ext cx="29685" cy="112862"/>
            </a:xfrm>
            <a:custGeom>
              <a:rect b="b" l="l" r="r" t="t"/>
              <a:pathLst>
                <a:path extrusionOk="0" h="3361" w="884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885564" y="3866250"/>
              <a:ext cx="427809" cy="180257"/>
            </a:xfrm>
            <a:custGeom>
              <a:rect b="b" l="l" r="r" t="t"/>
              <a:pathLst>
                <a:path extrusionOk="0" h="5368" w="1274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885564" y="4060281"/>
              <a:ext cx="427809" cy="180224"/>
            </a:xfrm>
            <a:custGeom>
              <a:rect b="b" l="l" r="r" t="t"/>
              <a:pathLst>
                <a:path extrusionOk="0" h="5367" w="1274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897317" y="3889790"/>
              <a:ext cx="404706" cy="136469"/>
            </a:xfrm>
            <a:custGeom>
              <a:rect b="b" l="l" r="r" t="t"/>
              <a:pathLst>
                <a:path extrusionOk="0" h="4064" w="12052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901381" y="4074083"/>
              <a:ext cx="361690" cy="15044"/>
            </a:xfrm>
            <a:custGeom>
              <a:rect b="b" l="l" r="r" t="t"/>
              <a:pathLst>
                <a:path extrusionOk="0" h="448" w="10771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901381" y="4101250"/>
              <a:ext cx="325558" cy="15077"/>
            </a:xfrm>
            <a:custGeom>
              <a:rect b="b" l="l" r="r" t="t"/>
              <a:pathLst>
                <a:path extrusionOk="0" h="449" w="9695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901381" y="4128450"/>
              <a:ext cx="398595" cy="15447"/>
            </a:xfrm>
            <a:custGeom>
              <a:rect b="b" l="l" r="r" t="t"/>
              <a:pathLst>
                <a:path extrusionOk="0" h="460" w="1187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901381" y="4155651"/>
              <a:ext cx="289426" cy="15044"/>
            </a:xfrm>
            <a:custGeom>
              <a:rect b="b" l="l" r="r" t="t"/>
              <a:pathLst>
                <a:path extrusionOk="0" h="448" w="8619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901381" y="4182852"/>
              <a:ext cx="365720" cy="15044"/>
            </a:xfrm>
            <a:custGeom>
              <a:rect b="b" l="l" r="r" t="t"/>
              <a:pathLst>
                <a:path extrusionOk="0" h="448" w="10891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901381" y="4210052"/>
              <a:ext cx="398595" cy="15044"/>
            </a:xfrm>
            <a:custGeom>
              <a:rect b="b" l="l" r="r" t="t"/>
              <a:pathLst>
                <a:path extrusionOk="0" h="448" w="1187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1298343" y="4060281"/>
              <a:ext cx="210681" cy="180459"/>
            </a:xfrm>
            <a:custGeom>
              <a:rect b="b" l="l" r="r" t="t"/>
              <a:pathLst>
                <a:path extrusionOk="0" h="5374" w="6274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1418899" y="4062699"/>
              <a:ext cx="89726" cy="87711"/>
            </a:xfrm>
            <a:custGeom>
              <a:rect b="b" l="l" r="r" t="t"/>
              <a:pathLst>
                <a:path extrusionOk="0" h="2612" w="2672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1530119" y="4062699"/>
              <a:ext cx="185093" cy="12223"/>
            </a:xfrm>
            <a:custGeom>
              <a:rect b="b" l="l" r="r" t="t"/>
              <a:pathLst>
                <a:path extrusionOk="0" h="364" w="5512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1530119" y="4086642"/>
              <a:ext cx="159136" cy="11820"/>
            </a:xfrm>
            <a:custGeom>
              <a:rect b="b" l="l" r="r" t="t"/>
              <a:pathLst>
                <a:path extrusionOk="0" h="352" w="4739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1530119" y="4110182"/>
              <a:ext cx="123004" cy="11820"/>
            </a:xfrm>
            <a:custGeom>
              <a:rect b="b" l="l" r="r" t="t"/>
              <a:pathLst>
                <a:path extrusionOk="0" h="352" w="3663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1530119" y="4133723"/>
              <a:ext cx="185093" cy="11820"/>
            </a:xfrm>
            <a:custGeom>
              <a:rect b="b" l="l" r="r" t="t"/>
              <a:pathLst>
                <a:path extrusionOk="0" h="352" w="5512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1530119" y="4157263"/>
              <a:ext cx="164811" cy="11820"/>
            </a:xfrm>
            <a:custGeom>
              <a:rect b="b" l="l" r="r" t="t"/>
              <a:pathLst>
                <a:path extrusionOk="0" h="352" w="4908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1530119" y="4180803"/>
              <a:ext cx="185093" cy="11820"/>
            </a:xfrm>
            <a:custGeom>
              <a:rect b="b" l="l" r="r" t="t"/>
              <a:pathLst>
                <a:path extrusionOk="0" h="352" w="5512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1530119" y="4204344"/>
              <a:ext cx="149800" cy="12223"/>
            </a:xfrm>
            <a:custGeom>
              <a:rect b="b" l="l" r="r" t="t"/>
              <a:pathLst>
                <a:path extrusionOk="0" h="364" w="4461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1530119" y="4228320"/>
              <a:ext cx="185093" cy="11787"/>
            </a:xfrm>
            <a:custGeom>
              <a:rect b="b" l="l" r="r" t="t"/>
              <a:pathLst>
                <a:path extrusionOk="0" h="351" w="5512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982143" y="4567623"/>
              <a:ext cx="225322" cy="25219"/>
            </a:xfrm>
            <a:custGeom>
              <a:rect b="b" l="l" r="r" t="t"/>
              <a:pathLst>
                <a:path extrusionOk="0" h="751" w="671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1021534" y="4134965"/>
              <a:ext cx="68201" cy="410482"/>
            </a:xfrm>
            <a:custGeom>
              <a:rect b="b" l="l" r="r" t="t"/>
              <a:pathLst>
                <a:path extrusionOk="0" h="12224" w="2031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1063342" y="4240880"/>
              <a:ext cx="25588" cy="140465"/>
            </a:xfrm>
            <a:custGeom>
              <a:rect b="b" l="l" r="r" t="t"/>
              <a:pathLst>
                <a:path extrusionOk="0" h="4183" w="762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1024388" y="4516882"/>
              <a:ext cx="58866" cy="62358"/>
            </a:xfrm>
            <a:custGeom>
              <a:rect b="b" l="l" r="r" t="t"/>
              <a:pathLst>
                <a:path extrusionOk="0" h="1857" w="1753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1022340" y="4546937"/>
              <a:ext cx="61720" cy="34957"/>
            </a:xfrm>
            <a:custGeom>
              <a:rect b="b" l="l" r="r" t="t"/>
              <a:pathLst>
                <a:path extrusionOk="0" h="1041" w="1838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1027209" y="4126033"/>
              <a:ext cx="134790" cy="456251"/>
            </a:xfrm>
            <a:custGeom>
              <a:rect b="b" l="l" r="r" t="t"/>
              <a:pathLst>
                <a:path extrusionOk="0" h="13587" w="4014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1097830" y="4556273"/>
              <a:ext cx="64977" cy="29248"/>
            </a:xfrm>
            <a:custGeom>
              <a:rect b="b" l="l" r="r" t="t"/>
              <a:pathLst>
                <a:path extrusionOk="0" h="871" w="1935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1257978" y="3949967"/>
              <a:ext cx="34890" cy="34890"/>
            </a:xfrm>
            <a:custGeom>
              <a:rect b="b" l="l" r="r" t="t"/>
              <a:pathLst>
                <a:path extrusionOk="0" h="1039" w="1039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1097427" y="3972198"/>
              <a:ext cx="170922" cy="65380"/>
            </a:xfrm>
            <a:custGeom>
              <a:rect b="b" l="l" r="r" t="t"/>
              <a:pathLst>
                <a:path extrusionOk="0" h="1947" w="509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1009344" y="4006686"/>
              <a:ext cx="25622" cy="55239"/>
            </a:xfrm>
            <a:custGeom>
              <a:rect b="b" l="l" r="r" t="t"/>
              <a:pathLst>
                <a:path extrusionOk="0" h="1645" w="763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931839" y="4028547"/>
              <a:ext cx="231769" cy="152755"/>
            </a:xfrm>
            <a:custGeom>
              <a:rect b="b" l="l" r="r" t="t"/>
              <a:pathLst>
                <a:path extrusionOk="0" h="4549" w="6902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939529" y="4036237"/>
              <a:ext cx="216792" cy="136570"/>
            </a:xfrm>
            <a:custGeom>
              <a:rect b="b" l="l" r="r" t="t"/>
              <a:pathLst>
                <a:path extrusionOk="0" h="4067" w="6456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948864" y="4075191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966326" y="4071631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983789" y="4068710"/>
              <a:ext cx="23573" cy="89088"/>
            </a:xfrm>
            <a:custGeom>
              <a:rect b="b" l="l" r="r" t="t"/>
              <a:pathLst>
                <a:path extrusionOk="0" h="2653" w="702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1001251" y="4065049"/>
              <a:ext cx="23976" cy="89491"/>
            </a:xfrm>
            <a:custGeom>
              <a:rect b="b" l="l" r="r" t="t"/>
              <a:pathLst>
                <a:path extrusionOk="0" h="2665" w="714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1018276" y="4061826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1035739" y="4058568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1052798" y="4054908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1070226" y="4051751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1087689" y="4048494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1105151" y="4045169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1122613" y="4041912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1015859" y="4123178"/>
              <a:ext cx="120989" cy="182977"/>
            </a:xfrm>
            <a:custGeom>
              <a:rect b="b" l="l" r="r" t="t"/>
              <a:pathLst>
                <a:path extrusionOk="0" h="5449" w="3603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1019485" y="3962862"/>
              <a:ext cx="100706" cy="175053"/>
            </a:xfrm>
            <a:custGeom>
              <a:rect b="b" l="l" r="r" t="t"/>
              <a:pathLst>
                <a:path extrusionOk="0" h="5213" w="2999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1103942" y="4028211"/>
              <a:ext cx="16656" cy="101479"/>
            </a:xfrm>
            <a:custGeom>
              <a:rect b="b" l="l" r="r" t="t"/>
              <a:pathLst>
                <a:path extrusionOk="0" h="3022" w="496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1069017" y="3990567"/>
              <a:ext cx="85663" cy="67697"/>
            </a:xfrm>
            <a:custGeom>
              <a:rect b="b" l="l" r="r" t="t"/>
              <a:pathLst>
                <a:path extrusionOk="0" h="2016" w="2551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1029660" y="3880287"/>
              <a:ext cx="86066" cy="102889"/>
            </a:xfrm>
            <a:custGeom>
              <a:rect b="b" l="l" r="r" t="t"/>
              <a:pathLst>
                <a:path extrusionOk="0" h="3064" w="2563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1009747" y="3873470"/>
              <a:ext cx="97852" cy="192279"/>
            </a:xfrm>
            <a:custGeom>
              <a:rect b="b" l="l" r="r" t="t"/>
              <a:pathLst>
                <a:path extrusionOk="0" h="5726" w="2914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1867811" y="4563560"/>
              <a:ext cx="323107" cy="17092"/>
            </a:xfrm>
            <a:custGeom>
              <a:rect b="b" l="l" r="r" t="t"/>
              <a:pathLst>
                <a:path extrusionOk="0" h="509" w="9622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1958715" y="4527024"/>
              <a:ext cx="19544" cy="31666"/>
            </a:xfrm>
            <a:custGeom>
              <a:rect b="b" l="l" r="r" t="t"/>
              <a:pathLst>
                <a:path extrusionOk="0" h="943" w="582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1923085" y="4551101"/>
              <a:ext cx="55575" cy="21424"/>
            </a:xfrm>
            <a:custGeom>
              <a:rect b="b" l="l" r="r" t="t"/>
              <a:pathLst>
                <a:path extrusionOk="0" h="638" w="1655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2120273" y="4519334"/>
              <a:ext cx="21961" cy="27166"/>
            </a:xfrm>
            <a:custGeom>
              <a:rect b="b" l="l" r="r" t="t"/>
              <a:pathLst>
                <a:path extrusionOk="0" h="809" w="654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2095121" y="4539617"/>
              <a:ext cx="55206" cy="33882"/>
            </a:xfrm>
            <a:custGeom>
              <a:rect b="b" l="l" r="r" t="t"/>
              <a:pathLst>
                <a:path extrusionOk="0" h="1009" w="1644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1956700" y="4147524"/>
              <a:ext cx="108396" cy="109236"/>
            </a:xfrm>
            <a:custGeom>
              <a:rect b="b" l="l" r="r" t="t"/>
              <a:pathLst>
                <a:path extrusionOk="0" h="3253" w="3228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2017179" y="4357742"/>
              <a:ext cx="121795" cy="176631"/>
            </a:xfrm>
            <a:custGeom>
              <a:rect b="b" l="l" r="r" t="t"/>
              <a:pathLst>
                <a:path extrusionOk="0" h="5260" w="3627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1971308" y="4173281"/>
              <a:ext cx="85629" cy="221897"/>
            </a:xfrm>
            <a:custGeom>
              <a:rect b="b" l="l" r="r" t="t"/>
              <a:pathLst>
                <a:path extrusionOk="0" h="6608" w="255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2036253" y="4342362"/>
              <a:ext cx="42244" cy="45098"/>
            </a:xfrm>
            <a:custGeom>
              <a:rect b="b" l="l" r="r" t="t"/>
              <a:pathLst>
                <a:path extrusionOk="0" h="1343" w="1258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2004989" y="4225063"/>
              <a:ext cx="107590" cy="298358"/>
            </a:xfrm>
            <a:custGeom>
              <a:rect b="b" l="l" r="r" t="t"/>
              <a:pathLst>
                <a:path extrusionOk="0" h="8885" w="3204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1945359" y="4195630"/>
              <a:ext cx="53056" cy="353139"/>
            </a:xfrm>
            <a:custGeom>
              <a:rect b="b" l="l" r="r" t="t"/>
              <a:pathLst>
                <a:path extrusionOk="0" h="6556" w="158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949782" y="4181273"/>
              <a:ext cx="96845" cy="189895"/>
            </a:xfrm>
            <a:custGeom>
              <a:rect b="b" l="l" r="r" t="t"/>
              <a:pathLst>
                <a:path extrusionOk="0" h="5655" w="2884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1983358" y="4344341"/>
              <a:ext cx="9772" cy="46643"/>
            </a:xfrm>
            <a:custGeom>
              <a:rect b="b" l="l" r="r" t="t"/>
              <a:pathLst>
                <a:path extrusionOk="0" h="1389" w="291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1858878" y="4067803"/>
              <a:ext cx="19846" cy="11887"/>
            </a:xfrm>
            <a:custGeom>
              <a:rect b="b" l="l" r="r" t="t"/>
              <a:pathLst>
                <a:path extrusionOk="0" h="354" w="591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1854009" y="4059844"/>
              <a:ext cx="54433" cy="21693"/>
            </a:xfrm>
            <a:custGeom>
              <a:rect b="b" l="l" r="r" t="t"/>
              <a:pathLst>
                <a:path extrusionOk="0" h="646" w="1621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1887691" y="4043625"/>
              <a:ext cx="84051" cy="30994"/>
            </a:xfrm>
            <a:custGeom>
              <a:rect b="b" l="l" r="r" t="t"/>
              <a:pathLst>
                <a:path extrusionOk="0" h="923" w="2503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1793529" y="3974716"/>
              <a:ext cx="42244" cy="100303"/>
            </a:xfrm>
            <a:custGeom>
              <a:rect b="b" l="l" r="r" t="t"/>
              <a:pathLst>
                <a:path extrusionOk="0" h="2987" w="1258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832886" y="4081370"/>
              <a:ext cx="113299" cy="8160"/>
            </a:xfrm>
            <a:custGeom>
              <a:rect b="b" l="l" r="r" t="t"/>
              <a:pathLst>
                <a:path extrusionOk="0" h="243" w="3374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1952636" y="4043625"/>
              <a:ext cx="19107" cy="30894"/>
            </a:xfrm>
            <a:custGeom>
              <a:rect b="b" l="l" r="r" t="t"/>
              <a:pathLst>
                <a:path extrusionOk="0" h="920" w="569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1946155" y="3955542"/>
              <a:ext cx="121392" cy="246914"/>
            </a:xfrm>
            <a:custGeom>
              <a:rect b="b" l="l" r="r" t="t"/>
              <a:pathLst>
                <a:path extrusionOk="0" h="7353" w="3615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951831" y="3990231"/>
              <a:ext cx="77133" cy="128141"/>
            </a:xfrm>
            <a:custGeom>
              <a:rect b="b" l="l" r="r" t="t"/>
              <a:pathLst>
                <a:path extrusionOk="0" h="3816" w="2297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2030578" y="4198265"/>
              <a:ext cx="28039" cy="42244"/>
            </a:xfrm>
            <a:custGeom>
              <a:rect b="b" l="l" r="r" t="t"/>
              <a:pathLst>
                <a:path extrusionOk="0" h="1258" w="835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827480" y="4080228"/>
              <a:ext cx="54500" cy="18939"/>
            </a:xfrm>
            <a:custGeom>
              <a:rect b="b" l="l" r="r" t="t"/>
              <a:pathLst>
                <a:path extrusionOk="0" h="564" w="1623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867811" y="3984220"/>
              <a:ext cx="161150" cy="126429"/>
            </a:xfrm>
            <a:custGeom>
              <a:rect b="b" l="l" r="r" t="t"/>
              <a:pathLst>
                <a:path extrusionOk="0" h="3765" w="4799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1948573" y="3870279"/>
              <a:ext cx="82439" cy="86838"/>
            </a:xfrm>
            <a:custGeom>
              <a:rect b="b" l="l" r="r" t="t"/>
              <a:pathLst>
                <a:path extrusionOk="0" h="2586" w="2455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1920164" y="3840594"/>
              <a:ext cx="120586" cy="95535"/>
            </a:xfrm>
            <a:custGeom>
              <a:rect b="b" l="l" r="r" t="t"/>
              <a:pathLst>
                <a:path extrusionOk="0" h="2845" w="3591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989475" y="3931598"/>
              <a:ext cx="39893" cy="37375"/>
            </a:xfrm>
            <a:custGeom>
              <a:rect b="b" l="l" r="r" t="t"/>
              <a:pathLst>
                <a:path extrusionOk="0" h="1113" w="1188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1996896" y="3951075"/>
              <a:ext cx="34117" cy="20349"/>
            </a:xfrm>
            <a:custGeom>
              <a:rect b="b" l="l" r="r" t="t"/>
              <a:pathLst>
                <a:path extrusionOk="0" h="606" w="1016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1953442" y="3918603"/>
              <a:ext cx="11417" cy="20148"/>
            </a:xfrm>
            <a:custGeom>
              <a:rect b="b" l="l" r="r" t="t"/>
              <a:pathLst>
                <a:path extrusionOk="0" h="600" w="34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1829260" y="3602000"/>
              <a:ext cx="460684" cy="220856"/>
            </a:xfrm>
            <a:custGeom>
              <a:rect b="b" l="l" r="r" t="t"/>
              <a:pathLst>
                <a:path extrusionOk="0" h="6577" w="13719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1819118" y="3591859"/>
              <a:ext cx="461087" cy="220856"/>
            </a:xfrm>
            <a:custGeom>
              <a:rect b="b" l="l" r="r" t="t"/>
              <a:pathLst>
                <a:path extrusionOk="0" h="6577" w="13731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1819118" y="3591859"/>
              <a:ext cx="461087" cy="42244"/>
            </a:xfrm>
            <a:custGeom>
              <a:rect b="b" l="l" r="r" t="t"/>
              <a:pathLst>
                <a:path extrusionOk="0" h="1258" w="13731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836547" y="3654051"/>
              <a:ext cx="425391" cy="135932"/>
            </a:xfrm>
            <a:custGeom>
              <a:rect b="b" l="l" r="r" t="t"/>
              <a:pathLst>
                <a:path extrusionOk="0" h="4048" w="12668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1836547" y="3656402"/>
              <a:ext cx="83648" cy="5709"/>
            </a:xfrm>
            <a:custGeom>
              <a:rect b="b" l="l" r="r" t="t"/>
              <a:pathLst>
                <a:path extrusionOk="0" h="170" w="2491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1836547" y="3666543"/>
              <a:ext cx="141708" cy="5742"/>
            </a:xfrm>
            <a:custGeom>
              <a:rect b="b" l="l" r="r" t="t"/>
              <a:pathLst>
                <a:path extrusionOk="0" h="171" w="422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1836547" y="3676685"/>
              <a:ext cx="106381" cy="5742"/>
            </a:xfrm>
            <a:custGeom>
              <a:rect b="b" l="l" r="r" t="t"/>
              <a:pathLst>
                <a:path extrusionOk="0" h="171" w="3168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1836547" y="3686860"/>
              <a:ext cx="128309" cy="5709"/>
            </a:xfrm>
            <a:custGeom>
              <a:rect b="b" l="l" r="r" t="t"/>
              <a:pathLst>
                <a:path extrusionOk="0" h="170" w="3821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1836547" y="3697001"/>
              <a:ext cx="83648" cy="5709"/>
            </a:xfrm>
            <a:custGeom>
              <a:rect b="b" l="l" r="r" t="t"/>
              <a:pathLst>
                <a:path extrusionOk="0" h="170" w="2491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955379" y="3533831"/>
              <a:ext cx="257357" cy="89323"/>
            </a:xfrm>
            <a:custGeom>
              <a:rect b="b" l="l" r="r" t="t"/>
              <a:pathLst>
                <a:path extrusionOk="0" h="2660" w="7664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926130" y="3397861"/>
              <a:ext cx="144125" cy="122601"/>
            </a:xfrm>
            <a:custGeom>
              <a:rect b="b" l="l" r="r" t="t"/>
              <a:pathLst>
                <a:path extrusionOk="0" h="3651" w="4292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1089703" y="3325998"/>
              <a:ext cx="181869" cy="230191"/>
            </a:xfrm>
            <a:custGeom>
              <a:rect b="b" l="l" r="r" t="t"/>
              <a:pathLst>
                <a:path extrusionOk="0" h="6855" w="5416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957394" y="3338994"/>
              <a:ext cx="112862" cy="136805"/>
            </a:xfrm>
            <a:custGeom>
              <a:rect b="b" l="l" r="r" t="t"/>
              <a:pathLst>
                <a:path extrusionOk="0" h="4074" w="3361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044671" y="3475769"/>
              <a:ext cx="126261" cy="137241"/>
            </a:xfrm>
            <a:custGeom>
              <a:rect b="b" l="l" r="r" t="t"/>
              <a:pathLst>
                <a:path extrusionOk="0" h="4087" w="376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940771" y="3475769"/>
              <a:ext cx="129484" cy="134790"/>
            </a:xfrm>
            <a:custGeom>
              <a:rect b="b" l="l" r="r" t="t"/>
              <a:pathLst>
                <a:path extrusionOk="0" h="4014" w="3856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811283" y="3832568"/>
              <a:ext cx="200943" cy="94192"/>
            </a:xfrm>
            <a:custGeom>
              <a:rect b="b" l="l" r="r" t="t"/>
              <a:pathLst>
                <a:path extrusionOk="0" h="2805" w="5984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807622" y="3828102"/>
              <a:ext cx="201346" cy="94192"/>
            </a:xfrm>
            <a:custGeom>
              <a:rect b="b" l="l" r="r" t="t"/>
              <a:pathLst>
                <a:path extrusionOk="0" h="2805" w="5996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813700" y="3835389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813700" y="3848385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813700" y="3861380"/>
              <a:ext cx="187578" cy="8160"/>
            </a:xfrm>
            <a:custGeom>
              <a:rect b="b" l="l" r="r" t="t"/>
              <a:pathLst>
                <a:path extrusionOk="0" h="243" w="5586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813700" y="3874779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813700" y="3888178"/>
              <a:ext cx="187578" cy="7723"/>
            </a:xfrm>
            <a:custGeom>
              <a:rect b="b" l="l" r="r" t="t"/>
              <a:pathLst>
                <a:path extrusionOk="0" h="230" w="5586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2056133" y="3861380"/>
              <a:ext cx="200943" cy="94192"/>
            </a:xfrm>
            <a:custGeom>
              <a:rect b="b" l="l" r="r" t="t"/>
              <a:pathLst>
                <a:path extrusionOk="0" h="2805" w="5984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2059391" y="3856914"/>
              <a:ext cx="201346" cy="93789"/>
            </a:xfrm>
            <a:custGeom>
              <a:rect b="b" l="l" r="r" t="t"/>
              <a:pathLst>
                <a:path extrusionOk="0" h="2793" w="5996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2196972" y="3865041"/>
              <a:ext cx="57690" cy="59705"/>
            </a:xfrm>
            <a:custGeom>
              <a:rect b="b" l="l" r="r" t="t"/>
              <a:pathLst>
                <a:path extrusionOk="0" h="1778" w="1718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2067517" y="3865041"/>
              <a:ext cx="121392" cy="7320"/>
            </a:xfrm>
            <a:custGeom>
              <a:rect b="b" l="l" r="r" t="t"/>
              <a:pathLst>
                <a:path extrusionOk="0" h="218" w="3615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2094281" y="3878037"/>
              <a:ext cx="94628" cy="7320"/>
            </a:xfrm>
            <a:custGeom>
              <a:rect b="b" l="l" r="r" t="t"/>
              <a:pathLst>
                <a:path extrusionOk="0" h="218" w="2818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2067517" y="3890999"/>
              <a:ext cx="121392" cy="7354"/>
            </a:xfrm>
            <a:custGeom>
              <a:rect b="b" l="l" r="r" t="t"/>
              <a:pathLst>
                <a:path extrusionOk="0" h="219" w="3615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2077659" y="3903995"/>
              <a:ext cx="111251" cy="7354"/>
            </a:xfrm>
            <a:custGeom>
              <a:rect b="b" l="l" r="r" t="t"/>
              <a:pathLst>
                <a:path extrusionOk="0" h="219" w="3313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2142605" y="3916991"/>
              <a:ext cx="46307" cy="7757"/>
            </a:xfrm>
            <a:custGeom>
              <a:rect b="b" l="l" r="r" t="t"/>
              <a:pathLst>
                <a:path extrusionOk="0" h="231" w="1379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1541067" y="3477818"/>
              <a:ext cx="185932" cy="56045"/>
            </a:xfrm>
            <a:custGeom>
              <a:rect b="b" l="l" r="r" t="t"/>
              <a:pathLst>
                <a:path extrusionOk="0" h="1669" w="5537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1541067" y="3526409"/>
              <a:ext cx="123407" cy="7455"/>
            </a:xfrm>
            <a:custGeom>
              <a:rect b="b" l="l" r="r" t="t"/>
              <a:pathLst>
                <a:path extrusionOk="0" h="222" w="3675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1619008" y="3446554"/>
              <a:ext cx="41841" cy="52385"/>
            </a:xfrm>
            <a:custGeom>
              <a:rect b="b" l="l" r="r" t="t"/>
              <a:pathLst>
                <a:path extrusionOk="0" h="1560" w="1246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1554869" y="3399070"/>
              <a:ext cx="30457" cy="37375"/>
            </a:xfrm>
            <a:custGeom>
              <a:rect b="b" l="l" r="r" t="t"/>
              <a:pathLst>
                <a:path extrusionOk="0" h="1113" w="907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1562592" y="3397861"/>
              <a:ext cx="84454" cy="94595"/>
            </a:xfrm>
            <a:custGeom>
              <a:rect b="b" l="l" r="r" t="t"/>
              <a:pathLst>
                <a:path extrusionOk="0" h="2817" w="2515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1571525" y="3439401"/>
              <a:ext cx="80793" cy="53493"/>
            </a:xfrm>
            <a:custGeom>
              <a:rect b="b" l="l" r="r" t="t"/>
              <a:pathLst>
                <a:path extrusionOk="0" h="1593" w="2406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1547548" y="3366564"/>
              <a:ext cx="105173" cy="84286"/>
            </a:xfrm>
            <a:custGeom>
              <a:rect b="b" l="l" r="r" t="t"/>
              <a:pathLst>
                <a:path extrusionOk="0" h="2510" w="3132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1546977" y="3701870"/>
              <a:ext cx="57455" cy="53291"/>
            </a:xfrm>
            <a:custGeom>
              <a:rect b="b" l="l" r="r" t="t"/>
              <a:pathLst>
                <a:path extrusionOk="0" h="1587" w="1711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1582069" y="3515563"/>
              <a:ext cx="143722" cy="205812"/>
            </a:xfrm>
            <a:custGeom>
              <a:rect b="b" l="l" r="r" t="t"/>
              <a:pathLst>
                <a:path extrusionOk="0" h="6129" w="428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1522396" y="3534234"/>
              <a:ext cx="52788" cy="14507"/>
            </a:xfrm>
            <a:custGeom>
              <a:rect b="b" l="l" r="r" t="t"/>
              <a:pathLst>
                <a:path extrusionOk="0" h="432" w="1572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1519978" y="3527551"/>
              <a:ext cx="52788" cy="21189"/>
            </a:xfrm>
            <a:custGeom>
              <a:rect b="b" l="l" r="r" t="t"/>
              <a:pathLst>
                <a:path extrusionOk="0" h="631" w="1572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1560544" y="3530171"/>
              <a:ext cx="10578" cy="4500"/>
            </a:xfrm>
            <a:custGeom>
              <a:rect b="b" l="l" r="r" t="t"/>
              <a:pathLst>
                <a:path extrusionOk="0" h="134" w="315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2208356" y="4563157"/>
              <a:ext cx="166422" cy="17495"/>
            </a:xfrm>
            <a:custGeom>
              <a:rect b="b" l="l" r="r" t="t"/>
              <a:pathLst>
                <a:path extrusionOk="0" h="521" w="4956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2149489" y="4384909"/>
              <a:ext cx="125052" cy="75992"/>
            </a:xfrm>
            <a:custGeom>
              <a:rect b="b" l="l" r="r" t="t"/>
              <a:pathLst>
                <a:path extrusionOk="0" h="2263" w="3724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2149489" y="4383364"/>
              <a:ext cx="125052" cy="77536"/>
            </a:xfrm>
            <a:custGeom>
              <a:rect b="b" l="l" r="r" t="t"/>
              <a:pathLst>
                <a:path extrusionOk="0" h="2309" w="3724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2232300" y="4324094"/>
              <a:ext cx="49967" cy="136402"/>
            </a:xfrm>
            <a:custGeom>
              <a:rect b="b" l="l" r="r" t="t"/>
              <a:pathLst>
                <a:path extrusionOk="0" h="4062" w="1488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2213830" y="4310728"/>
              <a:ext cx="21323" cy="16085"/>
            </a:xfrm>
            <a:custGeom>
              <a:rect b="b" l="l" r="r" t="t"/>
              <a:pathLst>
                <a:path extrusionOk="0" h="479" w="635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2218296" y="4330508"/>
              <a:ext cx="20920" cy="16387"/>
            </a:xfrm>
            <a:custGeom>
              <a:rect b="b" l="l" r="r" t="t"/>
              <a:pathLst>
                <a:path extrusionOk="0" h="488" w="623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2238781" y="4314993"/>
              <a:ext cx="21424" cy="15883"/>
            </a:xfrm>
            <a:custGeom>
              <a:rect b="b" l="l" r="r" t="t"/>
              <a:pathLst>
                <a:path extrusionOk="0" h="473" w="638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2231192" y="4348944"/>
              <a:ext cx="21827" cy="15514"/>
            </a:xfrm>
            <a:custGeom>
              <a:rect b="b" l="l" r="r" t="t"/>
              <a:pathLst>
                <a:path extrusionOk="0" h="462" w="65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2252583" y="4334873"/>
              <a:ext cx="23607" cy="15514"/>
            </a:xfrm>
            <a:custGeom>
              <a:rect b="b" l="l" r="r" t="t"/>
              <a:pathLst>
                <a:path extrusionOk="0" h="462" w="703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2281395" y="4273756"/>
              <a:ext cx="60511" cy="186738"/>
            </a:xfrm>
            <a:custGeom>
              <a:rect b="b" l="l" r="r" t="t"/>
              <a:pathLst>
                <a:path extrusionOk="0" h="5561" w="1802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2338651" y="4254782"/>
              <a:ext cx="27233" cy="22667"/>
            </a:xfrm>
            <a:custGeom>
              <a:rect b="b" l="l" r="r" t="t"/>
              <a:pathLst>
                <a:path extrusionOk="0" h="675" w="811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2334185" y="4282285"/>
              <a:ext cx="29013" cy="20920"/>
            </a:xfrm>
            <a:custGeom>
              <a:rect b="b" l="l" r="r" t="t"/>
              <a:pathLst>
                <a:path extrusionOk="0" h="623" w="864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2304667" y="4263715"/>
              <a:ext cx="29953" cy="20215"/>
            </a:xfrm>
            <a:custGeom>
              <a:rect b="b" l="l" r="r" t="t"/>
              <a:pathLst>
                <a:path extrusionOk="0" h="602" w="892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2317931" y="4308210"/>
              <a:ext cx="30121" cy="19980"/>
            </a:xfrm>
            <a:custGeom>
              <a:rect b="b" l="l" r="r" t="t"/>
              <a:pathLst>
                <a:path extrusionOk="0" h="595" w="897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2288212" y="4292561"/>
              <a:ext cx="30155" cy="19174"/>
            </a:xfrm>
            <a:custGeom>
              <a:rect b="b" l="l" r="r" t="t"/>
              <a:pathLst>
                <a:path extrusionOk="0" h="571" w="898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2305775" y="4337392"/>
              <a:ext cx="31129" cy="19275"/>
            </a:xfrm>
            <a:custGeom>
              <a:rect b="b" l="l" r="r" t="t"/>
              <a:pathLst>
                <a:path extrusionOk="0" h="574" w="927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2274881" y="4323892"/>
              <a:ext cx="31733" cy="18805"/>
            </a:xfrm>
            <a:custGeom>
              <a:rect b="b" l="l" r="r" t="t"/>
              <a:pathLst>
                <a:path extrusionOk="0" h="560" w="945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2297649" y="4364290"/>
              <a:ext cx="31935" cy="18268"/>
            </a:xfrm>
            <a:custGeom>
              <a:rect b="b" l="l" r="r" t="t"/>
              <a:pathLst>
                <a:path extrusionOk="0" h="544" w="951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2266351" y="4356331"/>
              <a:ext cx="32136" cy="18167"/>
            </a:xfrm>
            <a:custGeom>
              <a:rect b="b" l="l" r="r" t="t"/>
              <a:pathLst>
                <a:path extrusionOk="0" h="541" w="957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2293585" y="4392633"/>
              <a:ext cx="32875" cy="18637"/>
            </a:xfrm>
            <a:custGeom>
              <a:rect b="b" l="l" r="r" t="t"/>
              <a:pathLst>
                <a:path extrusionOk="0" h="555" w="979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2262590" y="4388200"/>
              <a:ext cx="31834" cy="18335"/>
            </a:xfrm>
            <a:custGeom>
              <a:rect b="b" l="l" r="r" t="t"/>
              <a:pathLst>
                <a:path extrusionOk="0" h="546" w="948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2292376" y="4429169"/>
              <a:ext cx="31397" cy="17965"/>
            </a:xfrm>
            <a:custGeom>
              <a:rect b="b" l="l" r="r" t="t"/>
              <a:pathLst>
                <a:path extrusionOk="0" h="535" w="935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2261112" y="4424702"/>
              <a:ext cx="31700" cy="17932"/>
            </a:xfrm>
            <a:custGeom>
              <a:rect b="b" l="l" r="r" t="t"/>
              <a:pathLst>
                <a:path extrusionOk="0" h="534" w="944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1"/>
            <p:cNvSpPr/>
            <p:nvPr/>
          </p:nvSpPr>
          <p:spPr>
            <a:xfrm>
              <a:off x="2292667" y="4314062"/>
              <a:ext cx="184690" cy="147349"/>
            </a:xfrm>
            <a:custGeom>
              <a:rect b="b" l="l" r="r" t="t"/>
              <a:pathLst>
                <a:path extrusionOk="0" h="4388" w="550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2226625" y="4460466"/>
              <a:ext cx="124615" cy="111654"/>
            </a:xfrm>
            <a:custGeom>
              <a:rect b="b" l="l" r="r" t="t"/>
              <a:pathLst>
                <a:path extrusionOk="0" fill="none" h="3325" w="3711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2307790" y="4472253"/>
              <a:ext cx="17092" cy="90129"/>
            </a:xfrm>
            <a:custGeom>
              <a:rect b="b" l="l" r="r" t="t"/>
              <a:pathLst>
                <a:path extrusionOk="0" fill="none" h="2684" w="509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2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962" name="Google Shape;1962;p52"/>
          <p:cNvSpPr txBox="1"/>
          <p:nvPr>
            <p:ph idx="2" type="title"/>
          </p:nvPr>
        </p:nvSpPr>
        <p:spPr>
          <a:xfrm>
            <a:off x="439011" y="3200677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Prabhash Bhajani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63" name="Google Shape;1963;p52"/>
          <p:cNvSpPr txBox="1"/>
          <p:nvPr>
            <p:ph idx="1" type="subTitle"/>
          </p:nvPr>
        </p:nvSpPr>
        <p:spPr>
          <a:xfrm>
            <a:off x="439000" y="3694257"/>
            <a:ext cx="2689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Student, VIT Bhopal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Address- Nagpur, Maharashtra</a:t>
            </a:r>
            <a:endParaRPr/>
          </a:p>
        </p:txBody>
      </p:sp>
      <p:sp>
        <p:nvSpPr>
          <p:cNvPr id="1964" name="Google Shape;1964;p52"/>
          <p:cNvSpPr txBox="1"/>
          <p:nvPr>
            <p:ph idx="3" type="title"/>
          </p:nvPr>
        </p:nvSpPr>
        <p:spPr>
          <a:xfrm>
            <a:off x="6274369" y="3273960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Anurag Gupta</a:t>
            </a:r>
            <a:endParaRPr/>
          </a:p>
        </p:txBody>
      </p:sp>
      <p:sp>
        <p:nvSpPr>
          <p:cNvPr id="1965" name="Google Shape;1965;p52"/>
          <p:cNvSpPr txBox="1"/>
          <p:nvPr>
            <p:ph idx="4" type="subTitle"/>
          </p:nvPr>
        </p:nvSpPr>
        <p:spPr>
          <a:xfrm>
            <a:off x="3319775" y="3716760"/>
            <a:ext cx="2689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Student, VIT Bhopal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Address- Nagpur, Maharashtra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6" name="Google Shape;1966;p52"/>
          <p:cNvPicPr preferRelativeResize="0"/>
          <p:nvPr/>
        </p:nvPicPr>
        <p:blipFill rotWithShape="1">
          <a:blip r:embed="rId3">
            <a:alphaModFix/>
          </a:blip>
          <a:srcRect b="8451" l="0" r="0" t="8451"/>
          <a:stretch/>
        </p:blipFill>
        <p:spPr>
          <a:xfrm>
            <a:off x="629975" y="1256130"/>
            <a:ext cx="1789500" cy="1756500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1967" name="Google Shape;1967;p52"/>
          <p:cNvPicPr preferRelativeResize="0"/>
          <p:nvPr/>
        </p:nvPicPr>
        <p:blipFill rotWithShape="1">
          <a:blip r:embed="rId5">
            <a:alphaModFix/>
          </a:blip>
          <a:srcRect b="5610" l="0" r="0" t="5610"/>
          <a:stretch/>
        </p:blipFill>
        <p:spPr>
          <a:xfrm>
            <a:off x="3677250" y="1219493"/>
            <a:ext cx="1789500" cy="175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68" name="Google Shape;1968;p52"/>
          <p:cNvPicPr preferRelativeResize="0"/>
          <p:nvPr/>
        </p:nvPicPr>
        <p:blipFill rotWithShape="1">
          <a:blip r:embed="rId6">
            <a:alphaModFix/>
          </a:blip>
          <a:srcRect b="5204" l="0" r="0" t="5213"/>
          <a:stretch/>
        </p:blipFill>
        <p:spPr>
          <a:xfrm>
            <a:off x="6724525" y="1256130"/>
            <a:ext cx="1789500" cy="1756500"/>
          </a:xfrm>
          <a:prstGeom prst="ellipse">
            <a:avLst/>
          </a:prstGeom>
          <a:blipFill rotWithShape="1">
            <a:blip r:embed="rId7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969" name="Google Shape;1969;p52"/>
          <p:cNvSpPr txBox="1"/>
          <p:nvPr/>
        </p:nvSpPr>
        <p:spPr>
          <a:xfrm>
            <a:off x="3227091" y="3200702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Harsh </a:t>
            </a: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aoka</a:t>
            </a:r>
            <a:endParaRPr b="1" i="0" sz="1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0" name="Google Shape;1970;p52"/>
          <p:cNvSpPr txBox="1"/>
          <p:nvPr/>
        </p:nvSpPr>
        <p:spPr>
          <a:xfrm>
            <a:off x="6417575" y="3694250"/>
            <a:ext cx="242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Student, VIT Bhopal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Address- Gonda, Uttar Pradesh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53"/>
          <p:cNvSpPr txBox="1"/>
          <p:nvPr>
            <p:ph type="title"/>
          </p:nvPr>
        </p:nvSpPr>
        <p:spPr>
          <a:xfrm>
            <a:off x="1981200" y="2032150"/>
            <a:ext cx="4978400" cy="10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6"/>
          <p:cNvSpPr txBox="1"/>
          <p:nvPr>
            <p:ph type="title"/>
          </p:nvPr>
        </p:nvSpPr>
        <p:spPr>
          <a:xfrm>
            <a:off x="3147875" y="164350"/>
            <a:ext cx="55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</a:t>
            </a:r>
            <a:endParaRPr/>
          </a:p>
        </p:txBody>
      </p:sp>
      <p:sp>
        <p:nvSpPr>
          <p:cNvPr id="746" name="Google Shape;746;p36"/>
          <p:cNvSpPr txBox="1"/>
          <p:nvPr>
            <p:ph idx="1" type="subTitle"/>
          </p:nvPr>
        </p:nvSpPr>
        <p:spPr>
          <a:xfrm>
            <a:off x="3243625" y="1047375"/>
            <a:ext cx="5723400" cy="372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One of our team members Harsh Raoka's father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runs a  small business, growing up he saw the struggles that his father went through to run his business.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Once his father wanted to apply for a loan for business purposes but was denied.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incidence got Harsh thinking about this issue and how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widespread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it is. PayRozana aims to help millions of small business owners like Harsh’s Dad.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36"/>
          <p:cNvGrpSpPr/>
          <p:nvPr/>
        </p:nvGrpSpPr>
        <p:grpSpPr>
          <a:xfrm>
            <a:off x="393775" y="371319"/>
            <a:ext cx="2440904" cy="4400849"/>
            <a:chOff x="991475" y="307619"/>
            <a:chExt cx="2440904" cy="4400849"/>
          </a:xfrm>
        </p:grpSpPr>
        <p:sp>
          <p:nvSpPr>
            <p:cNvPr id="748" name="Google Shape;748;p3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rect b="b" l="l" r="r" t="t"/>
              <a:pathLst>
                <a:path extrusionOk="0" h="5263" w="7885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rect b="b" l="l" r="r" t="t"/>
              <a:pathLst>
                <a:path extrusionOk="0" h="6203" w="3138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rect b="b" l="l" r="r" t="t"/>
              <a:pathLst>
                <a:path extrusionOk="0" h="9124" w="4757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rect b="b" l="l" r="r" t="t"/>
              <a:pathLst>
                <a:path extrusionOk="0" h="1621" w="1907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rect b="b" l="l" r="r" t="t"/>
              <a:pathLst>
                <a:path extrusionOk="0" h="14356" w="15871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rect b="b" l="l" r="r" t="t"/>
              <a:pathLst>
                <a:path extrusionOk="0" h="11052" w="11841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rect b="b" l="l" r="r" t="t"/>
              <a:pathLst>
                <a:path extrusionOk="0" h="9445" w="5537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rect b="b" l="l" r="r" t="t"/>
              <a:pathLst>
                <a:path extrusionOk="0" h="3958" w="2984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rect b="b" l="l" r="r" t="t"/>
              <a:pathLst>
                <a:path extrusionOk="0" h="3259" w="4101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rect b="b" l="l" r="r" t="t"/>
              <a:pathLst>
                <a:path extrusionOk="0" h="841" w="637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rect b="b" l="l" r="r" t="t"/>
              <a:pathLst>
                <a:path extrusionOk="0" h="1057" w="1631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rect b="b" l="l" r="r" t="t"/>
              <a:pathLst>
                <a:path extrusionOk="0" h="14425" w="6521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rect b="b" l="l" r="r" t="t"/>
              <a:pathLst>
                <a:path extrusionOk="0" h="790" w="1354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rect b="b" l="l" r="r" t="t"/>
              <a:pathLst>
                <a:path extrusionOk="0" h="1754" w="3374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rect b="b" l="l" r="r" t="t"/>
              <a:pathLst>
                <a:path extrusionOk="0" h="801" w="118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rect b="b" l="l" r="r" t="t"/>
              <a:pathLst>
                <a:path extrusionOk="0" h="1754" w="3374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rect b="b" l="l" r="r" t="t"/>
              <a:pathLst>
                <a:path extrusionOk="0" h="5594" w="8264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rect b="b" l="l" r="r" t="t"/>
              <a:pathLst>
                <a:path extrusionOk="0" h="2001" w="1929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rect b="b" l="l" r="r" t="t"/>
              <a:pathLst>
                <a:path extrusionOk="0" h="1767" w="1374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772" name="Google Shape;772;p37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73" name="Google Shape;773;p37"/>
            <p:cNvSpPr/>
            <p:nvPr/>
          </p:nvSpPr>
          <p:spPr>
            <a:xfrm>
              <a:off x="4633259" y="4224847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608653" y="4267857"/>
              <a:ext cx="16471" cy="69150"/>
            </a:xfrm>
            <a:custGeom>
              <a:rect b="b" l="l" r="r" t="t"/>
              <a:pathLst>
                <a:path extrusionOk="0" h="1037" w="247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583313" y="4282261"/>
              <a:ext cx="15804" cy="71150"/>
            </a:xfrm>
            <a:custGeom>
              <a:rect b="b" l="l" r="r" t="t"/>
              <a:pathLst>
                <a:path extrusionOk="0" h="1067" w="237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625057" y="4086078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599717" y="4129089"/>
              <a:ext cx="16471" cy="68483"/>
            </a:xfrm>
            <a:custGeom>
              <a:rect b="b" l="l" r="r" t="t"/>
              <a:pathLst>
                <a:path extrusionOk="0" h="1027" w="247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37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779" name="Google Shape;779;p37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rect b="b" l="l" r="r" t="t"/>
                <a:pathLst>
                  <a:path extrusionOk="0" h="16680" w="2564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rect b="b" l="l" r="r" t="t"/>
                <a:pathLst>
                  <a:path extrusionOk="0" h="20135" w="2564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rect b="b" l="l" r="r" t="t"/>
                <a:pathLst>
                  <a:path extrusionOk="0" h="24287" w="2574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rect b="b" l="l" r="r" t="t"/>
                <a:pathLst>
                  <a:path extrusionOk="0" h="28480" w="2574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rect b="b" l="l" r="r" t="t"/>
                <a:pathLst>
                  <a:path extrusionOk="0" h="31360" w="2574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rect b="b" l="l" r="r" t="t"/>
                <a:pathLst>
                  <a:path extrusionOk="0" h="36363" w="2574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rect b="b" l="l" r="r" t="t"/>
                <a:pathLst>
                  <a:path extrusionOk="0" fill="none" h="21303" w="2606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cap="flat" cmpd="sng" w="12825">
                <a:solidFill>
                  <a:schemeClr val="accent6"/>
                </a:solidFill>
                <a:prstDash val="solid"/>
                <a:miter lim="1025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rect b="b" l="l" r="r" t="t"/>
                <a:pathLst>
                  <a:path extrusionOk="0" h="1774" w="1785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rect b="b" l="l" r="r" t="t"/>
                <a:pathLst>
                  <a:path extrusionOk="0" h="808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rect b="b" l="l" r="r" t="t"/>
                <a:pathLst>
                  <a:path extrusionOk="0" h="809" w="944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rect b="b" l="l" r="r" t="t"/>
                <a:pathLst>
                  <a:path extrusionOk="0" h="801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rect b="b" l="l" r="r" t="t"/>
                <a:pathLst>
                  <a:path extrusionOk="0" h="803" w="945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rect b="b" l="l" r="r" t="t"/>
                <a:pathLst>
                  <a:path extrusionOk="0" h="803" w="944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rect b="b" l="l" r="r" t="t"/>
                <a:pathLst>
                  <a:path extrusionOk="0" h="5263" w="7885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rect b="b" l="l" r="r" t="t"/>
                <a:pathLst>
                  <a:path extrusionOk="0" h="6203" w="3138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rect b="b" l="l" r="r" t="t"/>
                <a:pathLst>
                  <a:path extrusionOk="0" h="9124" w="4757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rect b="b" l="l" r="r" t="t"/>
                <a:pathLst>
                  <a:path extrusionOk="0" h="1621" w="1907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rect b="b" l="l" r="r" t="t"/>
                <a:pathLst>
                  <a:path extrusionOk="0" h="14356" w="15871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rect b="b" l="l" r="r" t="t"/>
                <a:pathLst>
                  <a:path extrusionOk="0" h="11052" w="11841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rect b="b" l="l" r="r" t="t"/>
                <a:pathLst>
                  <a:path extrusionOk="0" h="9445" w="5537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rect b="b" l="l" r="r" t="t"/>
                <a:pathLst>
                  <a:path extrusionOk="0" h="3958" w="2984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rect b="b" l="l" r="r" t="t"/>
                <a:pathLst>
                  <a:path extrusionOk="0" h="3259" w="4101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rect b="b" l="l" r="r" t="t"/>
                <a:pathLst>
                  <a:path extrusionOk="0" h="841" w="637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rect b="b" l="l" r="r" t="t"/>
                <a:pathLst>
                  <a:path extrusionOk="0" h="1057" w="1631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rect b="b" l="l" r="r" t="t"/>
                <a:pathLst>
                  <a:path extrusionOk="0" h="790" w="1354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rect b="b" l="l" r="r" t="t"/>
                <a:pathLst>
                  <a:path extrusionOk="0" h="801" w="118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rect b="b" l="l" r="r" t="t"/>
                <a:pathLst>
                  <a:path extrusionOk="0" h="5594" w="8264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rect b="b" l="l" r="r" t="t"/>
                <a:pathLst>
                  <a:path extrusionOk="0" h="2001" w="1929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rect b="b" l="l" r="r" t="t"/>
                <a:pathLst>
                  <a:path extrusionOk="0" h="1767" w="1374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rect b="b" l="l" r="r" t="t"/>
                <a:pathLst>
                  <a:path extrusionOk="0" h="3497" w="363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rect b="b" l="l" r="r" t="t"/>
                <a:pathLst>
                  <a:path extrusionOk="0" h="9442" w="708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rect b="b" l="l" r="r" t="t"/>
                <a:pathLst>
                  <a:path extrusionOk="0" h="2276" w="7557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rect b="b" l="l" r="r" t="t"/>
                <a:pathLst>
                  <a:path extrusionOk="0" h="8169" w="5998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rect b="b" l="l" r="r" t="t"/>
                <a:pathLst>
                  <a:path extrusionOk="0" h="1441" w="2457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rect b="b" l="l" r="r" t="t"/>
                <a:pathLst>
                  <a:path extrusionOk="0" h="2003" w="4409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rect b="b" l="l" r="r" t="t"/>
                <a:pathLst>
                  <a:path extrusionOk="0" h="11432" w="5834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rect b="b" l="l" r="r" t="t"/>
                <a:pathLst>
                  <a:path extrusionOk="0" h="1445" w="2457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rect b="b" l="l" r="r" t="t"/>
                <a:pathLst>
                  <a:path extrusionOk="0" h="2004" w="4409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rect b="b" l="l" r="r" t="t"/>
                <a:pathLst>
                  <a:path extrusionOk="0" h="10584" w="6048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7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rect b="b" l="l" r="r" t="t"/>
                <a:pathLst>
                  <a:path extrusionOk="0" h="8349" w="5475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7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rect b="b" l="l" r="r" t="t"/>
                <a:pathLst>
                  <a:path extrusionOk="0" h="4091" w="3036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rect b="b" l="l" r="r" t="t"/>
                <a:pathLst>
                  <a:path extrusionOk="0" h="924" w="667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rect b="b" l="l" r="r" t="t"/>
                <a:pathLst>
                  <a:path extrusionOk="0" h="3373" w="361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rect b="b" l="l" r="r" t="t"/>
                <a:pathLst>
                  <a:path extrusionOk="0" h="2482" w="1969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rect b="b" l="l" r="r" t="t"/>
                <a:pathLst>
                  <a:path extrusionOk="0" h="1806" w="2656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rect b="b" l="l" r="r" t="t"/>
                <a:pathLst>
                  <a:path extrusionOk="0" h="4216" w="7936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rect b="b" l="l" r="r" t="t"/>
                <a:pathLst>
                  <a:path extrusionOk="0" h="1764" w="3548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rect b="b" l="l" r="r" t="t"/>
                <a:pathLst>
                  <a:path extrusionOk="0" h="8174" w="5688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rect b="b" l="l" r="r" t="t"/>
                <a:pathLst>
                  <a:path extrusionOk="0" h="1846" w="2974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rect b="b" l="l" r="r" t="t"/>
                <a:pathLst>
                  <a:path extrusionOk="0" h="4973" w="5998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rect b="b" l="l" r="r" t="t"/>
                <a:pathLst>
                  <a:path extrusionOk="0" h="893" w="39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rect b="b" l="l" r="r" t="t"/>
                <a:pathLst>
                  <a:path extrusionOk="0" h="975" w="432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rect b="b" l="l" r="r" t="t"/>
                <a:pathLst>
                  <a:path extrusionOk="0" h="503" w="359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rect b="b" l="l" r="r" t="t"/>
                <a:pathLst>
                  <a:path extrusionOk="0" h="1087" w="322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rect b="b" l="l" r="r" t="t"/>
                <a:pathLst>
                  <a:path extrusionOk="0" h="1567" w="1549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rect b="b" l="l" r="r" t="t"/>
                <a:pathLst>
                  <a:path extrusionOk="0" h="1064" w="832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rect b="b" l="l" r="r" t="t"/>
                <a:pathLst>
                  <a:path extrusionOk="0" h="2605" w="9074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7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7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rect b="b" l="l" r="r" t="t"/>
                <a:pathLst>
                  <a:path extrusionOk="0" h="3845" w="9073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rect b="b" l="l" r="r" t="t"/>
                <a:pathLst>
                  <a:path extrusionOk="0" h="2615" w="9063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rect b="b" l="l" r="r" t="t"/>
                <a:pathLst>
                  <a:path extrusionOk="0" h="1661" w="6603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rect b="b" l="l" r="r" t="t"/>
                <a:pathLst>
                  <a:path extrusionOk="0" h="1070" w="257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rect b="b" l="l" r="r" t="t"/>
                <a:pathLst>
                  <a:path extrusionOk="0" h="1098" w="257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rect b="b" l="l" r="r" t="t"/>
                <a:pathLst>
                  <a:path extrusionOk="0" h="1068" w="23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rect b="b" l="l" r="r" t="t"/>
                <a:pathLst>
                  <a:path extrusionOk="0" h="1130" w="256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rect b="b" l="l" r="r" t="t"/>
                <a:pathLst>
                  <a:path extrusionOk="0" h="1078" w="257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7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rect b="b" l="l" r="r" t="t"/>
                <a:pathLst>
                  <a:path extrusionOk="0" h="2616" w="9073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rect b="b" l="l" r="r" t="t"/>
                <a:pathLst>
                  <a:path extrusionOk="0" h="985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rect b="b" l="l" r="r" t="t"/>
                <a:pathLst>
                  <a:path extrusionOk="0" h="1129" w="248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rect b="b" l="l" r="r" t="t"/>
                <a:pathLst>
                  <a:path extrusionOk="0" h="1016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rect b="b" l="l" r="r" t="t"/>
                <a:pathLst>
                  <a:path extrusionOk="0" h="1119" w="25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rect b="b" l="l" r="r" t="t"/>
                <a:pathLst>
                  <a:path extrusionOk="0" h="1661" w="6593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rect b="b" l="l" r="r" t="t"/>
                <a:pathLst>
                  <a:path extrusionOk="0" h="1006" w="247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rect b="b" l="l" r="r" t="t"/>
                <a:pathLst>
                  <a:path extrusionOk="0" h="1026" w="247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rect b="b" l="l" r="r" t="t"/>
                <a:pathLst>
                  <a:path extrusionOk="0" h="1047" w="248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rect b="b" l="l" r="r" t="t"/>
                <a:pathLst>
                  <a:path extrusionOk="0" h="1109" w="257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rect b="b" l="l" r="r" t="t"/>
                <a:pathLst>
                  <a:path extrusionOk="0" h="3845" w="9064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rect b="b" l="l" r="r" t="t"/>
                <a:pathLst>
                  <a:path extrusionOk="0" h="2615" w="9064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rect b="b" l="l" r="r" t="t"/>
                <a:pathLst>
                  <a:path extrusionOk="0" h="1662" w="6593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rect b="b" l="l" r="r" t="t"/>
                <a:pathLst>
                  <a:path extrusionOk="0" h="995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rect b="b" l="l" r="r" t="t"/>
                <a:pathLst>
                  <a:path extrusionOk="0" h="1078" w="236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rect b="b" l="l" r="r" t="t"/>
                <a:pathLst>
                  <a:path extrusionOk="0" h="1088" w="257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rect b="b" l="l" r="r" t="t"/>
                <a:pathLst>
                  <a:path extrusionOk="0" h="1108" w="248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rect b="b" l="l" r="r" t="t"/>
                <a:pathLst>
                  <a:path extrusionOk="0" h="1015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rect b="b" l="l" r="r" t="t"/>
                <a:pathLst>
                  <a:path extrusionOk="0" h="1118" w="236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rect b="b" l="l" r="r" t="t"/>
                <a:pathLst>
                  <a:path extrusionOk="0" h="1109" w="247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rect b="b" l="l" r="r" t="t"/>
                <a:pathLst>
                  <a:path extrusionOk="0" h="1662" w="6603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rect b="b" l="l" r="r" t="t"/>
                <a:pathLst>
                  <a:path extrusionOk="0" h="1005" w="258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rect b="b" l="l" r="r" t="t"/>
                <a:pathLst>
                  <a:path extrusionOk="0" h="1068" w="257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rect b="b" l="l" r="r" t="t"/>
                <a:pathLst>
                  <a:path extrusionOk="0" h="1087" w="237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rect b="b" l="l" r="r" t="t"/>
                <a:pathLst>
                  <a:path extrusionOk="0" h="1036" w="237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rect b="b" l="l" r="r" t="t"/>
                <a:pathLst>
                  <a:path extrusionOk="0" h="1058" w="258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rect b="b" l="l" r="r" t="t"/>
                <a:pathLst>
                  <a:path extrusionOk="0" h="780" w="4645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rect b="b" l="l" r="r" t="t"/>
                <a:pathLst>
                  <a:path extrusionOk="0" h="8623" w="8674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rect b="b" l="l" r="r" t="t"/>
                <a:pathLst>
                  <a:path extrusionOk="0" h="8448" w="8448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rect b="b" l="l" r="r" t="t"/>
                <a:pathLst>
                  <a:path extrusionOk="0" h="5711" w="5711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rect b="b" l="l" r="r" t="t"/>
                <a:pathLst>
                  <a:path extrusionOk="0" h="4635" w="2041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rect b="b" l="l" r="r" t="t"/>
                <a:pathLst>
                  <a:path extrusionOk="0" h="5619" w="739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rect b="b" l="l" r="r" t="t"/>
                <a:pathLst>
                  <a:path extrusionOk="0" h="1781" w="1764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rect b="b" l="l" r="r" t="t"/>
                <a:pathLst>
                  <a:path extrusionOk="0" h="1991" w="2359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rect b="b" l="l" r="r" t="t"/>
                <a:pathLst>
                  <a:path extrusionOk="0" h="6665" w="883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rect b="b" l="l" r="r" t="t"/>
                <a:pathLst>
                  <a:path extrusionOk="0" h="2112" w="2082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rect b="b" l="l" r="r" t="t"/>
                <a:pathLst>
                  <a:path extrusionOk="0" h="2380" w="2328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rect b="b" l="l" r="r" t="t"/>
                <a:pathLst>
                  <a:path extrusionOk="0" h="1665" w="1965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rect b="b" l="l" r="r" t="t"/>
                <a:pathLst>
                  <a:path extrusionOk="0" h="2738" w="4061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rect b="b" l="l" r="r" t="t"/>
                <a:pathLst>
                  <a:path extrusionOk="0" h="1406" w="842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rect b="b" l="l" r="r" t="t"/>
                <a:pathLst>
                  <a:path extrusionOk="0" h="1472" w="1685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rect b="b" l="l" r="r" t="t"/>
                <a:pathLst>
                  <a:path extrusionOk="0" h="1242" w="76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rect b="b" l="l" r="r" t="t"/>
                <a:pathLst>
                  <a:path extrusionOk="0" h="5619" w="749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rect b="b" l="l" r="r" t="t"/>
                <a:pathLst>
                  <a:path extrusionOk="0" h="1781" w="1754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rect b="b" l="l" r="r" t="t"/>
                <a:pathLst>
                  <a:path extrusionOk="0" h="1986" w="2358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rect b="b" l="l" r="r" t="t"/>
                <a:pathLst>
                  <a:path extrusionOk="0" h="6665" w="882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rect b="b" l="l" r="r" t="t"/>
                <a:pathLst>
                  <a:path extrusionOk="0" h="2112" w="2072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rect b="b" l="l" r="r" t="t"/>
                <a:pathLst>
                  <a:path extrusionOk="0" h="2380" w="2318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rect b="b" l="l" r="r" t="t"/>
                <a:pathLst>
                  <a:path extrusionOk="0" h="1665" w="1972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rect b="b" l="l" r="r" t="t"/>
                <a:pathLst>
                  <a:path extrusionOk="0" h="2748" w="4071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rect b="b" l="l" r="r" t="t"/>
                <a:pathLst>
                  <a:path extrusionOk="0" h="1425" w="78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rect b="b" l="l" r="r" t="t"/>
                <a:pathLst>
                  <a:path extrusionOk="0" h="1471" w="1696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rect b="b" l="l" r="r" t="t"/>
                <a:pathLst>
                  <a:path extrusionOk="0" h="1262" w="708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rect b="b" l="l" r="r" t="t"/>
                <a:pathLst>
                  <a:path extrusionOk="0" h="14425" w="6521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rect b="b" l="l" r="r" t="t"/>
                <a:pathLst>
                  <a:path extrusionOk="0" h="2328" w="1734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rect b="b" l="l" r="r" t="t"/>
                <a:pathLst>
                  <a:path extrusionOk="0" h="2317" w="1744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rect b="b" l="l" r="r" t="t"/>
                <a:pathLst>
                  <a:path extrusionOk="0" h="5588" w="360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rect b="b" l="l" r="r" t="t"/>
                <a:pathLst>
                  <a:path extrusionOk="0" h="3148" w="201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8"/>
          <p:cNvSpPr txBox="1"/>
          <p:nvPr>
            <p:ph type="title"/>
          </p:nvPr>
        </p:nvSpPr>
        <p:spPr>
          <a:xfrm>
            <a:off x="457200" y="191727"/>
            <a:ext cx="4906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WE ARE TRYING TO SOLVE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pSp>
        <p:nvGrpSpPr>
          <p:cNvPr id="1024" name="Google Shape;1024;p38"/>
          <p:cNvGrpSpPr/>
          <p:nvPr/>
        </p:nvGrpSpPr>
        <p:grpSpPr>
          <a:xfrm>
            <a:off x="6027614" y="1272692"/>
            <a:ext cx="2378081" cy="3178713"/>
            <a:chOff x="5593226" y="692187"/>
            <a:chExt cx="2812301" cy="3759121"/>
          </a:xfrm>
        </p:grpSpPr>
        <p:sp>
          <p:nvSpPr>
            <p:cNvPr id="1025" name="Google Shape;1025;p38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rect b="b" l="l" r="r" t="t"/>
              <a:pathLst>
                <a:path extrusionOk="0" h="8173" w="891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rect b="b" l="l" r="r" t="t"/>
              <a:pathLst>
                <a:path extrusionOk="0" h="7003" w="5618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rect b="b" l="l" r="r" t="t"/>
              <a:pathLst>
                <a:path extrusionOk="0" h="12080" w="6489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rect b="b" l="l" r="r" t="t"/>
              <a:pathLst>
                <a:path extrusionOk="0" h="11022" w="2923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rect b="b" l="l" r="r" t="t"/>
              <a:pathLst>
                <a:path extrusionOk="0" h="8749" w="8846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rect b="b" l="l" r="r" t="t"/>
              <a:pathLst>
                <a:path extrusionOk="0" h="7618" w="5239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rect b="b" l="l" r="r" t="t"/>
              <a:pathLst>
                <a:path extrusionOk="0" h="3342" w="4614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rect b="b" l="l" r="r" t="t"/>
              <a:pathLst>
                <a:path extrusionOk="0" h="708" w="4491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rect b="b" l="l" r="r" t="t"/>
              <a:pathLst>
                <a:path extrusionOk="0" h="2153" w="1415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rect b="b" l="l" r="r" t="t"/>
              <a:pathLst>
                <a:path extrusionOk="0" h="1866" w="1385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rect b="b" l="l" r="r" t="t"/>
              <a:pathLst>
                <a:path extrusionOk="0" h="20822" w="8263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rect b="b" l="l" r="r" t="t"/>
              <a:pathLst>
                <a:path extrusionOk="0" h="2154" w="2174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rect b="b" l="l" r="r" t="t"/>
              <a:pathLst>
                <a:path extrusionOk="0" h="9903" w="6788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rect b="b" l="l" r="r" t="t"/>
              <a:pathLst>
                <a:path extrusionOk="0" h="2759" w="159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rect b="b" l="l" r="r" t="t"/>
              <a:pathLst>
                <a:path extrusionOk="0" h="2022" w="1457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rect b="b" l="l" r="r" t="t"/>
              <a:pathLst>
                <a:path extrusionOk="0" h="3393" w="2513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rect b="b" l="l" r="r" t="t"/>
              <a:pathLst>
                <a:path extrusionOk="0" h="1624" w="3579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rect b="b" l="l" r="r" t="t"/>
              <a:pathLst>
                <a:path extrusionOk="0" h="1466" w="1139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rect b="b" l="l" r="r" t="t"/>
              <a:pathLst>
                <a:path extrusionOk="0" h="1414" w="903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rect b="b" l="l" r="r" t="t"/>
              <a:pathLst>
                <a:path extrusionOk="0" h="2533" w="1918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rect b="b" l="l" r="r" t="t"/>
              <a:pathLst>
                <a:path extrusionOk="0" h="10612" w="3159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rect b="b" l="l" r="r" t="t"/>
              <a:pathLst>
                <a:path extrusionOk="0" h="6834" w="620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rect b="b" l="l" r="r" t="t"/>
              <a:pathLst>
                <a:path extrusionOk="0" h="1251" w="4122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rect b="b" l="l" r="r" t="t"/>
              <a:pathLst>
                <a:path extrusionOk="0" h="1491" w="2031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rect b="b" l="l" r="r" t="t"/>
              <a:pathLst>
                <a:path extrusionOk="0" h="1734" w="1314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rect b="b" l="l" r="r" t="t"/>
              <a:pathLst>
                <a:path extrusionOk="0" h="391" w="5383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rect b="b" l="l" r="r" t="t"/>
              <a:pathLst>
                <a:path extrusionOk="0" h="5291" w="749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rect b="b" l="l" r="r" t="t"/>
              <a:pathLst>
                <a:path extrusionOk="0" h="2748" w="503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rect b="b" l="l" r="r" t="t"/>
              <a:pathLst>
                <a:path extrusionOk="0" h="2472" w="35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38"/>
          <p:cNvSpPr txBox="1"/>
          <p:nvPr>
            <p:ph idx="1" type="subTitle"/>
          </p:nvPr>
        </p:nvSpPr>
        <p:spPr>
          <a:xfrm>
            <a:off x="186596" y="1419734"/>
            <a:ext cx="42954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EMI PAYMENT MODEL IS DESIGNED AROUND A SALARIED PERSON </a:t>
            </a:r>
            <a:endParaRPr/>
          </a:p>
          <a:p>
            <a:pPr indent="-285750" lvl="1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 is easier for a salaried person to pay loans on month to month basis, but for a business owner who earns on a daily basis this become difficult</a:t>
            </a:r>
            <a:endParaRPr/>
          </a:p>
          <a:p>
            <a:pPr indent="-196850" lvl="1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BANKS ARE HESITANT TO GIVE LOANS TO SMALL BUSINESSES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 sz="16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They don’t have the data or guarantee or collateral to give small businesses loans</a:t>
            </a:r>
            <a:endParaRPr b="0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										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9"/>
          <p:cNvSpPr txBox="1"/>
          <p:nvPr>
            <p:ph idx="1" type="subTitle"/>
          </p:nvPr>
        </p:nvSpPr>
        <p:spPr>
          <a:xfrm>
            <a:off x="261256" y="505730"/>
            <a:ext cx="39297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"/>
              <a:t>BANKS HAVE HIGH NPAs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everyday news that banks give loans to people and are unable to collect it back</a:t>
            </a:r>
            <a:endParaRPr/>
          </a:p>
        </p:txBody>
      </p:sp>
      <p:grpSp>
        <p:nvGrpSpPr>
          <p:cNvPr id="1060" name="Google Shape;1060;p39"/>
          <p:cNvGrpSpPr/>
          <p:nvPr/>
        </p:nvGrpSpPr>
        <p:grpSpPr>
          <a:xfrm>
            <a:off x="6027614" y="1272692"/>
            <a:ext cx="2378081" cy="3178713"/>
            <a:chOff x="5593226" y="692187"/>
            <a:chExt cx="2812301" cy="3759121"/>
          </a:xfrm>
        </p:grpSpPr>
        <p:sp>
          <p:nvSpPr>
            <p:cNvPr id="1061" name="Google Shape;1061;p39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rect b="b" l="l" r="r" t="t"/>
              <a:pathLst>
                <a:path extrusionOk="0" h="8173" w="891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rect b="b" l="l" r="r" t="t"/>
              <a:pathLst>
                <a:path extrusionOk="0" h="7003" w="5618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rect b="b" l="l" r="r" t="t"/>
              <a:pathLst>
                <a:path extrusionOk="0" h="12080" w="6489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rect b="b" l="l" r="r" t="t"/>
              <a:pathLst>
                <a:path extrusionOk="0" h="11022" w="2923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rect b="b" l="l" r="r" t="t"/>
              <a:pathLst>
                <a:path extrusionOk="0" h="8749" w="8846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rect b="b" l="l" r="r" t="t"/>
              <a:pathLst>
                <a:path extrusionOk="0" h="7618" w="5239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rect b="b" l="l" r="r" t="t"/>
              <a:pathLst>
                <a:path extrusionOk="0" h="3342" w="4614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rect b="b" l="l" r="r" t="t"/>
              <a:pathLst>
                <a:path extrusionOk="0" h="708" w="4491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rect b="b" l="l" r="r" t="t"/>
              <a:pathLst>
                <a:path extrusionOk="0" h="2153" w="1415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rect b="b" l="l" r="r" t="t"/>
              <a:pathLst>
                <a:path extrusionOk="0" h="1866" w="1385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rect b="b" l="l" r="r" t="t"/>
              <a:pathLst>
                <a:path extrusionOk="0" h="20822" w="8263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rect b="b" l="l" r="r" t="t"/>
              <a:pathLst>
                <a:path extrusionOk="0" h="2154" w="2174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rect b="b" l="l" r="r" t="t"/>
              <a:pathLst>
                <a:path extrusionOk="0" h="9903" w="6788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rect b="b" l="l" r="r" t="t"/>
              <a:pathLst>
                <a:path extrusionOk="0" h="2759" w="159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rect b="b" l="l" r="r" t="t"/>
              <a:pathLst>
                <a:path extrusionOk="0" h="2022" w="1457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rect b="b" l="l" r="r" t="t"/>
              <a:pathLst>
                <a:path extrusionOk="0" h="3393" w="2513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rect b="b" l="l" r="r" t="t"/>
              <a:pathLst>
                <a:path extrusionOk="0" h="1624" w="3579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rect b="b" l="l" r="r" t="t"/>
              <a:pathLst>
                <a:path extrusionOk="0" h="1466" w="1139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rect b="b" l="l" r="r" t="t"/>
              <a:pathLst>
                <a:path extrusionOk="0" h="1414" w="903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rect b="b" l="l" r="r" t="t"/>
              <a:pathLst>
                <a:path extrusionOk="0" h="2533" w="1918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rect b="b" l="l" r="r" t="t"/>
              <a:pathLst>
                <a:path extrusionOk="0" h="10612" w="3159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rect b="b" l="l" r="r" t="t"/>
              <a:pathLst>
                <a:path extrusionOk="0" h="6834" w="620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rect b="b" l="l" r="r" t="t"/>
              <a:pathLst>
                <a:path extrusionOk="0" h="1251" w="4122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rect b="b" l="l" r="r" t="t"/>
              <a:pathLst>
                <a:path extrusionOk="0" h="1491" w="2031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rect b="b" l="l" r="r" t="t"/>
              <a:pathLst>
                <a:path extrusionOk="0" h="1734" w="1314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rect b="b" l="l" r="r" t="t"/>
              <a:pathLst>
                <a:path extrusionOk="0" h="391" w="5383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rect b="b" l="l" r="r" t="t"/>
              <a:pathLst>
                <a:path extrusionOk="0" h="5291" w="749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rect b="b" l="l" r="r" t="t"/>
              <a:pathLst>
                <a:path extrusionOk="0" h="2748" w="503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rect b="b" l="l" r="r" t="t"/>
              <a:pathLst>
                <a:path extrusionOk="0" h="2472" w="35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39"/>
          <p:cNvSpPr txBox="1"/>
          <p:nvPr>
            <p:ph idx="1" type="subTitle"/>
          </p:nvPr>
        </p:nvSpPr>
        <p:spPr>
          <a:xfrm>
            <a:off x="261256" y="2157305"/>
            <a:ext cx="39297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"/>
              <a:t>BUSINESSES FIND IT DIFFICULT TO TRACK THEIR </a:t>
            </a:r>
            <a:r>
              <a:rPr b="1" lang="en"/>
              <a:t>CASH FLOW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difficult for a business to keep track of their </a:t>
            </a:r>
            <a:r>
              <a:rPr lang="en"/>
              <a:t>cash flow</a:t>
            </a:r>
            <a:r>
              <a:rPr lang="en"/>
              <a:t> </a:t>
            </a:r>
            <a:r>
              <a:rPr lang="en"/>
              <a:t>across</a:t>
            </a:r>
            <a:r>
              <a:rPr lang="en"/>
              <a:t> various payment methods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0"/>
          <p:cNvSpPr txBox="1"/>
          <p:nvPr>
            <p:ph type="title"/>
          </p:nvPr>
        </p:nvSpPr>
        <p:spPr>
          <a:xfrm>
            <a:off x="798922" y="1947758"/>
            <a:ext cx="590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/>
              <a:t>OUR BUSINESS MODEL</a:t>
            </a:r>
            <a:endParaRPr sz="4400"/>
          </a:p>
        </p:txBody>
      </p:sp>
      <p:grpSp>
        <p:nvGrpSpPr>
          <p:cNvPr id="1096" name="Google Shape;1096;p40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097" name="Google Shape;1097;p40"/>
            <p:cNvSpPr/>
            <p:nvPr/>
          </p:nvSpPr>
          <p:spPr>
            <a:xfrm>
              <a:off x="7861988" y="1380295"/>
              <a:ext cx="375840" cy="479153"/>
            </a:xfrm>
            <a:custGeom>
              <a:rect b="b" l="l" r="r" t="t"/>
              <a:pathLst>
                <a:path extrusionOk="0" h="4406" w="3456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7808483" y="1428471"/>
              <a:ext cx="106031" cy="105488"/>
            </a:xfrm>
            <a:custGeom>
              <a:rect b="b" l="l" r="r" t="t"/>
              <a:pathLst>
                <a:path extrusionOk="0" h="970" w="975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7595551" y="1637487"/>
              <a:ext cx="158340" cy="325598"/>
            </a:xfrm>
            <a:custGeom>
              <a:rect b="b" l="l" r="r" t="t"/>
              <a:pathLst>
                <a:path extrusionOk="0" h="2994" w="1456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95551" y="1731121"/>
              <a:ext cx="111577" cy="119408"/>
            </a:xfrm>
            <a:custGeom>
              <a:rect b="b" l="l" r="r" t="t"/>
              <a:pathLst>
                <a:path extrusionOk="0" h="1098" w="1026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446129" y="1404655"/>
              <a:ext cx="352241" cy="378341"/>
            </a:xfrm>
            <a:custGeom>
              <a:rect b="b" l="l" r="r" t="t"/>
              <a:pathLst>
                <a:path extrusionOk="0" h="3479" w="3239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495175" y="1373009"/>
              <a:ext cx="446093" cy="386063"/>
            </a:xfrm>
            <a:custGeom>
              <a:rect b="b" l="l" r="r" t="t"/>
              <a:pathLst>
                <a:path extrusionOk="0" h="3550" w="4102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683638" y="1591813"/>
              <a:ext cx="143876" cy="123431"/>
            </a:xfrm>
            <a:custGeom>
              <a:rect b="b" l="l" r="r" t="t"/>
              <a:pathLst>
                <a:path extrusionOk="0" h="1135" w="1323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420464" y="1370725"/>
              <a:ext cx="325706" cy="156383"/>
            </a:xfrm>
            <a:custGeom>
              <a:rect b="b" l="l" r="r" t="t"/>
              <a:pathLst>
                <a:path extrusionOk="0" h="1438" w="2995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727075" y="1872712"/>
              <a:ext cx="449355" cy="397046"/>
            </a:xfrm>
            <a:custGeom>
              <a:rect b="b" l="l" r="r" t="t"/>
              <a:pathLst>
                <a:path extrusionOk="0" h="3651" w="4132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6596575" y="1810508"/>
              <a:ext cx="205320" cy="180199"/>
            </a:xfrm>
            <a:custGeom>
              <a:rect b="b" l="l" r="r" t="t"/>
              <a:pathLst>
                <a:path extrusionOk="0" h="1657" w="1888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6601034" y="1746346"/>
              <a:ext cx="121691" cy="107554"/>
            </a:xfrm>
            <a:custGeom>
              <a:rect b="b" l="l" r="r" t="t"/>
              <a:pathLst>
                <a:path extrusionOk="0" h="989" w="1119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6978831" y="1979722"/>
              <a:ext cx="468495" cy="289384"/>
            </a:xfrm>
            <a:custGeom>
              <a:rect b="b" l="l" r="r" t="t"/>
              <a:pathLst>
                <a:path extrusionOk="0" h="2661" w="4308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168490" y="1938941"/>
              <a:ext cx="412598" cy="355286"/>
            </a:xfrm>
            <a:custGeom>
              <a:rect b="b" l="l" r="r" t="t"/>
              <a:pathLst>
                <a:path extrusionOk="0" h="3267" w="3794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439495" y="1899465"/>
              <a:ext cx="521782" cy="650108"/>
            </a:xfrm>
            <a:custGeom>
              <a:rect b="b" l="l" r="r" t="t"/>
              <a:pathLst>
                <a:path extrusionOk="0" h="5978" w="4798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455046" y="2097933"/>
              <a:ext cx="1196" cy="140614"/>
            </a:xfrm>
            <a:custGeom>
              <a:rect b="b" l="l" r="r" t="t"/>
              <a:pathLst>
                <a:path extrusionOk="0" fill="none" h="1293" w="11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546505" y="1896094"/>
              <a:ext cx="259804" cy="132022"/>
            </a:xfrm>
            <a:custGeom>
              <a:rect b="b" l="l" r="r" t="t"/>
              <a:pathLst>
                <a:path extrusionOk="0" h="1214" w="2389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871993" y="1952208"/>
              <a:ext cx="481763" cy="464689"/>
            </a:xfrm>
            <a:custGeom>
              <a:rect b="b" l="l" r="r" t="t"/>
              <a:pathLst>
                <a:path extrusionOk="0" h="4273" w="443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766071" y="1908382"/>
              <a:ext cx="459469" cy="400309"/>
            </a:xfrm>
            <a:custGeom>
              <a:rect b="b" l="l" r="r" t="t"/>
              <a:pathLst>
                <a:path extrusionOk="0" h="3681" w="4225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840782" y="2159267"/>
              <a:ext cx="111577" cy="84825"/>
            </a:xfrm>
            <a:custGeom>
              <a:rect b="b" l="l" r="r" t="t"/>
              <a:pathLst>
                <a:path extrusionOk="0" fill="none" h="780" w="1026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7952251" y="2282372"/>
              <a:ext cx="437175" cy="367466"/>
            </a:xfrm>
            <a:custGeom>
              <a:rect b="b" l="l" r="r" t="t"/>
              <a:pathLst>
                <a:path extrusionOk="0" h="3379" w="402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7734860" y="2505090"/>
              <a:ext cx="279923" cy="210214"/>
            </a:xfrm>
            <a:custGeom>
              <a:rect b="b" l="l" r="r" t="t"/>
              <a:pathLst>
                <a:path extrusionOk="0" h="1933" w="2574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 txBox="1"/>
          <p:nvPr>
            <p:ph type="title"/>
          </p:nvPr>
        </p:nvSpPr>
        <p:spPr>
          <a:xfrm>
            <a:off x="2675568" y="190662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IDEA</a:t>
            </a:r>
            <a:endParaRPr/>
          </a:p>
        </p:txBody>
      </p:sp>
      <p:grpSp>
        <p:nvGrpSpPr>
          <p:cNvPr id="1123" name="Google Shape;1123;p41"/>
          <p:cNvGrpSpPr/>
          <p:nvPr/>
        </p:nvGrpSpPr>
        <p:grpSpPr>
          <a:xfrm>
            <a:off x="6400799" y="2554981"/>
            <a:ext cx="2599197" cy="2135552"/>
            <a:chOff x="6596575" y="1370725"/>
            <a:chExt cx="1792851" cy="1344579"/>
          </a:xfrm>
        </p:grpSpPr>
        <p:sp>
          <p:nvSpPr>
            <p:cNvPr id="1124" name="Google Shape;1124;p41"/>
            <p:cNvSpPr/>
            <p:nvPr/>
          </p:nvSpPr>
          <p:spPr>
            <a:xfrm>
              <a:off x="7861988" y="1380295"/>
              <a:ext cx="375840" cy="479153"/>
            </a:xfrm>
            <a:custGeom>
              <a:rect b="b" l="l" r="r" t="t"/>
              <a:pathLst>
                <a:path extrusionOk="0" h="4406" w="3456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7808483" y="1428471"/>
              <a:ext cx="106031" cy="105488"/>
            </a:xfrm>
            <a:custGeom>
              <a:rect b="b" l="l" r="r" t="t"/>
              <a:pathLst>
                <a:path extrusionOk="0" h="970" w="975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7595551" y="1637487"/>
              <a:ext cx="158340" cy="325598"/>
            </a:xfrm>
            <a:custGeom>
              <a:rect b="b" l="l" r="r" t="t"/>
              <a:pathLst>
                <a:path extrusionOk="0" h="2994" w="1456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7595551" y="1731121"/>
              <a:ext cx="111577" cy="119408"/>
            </a:xfrm>
            <a:custGeom>
              <a:rect b="b" l="l" r="r" t="t"/>
              <a:pathLst>
                <a:path extrusionOk="0" h="1098" w="1026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7446129" y="1404655"/>
              <a:ext cx="352241" cy="378341"/>
            </a:xfrm>
            <a:custGeom>
              <a:rect b="b" l="l" r="r" t="t"/>
              <a:pathLst>
                <a:path extrusionOk="0" h="3479" w="3239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7495175" y="1373009"/>
              <a:ext cx="446093" cy="386063"/>
            </a:xfrm>
            <a:custGeom>
              <a:rect b="b" l="l" r="r" t="t"/>
              <a:pathLst>
                <a:path extrusionOk="0" h="3550" w="4102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7683638" y="1591813"/>
              <a:ext cx="143876" cy="123431"/>
            </a:xfrm>
            <a:custGeom>
              <a:rect b="b" l="l" r="r" t="t"/>
              <a:pathLst>
                <a:path extrusionOk="0" h="1135" w="1323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7420464" y="1370725"/>
              <a:ext cx="325706" cy="156383"/>
            </a:xfrm>
            <a:custGeom>
              <a:rect b="b" l="l" r="r" t="t"/>
              <a:pathLst>
                <a:path extrusionOk="0" h="1438" w="2995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6727075" y="1872712"/>
              <a:ext cx="449355" cy="397046"/>
            </a:xfrm>
            <a:custGeom>
              <a:rect b="b" l="l" r="r" t="t"/>
              <a:pathLst>
                <a:path extrusionOk="0" h="3651" w="4132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6596575" y="1810508"/>
              <a:ext cx="205320" cy="180199"/>
            </a:xfrm>
            <a:custGeom>
              <a:rect b="b" l="l" r="r" t="t"/>
              <a:pathLst>
                <a:path extrusionOk="0" h="1657" w="1888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6601034" y="1746346"/>
              <a:ext cx="121691" cy="107554"/>
            </a:xfrm>
            <a:custGeom>
              <a:rect b="b" l="l" r="r" t="t"/>
              <a:pathLst>
                <a:path extrusionOk="0" h="989" w="1119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6978831" y="1979722"/>
              <a:ext cx="468495" cy="289384"/>
            </a:xfrm>
            <a:custGeom>
              <a:rect b="b" l="l" r="r" t="t"/>
              <a:pathLst>
                <a:path extrusionOk="0" h="2661" w="4308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7168490" y="1938941"/>
              <a:ext cx="412598" cy="355286"/>
            </a:xfrm>
            <a:custGeom>
              <a:rect b="b" l="l" r="r" t="t"/>
              <a:pathLst>
                <a:path extrusionOk="0" h="3267" w="3794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7439495" y="1899465"/>
              <a:ext cx="521782" cy="650108"/>
            </a:xfrm>
            <a:custGeom>
              <a:rect b="b" l="l" r="r" t="t"/>
              <a:pathLst>
                <a:path extrusionOk="0" h="5978" w="4798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7455046" y="2097933"/>
              <a:ext cx="1196" cy="140614"/>
            </a:xfrm>
            <a:custGeom>
              <a:rect b="b" l="l" r="r" t="t"/>
              <a:pathLst>
                <a:path extrusionOk="0" fill="none" h="1293" w="11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7546505" y="1896094"/>
              <a:ext cx="259804" cy="132022"/>
            </a:xfrm>
            <a:custGeom>
              <a:rect b="b" l="l" r="r" t="t"/>
              <a:pathLst>
                <a:path extrusionOk="0" h="1214" w="2389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7871993" y="1952208"/>
              <a:ext cx="481763" cy="464689"/>
            </a:xfrm>
            <a:custGeom>
              <a:rect b="b" l="l" r="r" t="t"/>
              <a:pathLst>
                <a:path extrusionOk="0" h="4273" w="443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7766071" y="1908382"/>
              <a:ext cx="459469" cy="400309"/>
            </a:xfrm>
            <a:custGeom>
              <a:rect b="b" l="l" r="r" t="t"/>
              <a:pathLst>
                <a:path extrusionOk="0" h="3681" w="4225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7840782" y="2159267"/>
              <a:ext cx="111577" cy="84825"/>
            </a:xfrm>
            <a:custGeom>
              <a:rect b="b" l="l" r="r" t="t"/>
              <a:pathLst>
                <a:path extrusionOk="0" fill="none" h="780" w="1026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7952251" y="2282372"/>
              <a:ext cx="437175" cy="367466"/>
            </a:xfrm>
            <a:custGeom>
              <a:rect b="b" l="l" r="r" t="t"/>
              <a:pathLst>
                <a:path extrusionOk="0" h="3379" w="402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7734860" y="2505090"/>
              <a:ext cx="279923" cy="210214"/>
            </a:xfrm>
            <a:custGeom>
              <a:rect b="b" l="l" r="r" t="t"/>
              <a:pathLst>
                <a:path extrusionOk="0" h="1933" w="2574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5" name="Google Shape;1145;p41"/>
          <p:cNvSpPr txBox="1"/>
          <p:nvPr/>
        </p:nvSpPr>
        <p:spPr>
          <a:xfrm>
            <a:off x="-91580" y="1146347"/>
            <a:ext cx="887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657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simple interface where businesses can enter their daily transactions, both online and cash and a billing software f</a:t>
            </a:r>
            <a:r>
              <a:rPr lang="en" sz="1800">
                <a:solidFill>
                  <a:schemeClr val="accent1"/>
                </a:solidFill>
              </a:rPr>
              <a:t>or businesses</a:t>
            </a:r>
            <a:endParaRPr/>
          </a:p>
          <a:p>
            <a:pPr indent="-171450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57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split the EMI into small daily payment chunks called “slice”</a:t>
            </a:r>
            <a:endParaRPr/>
          </a:p>
        </p:txBody>
      </p:sp>
      <p:sp>
        <p:nvSpPr>
          <p:cNvPr id="1146" name="Google Shape;1146;p41"/>
          <p:cNvSpPr txBox="1"/>
          <p:nvPr/>
        </p:nvSpPr>
        <p:spPr>
          <a:xfrm>
            <a:off x="-97189" y="2646697"/>
            <a:ext cx="642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657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use the daily transaction data to remind the user to pay their daily “slice”.</a:t>
            </a:r>
            <a:endParaRPr/>
          </a:p>
          <a:p>
            <a:pPr indent="-171450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57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use this transaction data to generate a credit score to show the bank that the user is capable of loan repayment</a:t>
            </a:r>
            <a:r>
              <a:rPr lang="en" sz="1800">
                <a:solidFill>
                  <a:schemeClr val="accent1"/>
                </a:solidFill>
              </a:rPr>
              <a:t>.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2"/>
          <p:cNvSpPr txBox="1"/>
          <p:nvPr>
            <p:ph type="title"/>
          </p:nvPr>
        </p:nvSpPr>
        <p:spPr>
          <a:xfrm>
            <a:off x="-77260" y="257538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USE OF AI</a:t>
            </a:r>
            <a:endParaRPr/>
          </a:p>
        </p:txBody>
      </p:sp>
      <p:sp>
        <p:nvSpPr>
          <p:cNvPr id="1152" name="Google Shape;1152;p42"/>
          <p:cNvSpPr txBox="1"/>
          <p:nvPr>
            <p:ph idx="1" type="subTitle"/>
          </p:nvPr>
        </p:nvSpPr>
        <p:spPr>
          <a:xfrm>
            <a:off x="181302" y="1092418"/>
            <a:ext cx="4469525" cy="3960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0" i="0" lang="en" sz="16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collect the transaction data of each merchant</a:t>
            </a:r>
            <a:endParaRPr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0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0" i="0" lang="en" sz="16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then pass this data through a fraud detection algorithm to make sure that the data is reliable and not tampered with </a:t>
            </a:r>
            <a:endParaRPr/>
          </a:p>
          <a:p>
            <a:pPr indent="-825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0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0" i="0" lang="en" sz="16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Then we will feed this data to a credit score generator and get a credit score for the merchant</a:t>
            </a:r>
            <a:endParaRPr b="0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terialbot" id="1153" name="Google Shape;11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534" y="1092418"/>
            <a:ext cx="2236628" cy="332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3"/>
          <p:cNvSpPr txBox="1"/>
          <p:nvPr>
            <p:ph type="title"/>
          </p:nvPr>
        </p:nvSpPr>
        <p:spPr>
          <a:xfrm>
            <a:off x="2689628" y="-1"/>
            <a:ext cx="5516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How our idea will solve the problem?</a:t>
            </a:r>
            <a:endParaRPr/>
          </a:p>
        </p:txBody>
      </p:sp>
      <p:sp>
        <p:nvSpPr>
          <p:cNvPr id="1159" name="Google Shape;1159;p43"/>
          <p:cNvSpPr txBox="1"/>
          <p:nvPr>
            <p:ph idx="1" type="subTitle"/>
          </p:nvPr>
        </p:nvSpPr>
        <p:spPr>
          <a:xfrm>
            <a:off x="2332322" y="1320988"/>
            <a:ext cx="6590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"/>
              <a:t>SIMPLIFYING LOAN REPAYMENTS FOR SMALL BUSINESSES</a:t>
            </a:r>
            <a:endParaRPr/>
          </a:p>
          <a:p>
            <a:pPr indent="-285750" lvl="1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Daily EMI p</a:t>
            </a:r>
            <a:r>
              <a:rPr b="0" i="0" lang="en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ayments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small businesses will be revolutionary in the banking sector and reduce the burden of repayment on small businesses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i="0" lang="en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GIVING BANKS A RELIABLE METRIC TO LOAN CAPITAL TO SMALL BUSINESSES</a:t>
            </a:r>
            <a:endParaRPr/>
          </a:p>
          <a:p>
            <a:pPr indent="-285750" lvl="1" marL="882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generate a credit score for the businesses that the banks will use for giving out loans.</a:t>
            </a:r>
            <a:endParaRPr/>
          </a:p>
          <a:p>
            <a:pPr indent="-285750" lvl="1" marL="882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credit score will be generated on the basis of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cash flow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of that particular business</a:t>
            </a:r>
            <a:endParaRPr/>
          </a:p>
          <a:p>
            <a:pPr indent="-196850" lvl="1" marL="882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REDUCING BANK NPAs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Our data and credit score are reliable metrics and are difficult to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tamper with,</a:t>
            </a:r>
            <a:r>
              <a:rPr b="0" i="0" lang="en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this will reduce the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NPA’S</a:t>
            </a:r>
            <a:r>
              <a:rPr b="0" i="0" lang="en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for the bank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Google Shape;1160;p43"/>
          <p:cNvGrpSpPr/>
          <p:nvPr/>
        </p:nvGrpSpPr>
        <p:grpSpPr>
          <a:xfrm>
            <a:off x="472780" y="283777"/>
            <a:ext cx="2216808" cy="4154215"/>
            <a:chOff x="991475" y="307619"/>
            <a:chExt cx="2440904" cy="4400849"/>
          </a:xfrm>
        </p:grpSpPr>
        <p:sp>
          <p:nvSpPr>
            <p:cNvPr id="1161" name="Google Shape;1161;p43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rect b="b" l="l" r="r" t="t"/>
              <a:pathLst>
                <a:path extrusionOk="0" h="5263" w="7885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3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rect b="b" l="l" r="r" t="t"/>
              <a:pathLst>
                <a:path extrusionOk="0" h="6203" w="3138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3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rect b="b" l="l" r="r" t="t"/>
              <a:pathLst>
                <a:path extrusionOk="0" h="9124" w="4757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3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rect b="b" l="l" r="r" t="t"/>
              <a:pathLst>
                <a:path extrusionOk="0" h="1621" w="1907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3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rect b="b" l="l" r="r" t="t"/>
              <a:pathLst>
                <a:path extrusionOk="0" h="14356" w="15871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3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rect b="b" l="l" r="r" t="t"/>
              <a:pathLst>
                <a:path extrusionOk="0" h="11052" w="11841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3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rect b="b" l="l" r="r" t="t"/>
              <a:pathLst>
                <a:path extrusionOk="0" h="9445" w="5537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3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rect b="b" l="l" r="r" t="t"/>
              <a:pathLst>
                <a:path extrusionOk="0" h="3958" w="2984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3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rect b="b" l="l" r="r" t="t"/>
              <a:pathLst>
                <a:path extrusionOk="0" h="3259" w="4101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3"/>
            <p:cNvSpPr/>
            <p:nvPr/>
          </p:nvSpPr>
          <p:spPr>
            <a:xfrm flipH="1">
              <a:off x="1448320" y="1995362"/>
              <a:ext cx="64813" cy="85570"/>
            </a:xfrm>
            <a:custGeom>
              <a:rect b="b" l="l" r="r" t="t"/>
              <a:pathLst>
                <a:path extrusionOk="0" h="841" w="637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3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rect b="b" l="l" r="r" t="t"/>
              <a:pathLst>
                <a:path extrusionOk="0" h="1057" w="1631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3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rect b="b" l="l" r="r" t="t"/>
              <a:pathLst>
                <a:path extrusionOk="0" h="14425" w="6521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3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rect b="b" l="l" r="r" t="t"/>
              <a:pathLst>
                <a:path extrusionOk="0" h="790" w="1354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3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rect b="b" l="l" r="r" t="t"/>
              <a:pathLst>
                <a:path extrusionOk="0" h="1754" w="3374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3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rect b="b" l="l" r="r" t="t"/>
              <a:pathLst>
                <a:path extrusionOk="0" h="801" w="118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3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rect b="b" l="l" r="r" t="t"/>
              <a:pathLst>
                <a:path extrusionOk="0" h="1754" w="3374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3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rect b="b" l="l" r="r" t="t"/>
              <a:pathLst>
                <a:path extrusionOk="0" h="5594" w="8264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3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rect b="b" l="l" r="r" t="t"/>
              <a:pathLst>
                <a:path extrusionOk="0" h="2001" w="1929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3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rect b="b" l="l" r="r" t="t"/>
              <a:pathLst>
                <a:path extrusionOk="0" h="1767" w="1374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