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57" r:id="rId3"/>
    <p:sldId id="266" r:id="rId4"/>
    <p:sldId id="258" r:id="rId5"/>
    <p:sldId id="259" r:id="rId6"/>
    <p:sldId id="287" r:id="rId7"/>
    <p:sldId id="286" r:id="rId8"/>
    <p:sldId id="292" r:id="rId9"/>
    <p:sldId id="293" r:id="rId10"/>
    <p:sldId id="279" r:id="rId11"/>
    <p:sldId id="261" r:id="rId12"/>
    <p:sldId id="282" r:id="rId13"/>
    <p:sldId id="294" r:id="rId14"/>
    <p:sldId id="265" r:id="rId15"/>
    <p:sldId id="295" r:id="rId16"/>
    <p:sldId id="289" r:id="rId17"/>
    <p:sldId id="296" r:id="rId18"/>
    <p:sldId id="291" r:id="rId19"/>
    <p:sldId id="297" r:id="rId20"/>
    <p:sldId id="300" r:id="rId21"/>
    <p:sldId id="301" r:id="rId22"/>
    <p:sldId id="290" r:id="rId23"/>
    <p:sldId id="298" r:id="rId24"/>
    <p:sldId id="288" r:id="rId25"/>
    <p:sldId id="299" r:id="rId26"/>
    <p:sldId id="281"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261118-4A74-4906-9E3E-0BD3D622921C}">
          <p14:sldIdLst>
            <p14:sldId id="256"/>
            <p14:sldId id="257"/>
            <p14:sldId id="266"/>
            <p14:sldId id="258"/>
            <p14:sldId id="259"/>
            <p14:sldId id="287"/>
            <p14:sldId id="286"/>
            <p14:sldId id="292"/>
            <p14:sldId id="293"/>
            <p14:sldId id="279"/>
            <p14:sldId id="261"/>
            <p14:sldId id="282"/>
            <p14:sldId id="294"/>
            <p14:sldId id="265"/>
            <p14:sldId id="295"/>
            <p14:sldId id="289"/>
            <p14:sldId id="296"/>
            <p14:sldId id="291"/>
            <p14:sldId id="297"/>
            <p14:sldId id="300"/>
            <p14:sldId id="301"/>
            <p14:sldId id="290"/>
            <p14:sldId id="298"/>
            <p14:sldId id="288"/>
            <p14:sldId id="299"/>
            <p14:sldId id="28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F67FF-792C-4A05-A5B7-FC2366945772}" v="27" dt="2024-02-26T10:54:22.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74" d="100"/>
          <a:sy n="74" d="100"/>
        </p:scale>
        <p:origin x="3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a Ganesh" userId="1c4ce68a8b280e1f" providerId="LiveId" clId="{E34F67FF-792C-4A05-A5B7-FC2366945772}"/>
    <pc:docChg chg="undo custSel addSld delSld modSld sldOrd modMainMaster modSection">
      <pc:chgData name="potta Ganesh" userId="1c4ce68a8b280e1f" providerId="LiveId" clId="{E34F67FF-792C-4A05-A5B7-FC2366945772}" dt="2024-02-26T11:31:21.902" v="2293" actId="2696"/>
      <pc:docMkLst>
        <pc:docMk/>
      </pc:docMkLst>
      <pc:sldChg chg="modSp">
        <pc:chgData name="potta Ganesh" userId="1c4ce68a8b280e1f" providerId="LiveId" clId="{E34F67FF-792C-4A05-A5B7-FC2366945772}" dt="2024-02-23T14:44:34.915" v="66"/>
        <pc:sldMkLst>
          <pc:docMk/>
          <pc:sldMk cId="3604588111" sldId="256"/>
        </pc:sldMkLst>
        <pc:spChg chg="mod">
          <ac:chgData name="potta Ganesh" userId="1c4ce68a8b280e1f" providerId="LiveId" clId="{E34F67FF-792C-4A05-A5B7-FC2366945772}" dt="2024-02-23T14:44:34.915" v="66"/>
          <ac:spMkLst>
            <pc:docMk/>
            <pc:sldMk cId="3604588111" sldId="256"/>
            <ac:spMk id="2" creationId="{0FC4C37C-C6B9-2F9A-9C11-B7E882487575}"/>
          </ac:spMkLst>
        </pc:spChg>
        <pc:spChg chg="mod">
          <ac:chgData name="potta Ganesh" userId="1c4ce68a8b280e1f" providerId="LiveId" clId="{E34F67FF-792C-4A05-A5B7-FC2366945772}" dt="2024-02-23T14:44:34.915" v="66"/>
          <ac:spMkLst>
            <pc:docMk/>
            <pc:sldMk cId="3604588111" sldId="256"/>
            <ac:spMk id="4" creationId="{597E82CC-E8AB-5E05-2B7C-C914BAC8DD01}"/>
          </ac:spMkLst>
        </pc:spChg>
      </pc:sldChg>
      <pc:sldChg chg="modSp mod">
        <pc:chgData name="potta Ganesh" userId="1c4ce68a8b280e1f" providerId="LiveId" clId="{E34F67FF-792C-4A05-A5B7-FC2366945772}" dt="2024-02-26T10:37:52.263" v="2063" actId="14100"/>
        <pc:sldMkLst>
          <pc:docMk/>
          <pc:sldMk cId="429352705" sldId="257"/>
        </pc:sldMkLst>
        <pc:spChg chg="mod">
          <ac:chgData name="potta Ganesh" userId="1c4ce68a8b280e1f" providerId="LiveId" clId="{E34F67FF-792C-4A05-A5B7-FC2366945772}" dt="2024-02-26T10:37:52.263" v="2063" actId="14100"/>
          <ac:spMkLst>
            <pc:docMk/>
            <pc:sldMk cId="429352705" sldId="257"/>
            <ac:spMk id="2" creationId="{F1438391-A681-099A-9B2A-652BBD961A21}"/>
          </ac:spMkLst>
        </pc:spChg>
        <pc:spChg chg="mod">
          <ac:chgData name="potta Ganesh" userId="1c4ce68a8b280e1f" providerId="LiveId" clId="{E34F67FF-792C-4A05-A5B7-FC2366945772}" dt="2024-02-26T10:37:39.664" v="2061" actId="20577"/>
          <ac:spMkLst>
            <pc:docMk/>
            <pc:sldMk cId="429352705" sldId="257"/>
            <ac:spMk id="3" creationId="{D736E2B1-7F57-BDC1-CB29-E0823A22833A}"/>
          </ac:spMkLst>
        </pc:spChg>
        <pc:spChg chg="mod">
          <ac:chgData name="potta Ganesh" userId="1c4ce68a8b280e1f" providerId="LiveId" clId="{E34F67FF-792C-4A05-A5B7-FC2366945772}" dt="2024-02-23T14:44:34.915" v="66"/>
          <ac:spMkLst>
            <pc:docMk/>
            <pc:sldMk cId="429352705" sldId="257"/>
            <ac:spMk id="6" creationId="{005360D6-0331-1F7E-F8D5-2693FFA92EDA}"/>
          </ac:spMkLst>
        </pc:spChg>
      </pc:sldChg>
      <pc:sldChg chg="addSp delSp modSp mod">
        <pc:chgData name="potta Ganesh" userId="1c4ce68a8b280e1f" providerId="LiveId" clId="{E34F67FF-792C-4A05-A5B7-FC2366945772}" dt="2024-02-23T16:19:41.560" v="1143" actId="113"/>
        <pc:sldMkLst>
          <pc:docMk/>
          <pc:sldMk cId="115948590" sldId="258"/>
        </pc:sldMkLst>
        <pc:spChg chg="mod">
          <ac:chgData name="potta Ganesh" userId="1c4ce68a8b280e1f" providerId="LiveId" clId="{E34F67FF-792C-4A05-A5B7-FC2366945772}" dt="2024-02-23T16:19:41.560" v="1143" actId="113"/>
          <ac:spMkLst>
            <pc:docMk/>
            <pc:sldMk cId="115948590" sldId="258"/>
            <ac:spMk id="3" creationId="{D736E2B1-7F57-BDC1-CB29-E0823A22833A}"/>
          </ac:spMkLst>
        </pc:spChg>
        <pc:spChg chg="mod">
          <ac:chgData name="potta Ganesh" userId="1c4ce68a8b280e1f" providerId="LiveId" clId="{E34F67FF-792C-4A05-A5B7-FC2366945772}" dt="2024-02-23T14:54:00.890" v="287" actId="122"/>
          <ac:spMkLst>
            <pc:docMk/>
            <pc:sldMk cId="115948590" sldId="258"/>
            <ac:spMk id="7" creationId="{CFD7DC0A-61E0-CF9B-89D9-E42920AB1961}"/>
          </ac:spMkLst>
        </pc:spChg>
        <pc:spChg chg="mod">
          <ac:chgData name="potta Ganesh" userId="1c4ce68a8b280e1f" providerId="LiveId" clId="{E34F67FF-792C-4A05-A5B7-FC2366945772}" dt="2024-02-23T14:44:34.915" v="66"/>
          <ac:spMkLst>
            <pc:docMk/>
            <pc:sldMk cId="115948590" sldId="258"/>
            <ac:spMk id="8" creationId="{FF5D4B41-7DEB-CEF7-62C9-A5CD99D1392B}"/>
          </ac:spMkLst>
        </pc:spChg>
        <pc:picChg chg="del mod">
          <ac:chgData name="potta Ganesh" userId="1c4ce68a8b280e1f" providerId="LiveId" clId="{E34F67FF-792C-4A05-A5B7-FC2366945772}" dt="2024-02-23T14:53:44.585" v="245" actId="478"/>
          <ac:picMkLst>
            <pc:docMk/>
            <pc:sldMk cId="115948590" sldId="258"/>
            <ac:picMk id="6" creationId="{5ACDA7B5-B1F9-1D0F-04E1-6D3FE36EF531}"/>
          </ac:picMkLst>
        </pc:picChg>
        <pc:picChg chg="add mod">
          <ac:chgData name="potta Ganesh" userId="1c4ce68a8b280e1f" providerId="LiveId" clId="{E34F67FF-792C-4A05-A5B7-FC2366945772}" dt="2024-02-23T14:54:29.468" v="293" actId="1076"/>
          <ac:picMkLst>
            <pc:docMk/>
            <pc:sldMk cId="115948590" sldId="258"/>
            <ac:picMk id="10" creationId="{8726383E-E7A4-EF65-A970-023B10C274AB}"/>
          </ac:picMkLst>
        </pc:picChg>
        <pc:picChg chg="add mod">
          <ac:chgData name="potta Ganesh" userId="1c4ce68a8b280e1f" providerId="LiveId" clId="{E34F67FF-792C-4A05-A5B7-FC2366945772}" dt="2024-02-23T14:53:41.477" v="244" actId="14100"/>
          <ac:picMkLst>
            <pc:docMk/>
            <pc:sldMk cId="115948590" sldId="258"/>
            <ac:picMk id="1026" creationId="{4694FC3C-A96A-553D-0D10-0B98F411595A}"/>
          </ac:picMkLst>
        </pc:picChg>
      </pc:sldChg>
      <pc:sldChg chg="modSp">
        <pc:chgData name="potta Ganesh" userId="1c4ce68a8b280e1f" providerId="LiveId" clId="{E34F67FF-792C-4A05-A5B7-FC2366945772}" dt="2024-02-23T14:44:34.915" v="66"/>
        <pc:sldMkLst>
          <pc:docMk/>
          <pc:sldMk cId="944205401" sldId="259"/>
        </pc:sldMkLst>
        <pc:spChg chg="mod">
          <ac:chgData name="potta Ganesh" userId="1c4ce68a8b280e1f" providerId="LiveId" clId="{E34F67FF-792C-4A05-A5B7-FC2366945772}" dt="2024-02-23T14:44:34.915" v="66"/>
          <ac:spMkLst>
            <pc:docMk/>
            <pc:sldMk cId="944205401" sldId="259"/>
            <ac:spMk id="8" creationId="{309106D5-9854-12E9-713A-237F61E9F33F}"/>
          </ac:spMkLst>
        </pc:spChg>
      </pc:sldChg>
      <pc:sldChg chg="addSp delSp modSp mod ord">
        <pc:chgData name="potta Ganesh" userId="1c4ce68a8b280e1f" providerId="LiveId" clId="{E34F67FF-792C-4A05-A5B7-FC2366945772}" dt="2024-02-23T17:00:20.377" v="1874"/>
        <pc:sldMkLst>
          <pc:docMk/>
          <pc:sldMk cId="894977011" sldId="261"/>
        </pc:sldMkLst>
        <pc:spChg chg="mod">
          <ac:chgData name="potta Ganesh" userId="1c4ce68a8b280e1f" providerId="LiveId" clId="{E34F67FF-792C-4A05-A5B7-FC2366945772}" dt="2024-02-23T16:48:04.020" v="1670" actId="20577"/>
          <ac:spMkLst>
            <pc:docMk/>
            <pc:sldMk cId="894977011" sldId="261"/>
            <ac:spMk id="2" creationId="{F1438391-A681-099A-9B2A-652BBD961A21}"/>
          </ac:spMkLst>
        </pc:spChg>
        <pc:spChg chg="del mod">
          <ac:chgData name="potta Ganesh" userId="1c4ce68a8b280e1f" providerId="LiveId" clId="{E34F67FF-792C-4A05-A5B7-FC2366945772}" dt="2024-02-23T16:44:26.109" v="1641" actId="22"/>
          <ac:spMkLst>
            <pc:docMk/>
            <pc:sldMk cId="894977011" sldId="261"/>
            <ac:spMk id="3" creationId="{D736E2B1-7F57-BDC1-CB29-E0823A22833A}"/>
          </ac:spMkLst>
        </pc:spChg>
        <pc:spChg chg="mod">
          <ac:chgData name="potta Ganesh" userId="1c4ce68a8b280e1f" providerId="LiveId" clId="{E34F67FF-792C-4A05-A5B7-FC2366945772}" dt="2024-02-23T14:44:34.915" v="66"/>
          <ac:spMkLst>
            <pc:docMk/>
            <pc:sldMk cId="894977011" sldId="261"/>
            <ac:spMk id="6" creationId="{78D2BC7F-1DAC-5586-4331-657DDDC6FF39}"/>
          </ac:spMkLst>
        </pc:spChg>
        <pc:picChg chg="add mod ord">
          <ac:chgData name="potta Ganesh" userId="1c4ce68a8b280e1f" providerId="LiveId" clId="{E34F67FF-792C-4A05-A5B7-FC2366945772}" dt="2024-02-23T16:47:32.148" v="1653" actId="14100"/>
          <ac:picMkLst>
            <pc:docMk/>
            <pc:sldMk cId="894977011" sldId="261"/>
            <ac:picMk id="9" creationId="{578D6232-BCA6-7192-78E6-880000AEBA35}"/>
          </ac:picMkLst>
        </pc:picChg>
      </pc:sldChg>
      <pc:sldChg chg="modSp del">
        <pc:chgData name="potta Ganesh" userId="1c4ce68a8b280e1f" providerId="LiveId" clId="{E34F67FF-792C-4A05-A5B7-FC2366945772}" dt="2024-02-23T17:12:46.208" v="1921" actId="47"/>
        <pc:sldMkLst>
          <pc:docMk/>
          <pc:sldMk cId="1536522503" sldId="264"/>
        </pc:sldMkLst>
        <pc:spChg chg="mod">
          <ac:chgData name="potta Ganesh" userId="1c4ce68a8b280e1f" providerId="LiveId" clId="{E34F67FF-792C-4A05-A5B7-FC2366945772}" dt="2024-02-23T14:44:34.915" v="66"/>
          <ac:spMkLst>
            <pc:docMk/>
            <pc:sldMk cId="1536522503" sldId="264"/>
            <ac:spMk id="2" creationId="{F1438391-A681-099A-9B2A-652BBD961A21}"/>
          </ac:spMkLst>
        </pc:spChg>
        <pc:spChg chg="mod">
          <ac:chgData name="potta Ganesh" userId="1c4ce68a8b280e1f" providerId="LiveId" clId="{E34F67FF-792C-4A05-A5B7-FC2366945772}" dt="2024-02-23T14:44:34.915" v="66"/>
          <ac:spMkLst>
            <pc:docMk/>
            <pc:sldMk cId="1536522503" sldId="264"/>
            <ac:spMk id="3" creationId="{048C787A-0166-90F0-F22B-06D85585D6C5}"/>
          </ac:spMkLst>
        </pc:spChg>
      </pc:sldChg>
      <pc:sldChg chg="addSp delSp modSp mod">
        <pc:chgData name="potta Ganesh" userId="1c4ce68a8b280e1f" providerId="LiveId" clId="{E34F67FF-792C-4A05-A5B7-FC2366945772}" dt="2024-02-23T15:41:54.896" v="874" actId="113"/>
        <pc:sldMkLst>
          <pc:docMk/>
          <pc:sldMk cId="3989299264" sldId="265"/>
        </pc:sldMkLst>
        <pc:spChg chg="mod">
          <ac:chgData name="potta Ganesh" userId="1c4ce68a8b280e1f" providerId="LiveId" clId="{E34F67FF-792C-4A05-A5B7-FC2366945772}" dt="2024-02-23T15:37:13.654" v="757" actId="20577"/>
          <ac:spMkLst>
            <pc:docMk/>
            <pc:sldMk cId="3989299264" sldId="265"/>
            <ac:spMk id="2" creationId="{F1438391-A681-099A-9B2A-652BBD961A21}"/>
          </ac:spMkLst>
        </pc:spChg>
        <pc:spChg chg="mod">
          <ac:chgData name="potta Ganesh" userId="1c4ce68a8b280e1f" providerId="LiveId" clId="{E34F67FF-792C-4A05-A5B7-FC2366945772}" dt="2024-02-23T14:44:34.915" v="66"/>
          <ac:spMkLst>
            <pc:docMk/>
            <pc:sldMk cId="3989299264" sldId="265"/>
            <ac:spMk id="3" creationId="{DA6BB59F-6DD1-538E-2E08-A11A02327F21}"/>
          </ac:spMkLst>
        </pc:spChg>
        <pc:spChg chg="add mod">
          <ac:chgData name="potta Ganesh" userId="1c4ce68a8b280e1f" providerId="LiveId" clId="{E34F67FF-792C-4A05-A5B7-FC2366945772}" dt="2024-02-23T15:41:54.896" v="874" actId="113"/>
          <ac:spMkLst>
            <pc:docMk/>
            <pc:sldMk cId="3989299264" sldId="265"/>
            <ac:spMk id="9" creationId="{1F5470D7-B0F2-459B-318C-A19424964ED9}"/>
          </ac:spMkLst>
        </pc:spChg>
        <pc:picChg chg="del">
          <ac:chgData name="potta Ganesh" userId="1c4ce68a8b280e1f" providerId="LiveId" clId="{E34F67FF-792C-4A05-A5B7-FC2366945772}" dt="2024-02-23T15:37:17.965" v="758" actId="478"/>
          <ac:picMkLst>
            <pc:docMk/>
            <pc:sldMk cId="3989299264" sldId="265"/>
            <ac:picMk id="6" creationId="{52B40F9F-A11F-4266-35D9-9DE57FB317EF}"/>
          </ac:picMkLst>
        </pc:picChg>
      </pc:sldChg>
      <pc:sldChg chg="modSp mod">
        <pc:chgData name="potta Ganesh" userId="1c4ce68a8b280e1f" providerId="LiveId" clId="{E34F67FF-792C-4A05-A5B7-FC2366945772}" dt="2024-02-26T10:58:00.201" v="2288" actId="5793"/>
        <pc:sldMkLst>
          <pc:docMk/>
          <pc:sldMk cId="998169616" sldId="266"/>
        </pc:sldMkLst>
        <pc:spChg chg="mod">
          <ac:chgData name="potta Ganesh" userId="1c4ce68a8b280e1f" providerId="LiveId" clId="{E34F67FF-792C-4A05-A5B7-FC2366945772}" dt="2024-02-26T10:58:00.201" v="2288" actId="5793"/>
          <ac:spMkLst>
            <pc:docMk/>
            <pc:sldMk cId="998169616" sldId="266"/>
            <ac:spMk id="3" creationId="{D736E2B1-7F57-BDC1-CB29-E0823A22833A}"/>
          </ac:spMkLst>
        </pc:spChg>
        <pc:spChg chg="mod">
          <ac:chgData name="potta Ganesh" userId="1c4ce68a8b280e1f" providerId="LiveId" clId="{E34F67FF-792C-4A05-A5B7-FC2366945772}" dt="2024-02-23T14:44:34.915" v="66"/>
          <ac:spMkLst>
            <pc:docMk/>
            <pc:sldMk cId="998169616" sldId="266"/>
            <ac:spMk id="7" creationId="{D2262BEE-A947-B332-34BF-E3F9C48BEA42}"/>
          </ac:spMkLst>
        </pc:spChg>
      </pc:sldChg>
      <pc:sldChg chg="modSp del">
        <pc:chgData name="potta Ganesh" userId="1c4ce68a8b280e1f" providerId="LiveId" clId="{E34F67FF-792C-4A05-A5B7-FC2366945772}" dt="2024-02-23T17:12:51.642" v="1923" actId="47"/>
        <pc:sldMkLst>
          <pc:docMk/>
          <pc:sldMk cId="1495563184" sldId="273"/>
        </pc:sldMkLst>
        <pc:spChg chg="mod">
          <ac:chgData name="potta Ganesh" userId="1c4ce68a8b280e1f" providerId="LiveId" clId="{E34F67FF-792C-4A05-A5B7-FC2366945772}" dt="2024-02-23T14:44:34.915" v="66"/>
          <ac:spMkLst>
            <pc:docMk/>
            <pc:sldMk cId="1495563184" sldId="273"/>
            <ac:spMk id="3" creationId="{F06566DB-E62E-E7E4-DD88-922F43DFEB34}"/>
          </ac:spMkLst>
        </pc:spChg>
      </pc:sldChg>
      <pc:sldChg chg="modSp del">
        <pc:chgData name="potta Ganesh" userId="1c4ce68a8b280e1f" providerId="LiveId" clId="{E34F67FF-792C-4A05-A5B7-FC2366945772}" dt="2024-02-23T17:12:50.267" v="1922" actId="47"/>
        <pc:sldMkLst>
          <pc:docMk/>
          <pc:sldMk cId="2961275705" sldId="274"/>
        </pc:sldMkLst>
        <pc:spChg chg="mod">
          <ac:chgData name="potta Ganesh" userId="1c4ce68a8b280e1f" providerId="LiveId" clId="{E34F67FF-792C-4A05-A5B7-FC2366945772}" dt="2024-02-23T14:44:34.915" v="66"/>
          <ac:spMkLst>
            <pc:docMk/>
            <pc:sldMk cId="2961275705" sldId="274"/>
            <ac:spMk id="3" creationId="{5BB6D9D8-BD98-DC4C-E390-5A3177759884}"/>
          </ac:spMkLst>
        </pc:spChg>
      </pc:sldChg>
      <pc:sldChg chg="delSp modSp mod">
        <pc:chgData name="potta Ganesh" userId="1c4ce68a8b280e1f" providerId="LiveId" clId="{E34F67FF-792C-4A05-A5B7-FC2366945772}" dt="2024-02-26T10:58:57.647" v="2290" actId="255"/>
        <pc:sldMkLst>
          <pc:docMk/>
          <pc:sldMk cId="3754947601" sldId="277"/>
        </pc:sldMkLst>
        <pc:spChg chg="del">
          <ac:chgData name="potta Ganesh" userId="1c4ce68a8b280e1f" providerId="LiveId" clId="{E34F67FF-792C-4A05-A5B7-FC2366945772}" dt="2024-02-26T10:58:32.676" v="2289" actId="478"/>
          <ac:spMkLst>
            <pc:docMk/>
            <pc:sldMk cId="3754947601" sldId="277"/>
            <ac:spMk id="2" creationId="{F1438391-A681-099A-9B2A-652BBD961A21}"/>
          </ac:spMkLst>
        </pc:spChg>
        <pc:spChg chg="mod">
          <ac:chgData name="potta Ganesh" userId="1c4ce68a8b280e1f" providerId="LiveId" clId="{E34F67FF-792C-4A05-A5B7-FC2366945772}" dt="2024-02-26T10:58:57.647" v="2290" actId="255"/>
          <ac:spMkLst>
            <pc:docMk/>
            <pc:sldMk cId="3754947601" sldId="277"/>
            <ac:spMk id="3" creationId="{D736E2B1-7F57-BDC1-CB29-E0823A22833A}"/>
          </ac:spMkLst>
        </pc:spChg>
      </pc:sldChg>
      <pc:sldChg chg="modSp del">
        <pc:chgData name="potta Ganesh" userId="1c4ce68a8b280e1f" providerId="LiveId" clId="{E34F67FF-792C-4A05-A5B7-FC2366945772}" dt="2024-02-23T17:12:54.427" v="1926" actId="47"/>
        <pc:sldMkLst>
          <pc:docMk/>
          <pc:sldMk cId="2252550654" sldId="278"/>
        </pc:sldMkLst>
        <pc:spChg chg="mod">
          <ac:chgData name="potta Ganesh" userId="1c4ce68a8b280e1f" providerId="LiveId" clId="{E34F67FF-792C-4A05-A5B7-FC2366945772}" dt="2024-02-23T14:44:34.915" v="66"/>
          <ac:spMkLst>
            <pc:docMk/>
            <pc:sldMk cId="2252550654" sldId="278"/>
            <ac:spMk id="6" creationId="{C923D62C-0641-47CE-9B15-1C5396EF1B4C}"/>
          </ac:spMkLst>
        </pc:spChg>
      </pc:sldChg>
      <pc:sldChg chg="addSp delSp modSp mod">
        <pc:chgData name="potta Ganesh" userId="1c4ce68a8b280e1f" providerId="LiveId" clId="{E34F67FF-792C-4A05-A5B7-FC2366945772}" dt="2024-02-23T15:51:02.735" v="950" actId="27636"/>
        <pc:sldMkLst>
          <pc:docMk/>
          <pc:sldMk cId="593248336" sldId="279"/>
        </pc:sldMkLst>
        <pc:spChg chg="mod">
          <ac:chgData name="potta Ganesh" userId="1c4ce68a8b280e1f" providerId="LiveId" clId="{E34F67FF-792C-4A05-A5B7-FC2366945772}" dt="2024-02-23T15:51:02.735" v="950" actId="27636"/>
          <ac:spMkLst>
            <pc:docMk/>
            <pc:sldMk cId="593248336" sldId="279"/>
            <ac:spMk id="2" creationId="{F1438391-A681-099A-9B2A-652BBD961A21}"/>
          </ac:spMkLst>
        </pc:spChg>
        <pc:spChg chg="mod">
          <ac:chgData name="potta Ganesh" userId="1c4ce68a8b280e1f" providerId="LiveId" clId="{E34F67FF-792C-4A05-A5B7-FC2366945772}" dt="2024-02-23T15:36:38.937" v="738" actId="115"/>
          <ac:spMkLst>
            <pc:docMk/>
            <pc:sldMk cId="593248336" sldId="279"/>
            <ac:spMk id="3" creationId="{D736E2B1-7F57-BDC1-CB29-E0823A22833A}"/>
          </ac:spMkLst>
        </pc:spChg>
        <pc:spChg chg="mod">
          <ac:chgData name="potta Ganesh" userId="1c4ce68a8b280e1f" providerId="LiveId" clId="{E34F67FF-792C-4A05-A5B7-FC2366945772}" dt="2024-02-23T15:32:53.677" v="713" actId="122"/>
          <ac:spMkLst>
            <pc:docMk/>
            <pc:sldMk cId="593248336" sldId="279"/>
            <ac:spMk id="6" creationId="{2A57E18D-3BCD-BCEA-454E-1D82B30351FA}"/>
          </ac:spMkLst>
        </pc:spChg>
        <pc:spChg chg="mod">
          <ac:chgData name="potta Ganesh" userId="1c4ce68a8b280e1f" providerId="LiveId" clId="{E34F67FF-792C-4A05-A5B7-FC2366945772}" dt="2024-02-23T14:44:34.915" v="66"/>
          <ac:spMkLst>
            <pc:docMk/>
            <pc:sldMk cId="593248336" sldId="279"/>
            <ac:spMk id="7" creationId="{C8F77A99-2607-9979-5EF6-EB25EAD74272}"/>
          </ac:spMkLst>
        </pc:spChg>
        <pc:picChg chg="del">
          <ac:chgData name="potta Ganesh" userId="1c4ce68a8b280e1f" providerId="LiveId" clId="{E34F67FF-792C-4A05-A5B7-FC2366945772}" dt="2024-02-23T15:32:14.961" v="633" actId="478"/>
          <ac:picMkLst>
            <pc:docMk/>
            <pc:sldMk cId="593248336" sldId="279"/>
            <ac:picMk id="8" creationId="{320D3C0C-45DE-F97F-8A41-68EA85FBD868}"/>
          </ac:picMkLst>
        </pc:picChg>
        <pc:picChg chg="add mod">
          <ac:chgData name="potta Ganesh" userId="1c4ce68a8b280e1f" providerId="LiveId" clId="{E34F67FF-792C-4A05-A5B7-FC2366945772}" dt="2024-02-23T15:34:57.928" v="718" actId="1076"/>
          <ac:picMkLst>
            <pc:docMk/>
            <pc:sldMk cId="593248336" sldId="279"/>
            <ac:picMk id="11" creationId="{D7710732-20E6-8473-B767-3B3EB0DFF246}"/>
          </ac:picMkLst>
        </pc:picChg>
      </pc:sldChg>
      <pc:sldChg chg="delSp modSp add del mod">
        <pc:chgData name="potta Ganesh" userId="1c4ce68a8b280e1f" providerId="LiveId" clId="{E34F67FF-792C-4A05-A5B7-FC2366945772}" dt="2024-02-26T11:31:04.417" v="2292" actId="2696"/>
        <pc:sldMkLst>
          <pc:docMk/>
          <pc:sldMk cId="1695348200" sldId="281"/>
        </pc:sldMkLst>
        <pc:spChg chg="mod">
          <ac:chgData name="potta Ganesh" userId="1c4ce68a8b280e1f" providerId="LiveId" clId="{E34F67FF-792C-4A05-A5B7-FC2366945772}" dt="2024-02-26T10:57:27.128" v="2284" actId="27636"/>
          <ac:spMkLst>
            <pc:docMk/>
            <pc:sldMk cId="1695348200" sldId="281"/>
            <ac:spMk id="3" creationId="{D736E2B1-7F57-BDC1-CB29-E0823A22833A}"/>
          </ac:spMkLst>
        </pc:spChg>
        <pc:spChg chg="mod">
          <ac:chgData name="potta Ganesh" userId="1c4ce68a8b280e1f" providerId="LiveId" clId="{E34F67FF-792C-4A05-A5B7-FC2366945772}" dt="2024-02-23T14:44:34.915" v="66"/>
          <ac:spMkLst>
            <pc:docMk/>
            <pc:sldMk cId="1695348200" sldId="281"/>
            <ac:spMk id="6" creationId="{C7A9E0A9-5C5A-79AC-4492-212FB20A1CCF}"/>
          </ac:spMkLst>
        </pc:spChg>
        <pc:picChg chg="del">
          <ac:chgData name="potta Ganesh" userId="1c4ce68a8b280e1f" providerId="LiveId" clId="{E34F67FF-792C-4A05-A5B7-FC2366945772}" dt="2024-02-23T17:13:05.227" v="1928" actId="478"/>
          <ac:picMkLst>
            <pc:docMk/>
            <pc:sldMk cId="1695348200" sldId="281"/>
            <ac:picMk id="7" creationId="{94B83F8C-2D16-E30B-5102-3F69DCFD6AB6}"/>
          </ac:picMkLst>
        </pc:picChg>
      </pc:sldChg>
      <pc:sldChg chg="modSp mod ord">
        <pc:chgData name="potta Ganesh" userId="1c4ce68a8b280e1f" providerId="LiveId" clId="{E34F67FF-792C-4A05-A5B7-FC2366945772}" dt="2024-02-23T17:00:28.404" v="1876"/>
        <pc:sldMkLst>
          <pc:docMk/>
          <pc:sldMk cId="412268543" sldId="282"/>
        </pc:sldMkLst>
        <pc:spChg chg="mod">
          <ac:chgData name="potta Ganesh" userId="1c4ce68a8b280e1f" providerId="LiveId" clId="{E34F67FF-792C-4A05-A5B7-FC2366945772}" dt="2024-02-23T17:00:10.375" v="1872" actId="20577"/>
          <ac:spMkLst>
            <pc:docMk/>
            <pc:sldMk cId="412268543" sldId="282"/>
            <ac:spMk id="2" creationId="{F1438391-A681-099A-9B2A-652BBD961A21}"/>
          </ac:spMkLst>
        </pc:spChg>
        <pc:spChg chg="mod">
          <ac:chgData name="potta Ganesh" userId="1c4ce68a8b280e1f" providerId="LiveId" clId="{E34F67FF-792C-4A05-A5B7-FC2366945772}" dt="2024-02-23T17:00:07.445" v="1871" actId="113"/>
          <ac:spMkLst>
            <pc:docMk/>
            <pc:sldMk cId="412268543" sldId="282"/>
            <ac:spMk id="3" creationId="{D736E2B1-7F57-BDC1-CB29-E0823A22833A}"/>
          </ac:spMkLst>
        </pc:spChg>
        <pc:spChg chg="mod">
          <ac:chgData name="potta Ganesh" userId="1c4ce68a8b280e1f" providerId="LiveId" clId="{E34F67FF-792C-4A05-A5B7-FC2366945772}" dt="2024-02-23T14:44:34.915" v="66"/>
          <ac:spMkLst>
            <pc:docMk/>
            <pc:sldMk cId="412268543" sldId="282"/>
            <ac:spMk id="6" creationId="{80888DC3-5671-5812-2D1A-BE11D001901A}"/>
          </ac:spMkLst>
        </pc:spChg>
      </pc:sldChg>
      <pc:sldChg chg="modSp del">
        <pc:chgData name="potta Ganesh" userId="1c4ce68a8b280e1f" providerId="LiveId" clId="{E34F67FF-792C-4A05-A5B7-FC2366945772}" dt="2024-02-23T17:13:08.588" v="1929" actId="47"/>
        <pc:sldMkLst>
          <pc:docMk/>
          <pc:sldMk cId="2106318960" sldId="283"/>
        </pc:sldMkLst>
        <pc:spChg chg="mod">
          <ac:chgData name="potta Ganesh" userId="1c4ce68a8b280e1f" providerId="LiveId" clId="{E34F67FF-792C-4A05-A5B7-FC2366945772}" dt="2024-02-23T14:44:34.915" v="66"/>
          <ac:spMkLst>
            <pc:docMk/>
            <pc:sldMk cId="2106318960" sldId="283"/>
            <ac:spMk id="8" creationId="{22707438-F58D-18B3-188A-AF81AA973D6F}"/>
          </ac:spMkLst>
        </pc:spChg>
      </pc:sldChg>
      <pc:sldChg chg="modSp del">
        <pc:chgData name="potta Ganesh" userId="1c4ce68a8b280e1f" providerId="LiveId" clId="{E34F67FF-792C-4A05-A5B7-FC2366945772}" dt="2024-02-23T17:12:52.184" v="1924" actId="47"/>
        <pc:sldMkLst>
          <pc:docMk/>
          <pc:sldMk cId="1864828746" sldId="284"/>
        </pc:sldMkLst>
        <pc:spChg chg="mod">
          <ac:chgData name="potta Ganesh" userId="1c4ce68a8b280e1f" providerId="LiveId" clId="{E34F67FF-792C-4A05-A5B7-FC2366945772}" dt="2024-02-23T14:44:34.915" v="66"/>
          <ac:spMkLst>
            <pc:docMk/>
            <pc:sldMk cId="1864828746" sldId="284"/>
            <ac:spMk id="3" creationId="{229AD000-C999-9B3A-F2AF-6C30C484FFD5}"/>
          </ac:spMkLst>
        </pc:spChg>
      </pc:sldChg>
      <pc:sldChg chg="modSp del">
        <pc:chgData name="potta Ganesh" userId="1c4ce68a8b280e1f" providerId="LiveId" clId="{E34F67FF-792C-4A05-A5B7-FC2366945772}" dt="2024-02-23T17:12:52.929" v="1925" actId="47"/>
        <pc:sldMkLst>
          <pc:docMk/>
          <pc:sldMk cId="1221027188" sldId="285"/>
        </pc:sldMkLst>
        <pc:spChg chg="mod">
          <ac:chgData name="potta Ganesh" userId="1c4ce68a8b280e1f" providerId="LiveId" clId="{E34F67FF-792C-4A05-A5B7-FC2366945772}" dt="2024-02-23T14:44:34.915" v="66"/>
          <ac:spMkLst>
            <pc:docMk/>
            <pc:sldMk cId="1221027188" sldId="285"/>
            <ac:spMk id="3" creationId="{DAF03715-6419-D93D-A8C6-8C9FBE5BDB6F}"/>
          </ac:spMkLst>
        </pc:spChg>
      </pc:sldChg>
      <pc:sldChg chg="modSp mod">
        <pc:chgData name="potta Ganesh" userId="1c4ce68a8b280e1f" providerId="LiveId" clId="{E34F67FF-792C-4A05-A5B7-FC2366945772}" dt="2024-02-23T15:31:23.033" v="617" actId="27636"/>
        <pc:sldMkLst>
          <pc:docMk/>
          <pc:sldMk cId="1365870001" sldId="286"/>
        </pc:sldMkLst>
        <pc:spChg chg="mod">
          <ac:chgData name="potta Ganesh" userId="1c4ce68a8b280e1f" providerId="LiveId" clId="{E34F67FF-792C-4A05-A5B7-FC2366945772}" dt="2024-02-23T14:44:34.915" v="66"/>
          <ac:spMkLst>
            <pc:docMk/>
            <pc:sldMk cId="1365870001" sldId="286"/>
            <ac:spMk id="3" creationId="{F0FE1705-FBC8-504A-EB0E-0DE2C72EC479}"/>
          </ac:spMkLst>
        </pc:spChg>
        <pc:spChg chg="mod">
          <ac:chgData name="potta Ganesh" userId="1c4ce68a8b280e1f" providerId="LiveId" clId="{E34F67FF-792C-4A05-A5B7-FC2366945772}" dt="2024-02-23T15:31:23.033" v="617" actId="27636"/>
          <ac:spMkLst>
            <pc:docMk/>
            <pc:sldMk cId="1365870001" sldId="286"/>
            <ac:spMk id="7" creationId="{73F2030C-01CF-E6B9-71DD-CC36C1BCC000}"/>
          </ac:spMkLst>
        </pc:spChg>
      </pc:sldChg>
      <pc:sldChg chg="delSp modSp add mod">
        <pc:chgData name="potta Ganesh" userId="1c4ce68a8b280e1f" providerId="LiveId" clId="{E34F67FF-792C-4A05-A5B7-FC2366945772}" dt="2024-02-23T16:20:02.004" v="1153" actId="20577"/>
        <pc:sldMkLst>
          <pc:docMk/>
          <pc:sldMk cId="3137557346" sldId="287"/>
        </pc:sldMkLst>
        <pc:spChg chg="mod">
          <ac:chgData name="potta Ganesh" userId="1c4ce68a8b280e1f" providerId="LiveId" clId="{E34F67FF-792C-4A05-A5B7-FC2366945772}" dt="2024-02-23T14:56:14.758" v="347" actId="20577"/>
          <ac:spMkLst>
            <pc:docMk/>
            <pc:sldMk cId="3137557346" sldId="287"/>
            <ac:spMk id="2" creationId="{07D7E842-99B2-95A9-F3F9-C13556EFD528}"/>
          </ac:spMkLst>
        </pc:spChg>
        <pc:spChg chg="mod">
          <ac:chgData name="potta Ganesh" userId="1c4ce68a8b280e1f" providerId="LiveId" clId="{E34F67FF-792C-4A05-A5B7-FC2366945772}" dt="2024-02-23T16:20:02.004" v="1153" actId="20577"/>
          <ac:spMkLst>
            <pc:docMk/>
            <pc:sldMk cId="3137557346" sldId="287"/>
            <ac:spMk id="3" creationId="{C3AB8511-6D04-B2DA-31F5-410739D8F2D2}"/>
          </ac:spMkLst>
        </pc:spChg>
        <pc:spChg chg="del">
          <ac:chgData name="potta Ganesh" userId="1c4ce68a8b280e1f" providerId="LiveId" clId="{E34F67FF-792C-4A05-A5B7-FC2366945772}" dt="2024-02-23T15:05:53.584" v="452" actId="478"/>
          <ac:spMkLst>
            <pc:docMk/>
            <pc:sldMk cId="3137557346" sldId="287"/>
            <ac:spMk id="7" creationId="{A458975A-9C47-B1CF-F73F-70EFA9579430}"/>
          </ac:spMkLst>
        </pc:spChg>
        <pc:picChg chg="del mod">
          <ac:chgData name="potta Ganesh" userId="1c4ce68a8b280e1f" providerId="LiveId" clId="{E34F67FF-792C-4A05-A5B7-FC2366945772}" dt="2024-02-23T14:56:42.777" v="349" actId="478"/>
          <ac:picMkLst>
            <pc:docMk/>
            <pc:sldMk cId="3137557346" sldId="287"/>
            <ac:picMk id="6" creationId="{10A84AC8-6D35-EEDF-0231-75BDBFD9659D}"/>
          </ac:picMkLst>
        </pc:picChg>
      </pc:sldChg>
      <pc:sldChg chg="modSp add mod">
        <pc:chgData name="potta Ganesh" userId="1c4ce68a8b280e1f" providerId="LiveId" clId="{E34F67FF-792C-4A05-A5B7-FC2366945772}" dt="2024-02-23T16:37:04.956" v="1574" actId="113"/>
        <pc:sldMkLst>
          <pc:docMk/>
          <pc:sldMk cId="3514935124" sldId="288"/>
        </pc:sldMkLst>
        <pc:spChg chg="mod">
          <ac:chgData name="potta Ganesh" userId="1c4ce68a8b280e1f" providerId="LiveId" clId="{E34F67FF-792C-4A05-A5B7-FC2366945772}" dt="2024-02-23T16:18:32.325" v="1138" actId="20577"/>
          <ac:spMkLst>
            <pc:docMk/>
            <pc:sldMk cId="3514935124" sldId="288"/>
            <ac:spMk id="2" creationId="{6C1C9527-8F41-9A3E-C6CA-7BADCAC1A164}"/>
          </ac:spMkLst>
        </pc:spChg>
        <pc:spChg chg="mod">
          <ac:chgData name="potta Ganesh" userId="1c4ce68a8b280e1f" providerId="LiveId" clId="{E34F67FF-792C-4A05-A5B7-FC2366945772}" dt="2024-02-23T16:37:04.956" v="1574" actId="113"/>
          <ac:spMkLst>
            <pc:docMk/>
            <pc:sldMk cId="3514935124" sldId="288"/>
            <ac:spMk id="9" creationId="{4C910784-9572-058F-76DF-7633DFD2916A}"/>
          </ac:spMkLst>
        </pc:spChg>
      </pc:sldChg>
      <pc:sldChg chg="modSp add mod">
        <pc:chgData name="potta Ganesh" userId="1c4ce68a8b280e1f" providerId="LiveId" clId="{E34F67FF-792C-4A05-A5B7-FC2366945772}" dt="2024-02-23T16:28:57.505" v="1261" actId="113"/>
        <pc:sldMkLst>
          <pc:docMk/>
          <pc:sldMk cId="3247193808" sldId="289"/>
        </pc:sldMkLst>
        <pc:spChg chg="mod">
          <ac:chgData name="potta Ganesh" userId="1c4ce68a8b280e1f" providerId="LiveId" clId="{E34F67FF-792C-4A05-A5B7-FC2366945772}" dt="2024-02-23T15:50:50.564" v="948" actId="20577"/>
          <ac:spMkLst>
            <pc:docMk/>
            <pc:sldMk cId="3247193808" sldId="289"/>
            <ac:spMk id="2" creationId="{F929B040-2969-D148-0549-6397D2D7F343}"/>
          </ac:spMkLst>
        </pc:spChg>
        <pc:spChg chg="mod">
          <ac:chgData name="potta Ganesh" userId="1c4ce68a8b280e1f" providerId="LiveId" clId="{E34F67FF-792C-4A05-A5B7-FC2366945772}" dt="2024-02-23T16:28:57.505" v="1261" actId="113"/>
          <ac:spMkLst>
            <pc:docMk/>
            <pc:sldMk cId="3247193808" sldId="289"/>
            <ac:spMk id="9" creationId="{C5434F20-E8AB-2183-1B96-8903B515E20D}"/>
          </ac:spMkLst>
        </pc:spChg>
      </pc:sldChg>
      <pc:sldChg chg="modSp add mod">
        <pc:chgData name="potta Ganesh" userId="1c4ce68a8b280e1f" providerId="LiveId" clId="{E34F67FF-792C-4A05-A5B7-FC2366945772}" dt="2024-02-23T16:34:39.161" v="1477" actId="113"/>
        <pc:sldMkLst>
          <pc:docMk/>
          <pc:sldMk cId="780474257" sldId="290"/>
        </pc:sldMkLst>
        <pc:spChg chg="mod">
          <ac:chgData name="potta Ganesh" userId="1c4ce68a8b280e1f" providerId="LiveId" clId="{E34F67FF-792C-4A05-A5B7-FC2366945772}" dt="2024-02-23T16:18:09.653" v="1074" actId="20577"/>
          <ac:spMkLst>
            <pc:docMk/>
            <pc:sldMk cId="780474257" sldId="290"/>
            <ac:spMk id="2" creationId="{851B290C-FB4F-00C2-41CE-327F8C55F32A}"/>
          </ac:spMkLst>
        </pc:spChg>
        <pc:spChg chg="mod">
          <ac:chgData name="potta Ganesh" userId="1c4ce68a8b280e1f" providerId="LiveId" clId="{E34F67FF-792C-4A05-A5B7-FC2366945772}" dt="2024-02-23T16:34:39.161" v="1477" actId="113"/>
          <ac:spMkLst>
            <pc:docMk/>
            <pc:sldMk cId="780474257" sldId="290"/>
            <ac:spMk id="9" creationId="{BE5F91D8-3B4B-8A8F-3EB1-3BCBC32710AB}"/>
          </ac:spMkLst>
        </pc:spChg>
      </pc:sldChg>
      <pc:sldChg chg="modSp add mod">
        <pc:chgData name="potta Ganesh" userId="1c4ce68a8b280e1f" providerId="LiveId" clId="{E34F67FF-792C-4A05-A5B7-FC2366945772}" dt="2024-02-23T16:32:32.224" v="1369" actId="113"/>
        <pc:sldMkLst>
          <pc:docMk/>
          <pc:sldMk cId="3744424334" sldId="291"/>
        </pc:sldMkLst>
        <pc:spChg chg="mod">
          <ac:chgData name="potta Ganesh" userId="1c4ce68a8b280e1f" providerId="LiveId" clId="{E34F67FF-792C-4A05-A5B7-FC2366945772}" dt="2024-02-23T16:17:38.048" v="1067" actId="255"/>
          <ac:spMkLst>
            <pc:docMk/>
            <pc:sldMk cId="3744424334" sldId="291"/>
            <ac:spMk id="2" creationId="{9C603930-A773-5671-69F2-572FBAC5B9F3}"/>
          </ac:spMkLst>
        </pc:spChg>
        <pc:spChg chg="mod">
          <ac:chgData name="potta Ganesh" userId="1c4ce68a8b280e1f" providerId="LiveId" clId="{E34F67FF-792C-4A05-A5B7-FC2366945772}" dt="2024-02-23T16:32:32.224" v="1369" actId="113"/>
          <ac:spMkLst>
            <pc:docMk/>
            <pc:sldMk cId="3744424334" sldId="291"/>
            <ac:spMk id="9" creationId="{C126A5C0-1945-6A64-35FB-0D3769ABF771}"/>
          </ac:spMkLst>
        </pc:spChg>
      </pc:sldChg>
      <pc:sldChg chg="new del">
        <pc:chgData name="potta Ganesh" userId="1c4ce68a8b280e1f" providerId="LiveId" clId="{E34F67FF-792C-4A05-A5B7-FC2366945772}" dt="2024-02-26T10:38:36.073" v="2067" actId="680"/>
        <pc:sldMkLst>
          <pc:docMk/>
          <pc:sldMk cId="2018212635" sldId="292"/>
        </pc:sldMkLst>
      </pc:sldChg>
      <pc:sldChg chg="addSp delSp modSp add mod">
        <pc:chgData name="potta Ganesh" userId="1c4ce68a8b280e1f" providerId="LiveId" clId="{E34F67FF-792C-4A05-A5B7-FC2366945772}" dt="2024-02-26T10:43:09.516" v="2155" actId="14100"/>
        <pc:sldMkLst>
          <pc:docMk/>
          <pc:sldMk cId="2396569948" sldId="292"/>
        </pc:sldMkLst>
        <pc:spChg chg="mod">
          <ac:chgData name="potta Ganesh" userId="1c4ce68a8b280e1f" providerId="LiveId" clId="{E34F67FF-792C-4A05-A5B7-FC2366945772}" dt="2024-02-26T10:39:30.625" v="2084" actId="20577"/>
          <ac:spMkLst>
            <pc:docMk/>
            <pc:sldMk cId="2396569948" sldId="292"/>
            <ac:spMk id="2" creationId="{C636B62F-E1DA-F3E9-C9B3-1BD5DD81A1CE}"/>
          </ac:spMkLst>
        </pc:spChg>
        <pc:spChg chg="del mod">
          <ac:chgData name="potta Ganesh" userId="1c4ce68a8b280e1f" providerId="LiveId" clId="{E34F67FF-792C-4A05-A5B7-FC2366945772}" dt="2024-02-26T10:40:36.609" v="2085" actId="931"/>
          <ac:spMkLst>
            <pc:docMk/>
            <pc:sldMk cId="2396569948" sldId="292"/>
            <ac:spMk id="7" creationId="{F05C0DF5-B978-EC2E-BD01-F315849F50D3}"/>
          </ac:spMkLst>
        </pc:spChg>
        <pc:spChg chg="add del mod">
          <ac:chgData name="potta Ganesh" userId="1c4ce68a8b280e1f" providerId="LiveId" clId="{E34F67FF-792C-4A05-A5B7-FC2366945772}" dt="2024-02-26T10:42:56.033" v="2153"/>
          <ac:spMkLst>
            <pc:docMk/>
            <pc:sldMk cId="2396569948" sldId="292"/>
            <ac:spMk id="12" creationId="{E20571CE-6F55-CFA6-13DE-C7BFC54ADB71}"/>
          </ac:spMkLst>
        </pc:spChg>
        <pc:picChg chg="add del mod">
          <ac:chgData name="potta Ganesh" userId="1c4ce68a8b280e1f" providerId="LiveId" clId="{E34F67FF-792C-4A05-A5B7-FC2366945772}" dt="2024-02-26T10:41:20.111" v="2101" actId="21"/>
          <ac:picMkLst>
            <pc:docMk/>
            <pc:sldMk cId="2396569948" sldId="292"/>
            <ac:picMk id="9" creationId="{73CEE0A5-BFF9-17DB-96C4-460C56471C5D}"/>
          </ac:picMkLst>
        </pc:picChg>
        <pc:picChg chg="add del mod">
          <ac:chgData name="potta Ganesh" userId="1c4ce68a8b280e1f" providerId="LiveId" clId="{E34F67FF-792C-4A05-A5B7-FC2366945772}" dt="2024-02-26T10:42:50.852" v="2152" actId="21"/>
          <ac:picMkLst>
            <pc:docMk/>
            <pc:sldMk cId="2396569948" sldId="292"/>
            <ac:picMk id="10" creationId="{D8909BD2-FC1D-F709-634D-2E1321E8CA15}"/>
          </ac:picMkLst>
        </pc:picChg>
        <pc:picChg chg="add mod">
          <ac:chgData name="potta Ganesh" userId="1c4ce68a8b280e1f" providerId="LiveId" clId="{E34F67FF-792C-4A05-A5B7-FC2366945772}" dt="2024-02-26T10:43:09.516" v="2155" actId="14100"/>
          <ac:picMkLst>
            <pc:docMk/>
            <pc:sldMk cId="2396569948" sldId="292"/>
            <ac:picMk id="13" creationId="{2970EEB6-4469-12D7-8E9E-0CF1F80C3B50}"/>
          </ac:picMkLst>
        </pc:picChg>
      </pc:sldChg>
      <pc:sldChg chg="new del">
        <pc:chgData name="potta Ganesh" userId="1c4ce68a8b280e1f" providerId="LiveId" clId="{E34F67FF-792C-4A05-A5B7-FC2366945772}" dt="2024-02-26T10:38:35.488" v="2066" actId="680"/>
        <pc:sldMkLst>
          <pc:docMk/>
          <pc:sldMk cId="1338187341" sldId="293"/>
        </pc:sldMkLst>
      </pc:sldChg>
      <pc:sldChg chg="addSp delSp modSp add mod">
        <pc:chgData name="potta Ganesh" userId="1c4ce68a8b280e1f" providerId="LiveId" clId="{E34F67FF-792C-4A05-A5B7-FC2366945772}" dt="2024-02-26T10:42:29.446" v="2150" actId="14100"/>
        <pc:sldMkLst>
          <pc:docMk/>
          <pc:sldMk cId="3911662768" sldId="293"/>
        </pc:sldMkLst>
        <pc:spChg chg="mod">
          <ac:chgData name="potta Ganesh" userId="1c4ce68a8b280e1f" providerId="LiveId" clId="{E34F67FF-792C-4A05-A5B7-FC2366945772}" dt="2024-02-26T10:42:19.420" v="2148" actId="20577"/>
          <ac:spMkLst>
            <pc:docMk/>
            <pc:sldMk cId="3911662768" sldId="293"/>
            <ac:spMk id="2" creationId="{80C378F7-E979-4D44-D182-D27BFFBD7BA2}"/>
          </ac:spMkLst>
        </pc:spChg>
        <pc:spChg chg="del mod">
          <ac:chgData name="potta Ganesh" userId="1c4ce68a8b280e1f" providerId="LiveId" clId="{E34F67FF-792C-4A05-A5B7-FC2366945772}" dt="2024-02-26T10:42:09.556" v="2132"/>
          <ac:spMkLst>
            <pc:docMk/>
            <pc:sldMk cId="3911662768" sldId="293"/>
            <ac:spMk id="7" creationId="{9BB16AA2-C1B3-EE2C-B042-F2972BFD3F47}"/>
          </ac:spMkLst>
        </pc:spChg>
        <pc:picChg chg="add mod">
          <ac:chgData name="potta Ganesh" userId="1c4ce68a8b280e1f" providerId="LiveId" clId="{E34F67FF-792C-4A05-A5B7-FC2366945772}" dt="2024-02-26T10:42:29.446" v="2150" actId="14100"/>
          <ac:picMkLst>
            <pc:docMk/>
            <pc:sldMk cId="3911662768" sldId="293"/>
            <ac:picMk id="8" creationId="{8DF928B1-8157-AED7-3038-E99AFE286743}"/>
          </ac:picMkLst>
        </pc:picChg>
      </pc:sldChg>
      <pc:sldChg chg="addSp delSp modSp add mod">
        <pc:chgData name="potta Ganesh" userId="1c4ce68a8b280e1f" providerId="LiveId" clId="{E34F67FF-792C-4A05-A5B7-FC2366945772}" dt="2024-02-26T10:44:56.727" v="2164" actId="1076"/>
        <pc:sldMkLst>
          <pc:docMk/>
          <pc:sldMk cId="1092925496" sldId="294"/>
        </pc:sldMkLst>
        <pc:spChg chg="del mod">
          <ac:chgData name="potta Ganesh" userId="1c4ce68a8b280e1f" providerId="LiveId" clId="{E34F67FF-792C-4A05-A5B7-FC2366945772}" dt="2024-02-26T10:44:46.670" v="2163" actId="931"/>
          <ac:spMkLst>
            <pc:docMk/>
            <pc:sldMk cId="1092925496" sldId="294"/>
            <ac:spMk id="3" creationId="{82A35810-9AC8-0E6E-A245-2B555E2FD550}"/>
          </ac:spMkLst>
        </pc:spChg>
        <pc:picChg chg="add mod">
          <ac:chgData name="potta Ganesh" userId="1c4ce68a8b280e1f" providerId="LiveId" clId="{E34F67FF-792C-4A05-A5B7-FC2366945772}" dt="2024-02-26T10:44:56.727" v="2164" actId="1076"/>
          <ac:picMkLst>
            <pc:docMk/>
            <pc:sldMk cId="1092925496" sldId="294"/>
            <ac:picMk id="9" creationId="{288ACB37-2068-C480-F7C7-F0B410448E57}"/>
          </ac:picMkLst>
        </pc:picChg>
      </pc:sldChg>
      <pc:sldChg chg="addSp delSp modSp add mod">
        <pc:chgData name="potta Ganesh" userId="1c4ce68a8b280e1f" providerId="LiveId" clId="{E34F67FF-792C-4A05-A5B7-FC2366945772}" dt="2024-02-26T10:45:25.047" v="2166" actId="931"/>
        <pc:sldMkLst>
          <pc:docMk/>
          <pc:sldMk cId="4095014219" sldId="295"/>
        </pc:sldMkLst>
        <pc:spChg chg="del mod">
          <ac:chgData name="potta Ganesh" userId="1c4ce68a8b280e1f" providerId="LiveId" clId="{E34F67FF-792C-4A05-A5B7-FC2366945772}" dt="2024-02-26T10:45:25.047" v="2166" actId="931"/>
          <ac:spMkLst>
            <pc:docMk/>
            <pc:sldMk cId="4095014219" sldId="295"/>
            <ac:spMk id="9" creationId="{4F11595D-5E3B-2E58-260B-B85B7D32F77B}"/>
          </ac:spMkLst>
        </pc:spChg>
        <pc:picChg chg="add mod">
          <ac:chgData name="potta Ganesh" userId="1c4ce68a8b280e1f" providerId="LiveId" clId="{E34F67FF-792C-4A05-A5B7-FC2366945772}" dt="2024-02-26T10:45:25.047" v="2166" actId="931"/>
          <ac:picMkLst>
            <pc:docMk/>
            <pc:sldMk cId="4095014219" sldId="295"/>
            <ac:picMk id="8" creationId="{B1D5BEEE-D20E-EEC8-B202-931FFA3089C7}"/>
          </ac:picMkLst>
        </pc:picChg>
      </pc:sldChg>
      <pc:sldChg chg="addSp delSp modSp add mod">
        <pc:chgData name="potta Ganesh" userId="1c4ce68a8b280e1f" providerId="LiveId" clId="{E34F67FF-792C-4A05-A5B7-FC2366945772}" dt="2024-02-26T10:45:53.857" v="2168" actId="931"/>
        <pc:sldMkLst>
          <pc:docMk/>
          <pc:sldMk cId="468205966" sldId="296"/>
        </pc:sldMkLst>
        <pc:spChg chg="del mod">
          <ac:chgData name="potta Ganesh" userId="1c4ce68a8b280e1f" providerId="LiveId" clId="{E34F67FF-792C-4A05-A5B7-FC2366945772}" dt="2024-02-26T10:45:53.857" v="2168" actId="931"/>
          <ac:spMkLst>
            <pc:docMk/>
            <pc:sldMk cId="468205966" sldId="296"/>
            <ac:spMk id="9" creationId="{90469ACC-F942-E753-6C9A-A38D830C213F}"/>
          </ac:spMkLst>
        </pc:spChg>
        <pc:picChg chg="add mod">
          <ac:chgData name="potta Ganesh" userId="1c4ce68a8b280e1f" providerId="LiveId" clId="{E34F67FF-792C-4A05-A5B7-FC2366945772}" dt="2024-02-26T10:45:53.857" v="2168" actId="931"/>
          <ac:picMkLst>
            <pc:docMk/>
            <pc:sldMk cId="468205966" sldId="296"/>
            <ac:picMk id="8" creationId="{797B6137-E81F-812F-2102-C7AAE25648D8}"/>
          </ac:picMkLst>
        </pc:picChg>
      </pc:sldChg>
      <pc:sldChg chg="addSp delSp modSp add mod">
        <pc:chgData name="potta Ganesh" userId="1c4ce68a8b280e1f" providerId="LiveId" clId="{E34F67FF-792C-4A05-A5B7-FC2366945772}" dt="2024-02-26T10:51:02.379" v="2202" actId="931"/>
        <pc:sldMkLst>
          <pc:docMk/>
          <pc:sldMk cId="2528526121" sldId="297"/>
        </pc:sldMkLst>
        <pc:spChg chg="del mod">
          <ac:chgData name="potta Ganesh" userId="1c4ce68a8b280e1f" providerId="LiveId" clId="{E34F67FF-792C-4A05-A5B7-FC2366945772}" dt="2024-02-26T10:51:02.379" v="2202" actId="931"/>
          <ac:spMkLst>
            <pc:docMk/>
            <pc:sldMk cId="2528526121" sldId="297"/>
            <ac:spMk id="9" creationId="{82696A2F-EDA2-55CB-1FAB-09340CD88D7F}"/>
          </ac:spMkLst>
        </pc:spChg>
        <pc:picChg chg="add mod">
          <ac:chgData name="potta Ganesh" userId="1c4ce68a8b280e1f" providerId="LiveId" clId="{E34F67FF-792C-4A05-A5B7-FC2366945772}" dt="2024-02-26T10:51:02.379" v="2202" actId="931"/>
          <ac:picMkLst>
            <pc:docMk/>
            <pc:sldMk cId="2528526121" sldId="297"/>
            <ac:picMk id="8" creationId="{096F14DA-CD78-8BEA-4D07-985B7F8DADF2}"/>
          </ac:picMkLst>
        </pc:picChg>
      </pc:sldChg>
      <pc:sldChg chg="addSp delSp modSp add mod">
        <pc:chgData name="potta Ganesh" userId="1c4ce68a8b280e1f" providerId="LiveId" clId="{E34F67FF-792C-4A05-A5B7-FC2366945772}" dt="2024-02-26T10:51:55.394" v="2204" actId="931"/>
        <pc:sldMkLst>
          <pc:docMk/>
          <pc:sldMk cId="3434453461" sldId="298"/>
        </pc:sldMkLst>
        <pc:spChg chg="del mod">
          <ac:chgData name="potta Ganesh" userId="1c4ce68a8b280e1f" providerId="LiveId" clId="{E34F67FF-792C-4A05-A5B7-FC2366945772}" dt="2024-02-26T10:51:55.394" v="2204" actId="931"/>
          <ac:spMkLst>
            <pc:docMk/>
            <pc:sldMk cId="3434453461" sldId="298"/>
            <ac:spMk id="9" creationId="{A0164285-30D4-D4D8-A61F-DE2C8D4FFCFA}"/>
          </ac:spMkLst>
        </pc:spChg>
        <pc:picChg chg="add mod">
          <ac:chgData name="potta Ganesh" userId="1c4ce68a8b280e1f" providerId="LiveId" clId="{E34F67FF-792C-4A05-A5B7-FC2366945772}" dt="2024-02-26T10:51:55.394" v="2204" actId="931"/>
          <ac:picMkLst>
            <pc:docMk/>
            <pc:sldMk cId="3434453461" sldId="298"/>
            <ac:picMk id="8" creationId="{31A0FCBA-2613-99B7-0BE4-BF197833E9ED}"/>
          </ac:picMkLst>
        </pc:picChg>
      </pc:sldChg>
      <pc:sldChg chg="addSp delSp modSp add mod">
        <pc:chgData name="potta Ganesh" userId="1c4ce68a8b280e1f" providerId="LiveId" clId="{E34F67FF-792C-4A05-A5B7-FC2366945772}" dt="2024-02-26T10:52:11.715" v="2205" actId="931"/>
        <pc:sldMkLst>
          <pc:docMk/>
          <pc:sldMk cId="2934900312" sldId="299"/>
        </pc:sldMkLst>
        <pc:spChg chg="del mod">
          <ac:chgData name="potta Ganesh" userId="1c4ce68a8b280e1f" providerId="LiveId" clId="{E34F67FF-792C-4A05-A5B7-FC2366945772}" dt="2024-02-26T10:52:11.715" v="2205" actId="931"/>
          <ac:spMkLst>
            <pc:docMk/>
            <pc:sldMk cId="2934900312" sldId="299"/>
            <ac:spMk id="9" creationId="{ACB591F8-AFC7-330A-B64E-69AAADB70425}"/>
          </ac:spMkLst>
        </pc:spChg>
        <pc:picChg chg="add mod">
          <ac:chgData name="potta Ganesh" userId="1c4ce68a8b280e1f" providerId="LiveId" clId="{E34F67FF-792C-4A05-A5B7-FC2366945772}" dt="2024-02-26T10:52:11.715" v="2205" actId="931"/>
          <ac:picMkLst>
            <pc:docMk/>
            <pc:sldMk cId="2934900312" sldId="299"/>
            <ac:picMk id="8" creationId="{67B6C02F-4702-4721-3AEF-D96AF2B03EDD}"/>
          </ac:picMkLst>
        </pc:picChg>
      </pc:sldChg>
      <pc:sldChg chg="modSp add mod">
        <pc:chgData name="potta Ganesh" userId="1c4ce68a8b280e1f" providerId="LiveId" clId="{E34F67FF-792C-4A05-A5B7-FC2366945772}" dt="2024-02-26T10:50:07.259" v="2195" actId="113"/>
        <pc:sldMkLst>
          <pc:docMk/>
          <pc:sldMk cId="587444748" sldId="300"/>
        </pc:sldMkLst>
        <pc:spChg chg="mod">
          <ac:chgData name="potta Ganesh" userId="1c4ce68a8b280e1f" providerId="LiveId" clId="{E34F67FF-792C-4A05-A5B7-FC2366945772}" dt="2024-02-26T10:47:17.085" v="2183" actId="20577"/>
          <ac:spMkLst>
            <pc:docMk/>
            <pc:sldMk cId="587444748" sldId="300"/>
            <ac:spMk id="2" creationId="{356572D2-E24D-CCE7-34FD-BB0A98223AA3}"/>
          </ac:spMkLst>
        </pc:spChg>
        <pc:spChg chg="mod">
          <ac:chgData name="potta Ganesh" userId="1c4ce68a8b280e1f" providerId="LiveId" clId="{E34F67FF-792C-4A05-A5B7-FC2366945772}" dt="2024-02-26T10:50:07.259" v="2195" actId="113"/>
          <ac:spMkLst>
            <pc:docMk/>
            <pc:sldMk cId="587444748" sldId="300"/>
            <ac:spMk id="9" creationId="{05A016DE-71B0-BBCF-16F7-15A2553EE926}"/>
          </ac:spMkLst>
        </pc:spChg>
      </pc:sldChg>
      <pc:sldChg chg="addSp delSp modSp add mod">
        <pc:chgData name="potta Ganesh" userId="1c4ce68a8b280e1f" providerId="LiveId" clId="{E34F67FF-792C-4A05-A5B7-FC2366945772}" dt="2024-02-26T10:51:36.206" v="2203" actId="931"/>
        <pc:sldMkLst>
          <pc:docMk/>
          <pc:sldMk cId="3939709998" sldId="301"/>
        </pc:sldMkLst>
        <pc:spChg chg="del mod">
          <ac:chgData name="potta Ganesh" userId="1c4ce68a8b280e1f" providerId="LiveId" clId="{E34F67FF-792C-4A05-A5B7-FC2366945772}" dt="2024-02-26T10:51:36.206" v="2203" actId="931"/>
          <ac:spMkLst>
            <pc:docMk/>
            <pc:sldMk cId="3939709998" sldId="301"/>
            <ac:spMk id="9" creationId="{20034869-CAA7-A0A8-4A27-374F72BAD6B2}"/>
          </ac:spMkLst>
        </pc:spChg>
        <pc:picChg chg="add mod">
          <ac:chgData name="potta Ganesh" userId="1c4ce68a8b280e1f" providerId="LiveId" clId="{E34F67FF-792C-4A05-A5B7-FC2366945772}" dt="2024-02-26T10:51:36.206" v="2203" actId="931"/>
          <ac:picMkLst>
            <pc:docMk/>
            <pc:sldMk cId="3939709998" sldId="301"/>
            <ac:picMk id="8" creationId="{E13C08C1-3BBC-DB0F-46D6-75791FB99B87}"/>
          </ac:picMkLst>
        </pc:picChg>
      </pc:sldChg>
      <pc:sldChg chg="addSp delSp modSp add del mod modAnim">
        <pc:chgData name="potta Ganesh" userId="1c4ce68a8b280e1f" providerId="LiveId" clId="{E34F67FF-792C-4A05-A5B7-FC2366945772}" dt="2024-02-26T11:31:21.902" v="2293" actId="2696"/>
        <pc:sldMkLst>
          <pc:docMk/>
          <pc:sldMk cId="1753713369" sldId="302"/>
        </pc:sldMkLst>
        <pc:spChg chg="mod">
          <ac:chgData name="potta Ganesh" userId="1c4ce68a8b280e1f" providerId="LiveId" clId="{E34F67FF-792C-4A05-A5B7-FC2366945772}" dt="2024-02-26T10:53:08.570" v="2271" actId="20577"/>
          <ac:spMkLst>
            <pc:docMk/>
            <pc:sldMk cId="1753713369" sldId="302"/>
            <ac:spMk id="2" creationId="{15C5D6CC-C10B-8B18-940B-9983F982A3F3}"/>
          </ac:spMkLst>
        </pc:spChg>
        <pc:spChg chg="add del mod">
          <ac:chgData name="potta Ganesh" userId="1c4ce68a8b280e1f" providerId="LiveId" clId="{E34F67FF-792C-4A05-A5B7-FC2366945772}" dt="2024-02-26T10:54:22.777" v="2273"/>
          <ac:spMkLst>
            <pc:docMk/>
            <pc:sldMk cId="1753713369" sldId="302"/>
            <ac:spMk id="9" creationId="{BAFD890F-84C5-0DC8-1452-578CB56B2733}"/>
          </ac:spMkLst>
        </pc:spChg>
        <pc:picChg chg="del">
          <ac:chgData name="potta Ganesh" userId="1c4ce68a8b280e1f" providerId="LiveId" clId="{E34F67FF-792C-4A05-A5B7-FC2366945772}" dt="2024-02-26T10:53:32.467" v="2272" actId="478"/>
          <ac:picMkLst>
            <pc:docMk/>
            <pc:sldMk cId="1753713369" sldId="302"/>
            <ac:picMk id="8" creationId="{56A3913A-41F3-94B0-92E8-C284040206CD}"/>
          </ac:picMkLst>
        </pc:picChg>
        <pc:picChg chg="add mod">
          <ac:chgData name="potta Ganesh" userId="1c4ce68a8b280e1f" providerId="LiveId" clId="{E34F67FF-792C-4A05-A5B7-FC2366945772}" dt="2024-02-26T10:54:41.056" v="2276" actId="1038"/>
          <ac:picMkLst>
            <pc:docMk/>
            <pc:sldMk cId="1753713369" sldId="302"/>
            <ac:picMk id="10" creationId="{2564B069-2AB5-E39F-AA07-6B2030BEDD39}"/>
          </ac:picMkLst>
        </pc:picChg>
      </pc:sldChg>
      <pc:sldMasterChg chg="modSp modSldLayout">
        <pc:chgData name="potta Ganesh" userId="1c4ce68a8b280e1f" providerId="LiveId" clId="{E34F67FF-792C-4A05-A5B7-FC2366945772}" dt="2024-02-23T14:44:34.915" v="66"/>
        <pc:sldMasterMkLst>
          <pc:docMk/>
          <pc:sldMasterMk cId="0" sldId="2147483648"/>
        </pc:sldMasterMkLst>
        <pc:spChg chg="mod">
          <ac:chgData name="potta Ganesh" userId="1c4ce68a8b280e1f" providerId="LiveId" clId="{E34F67FF-792C-4A05-A5B7-FC2366945772}" dt="2024-02-23T14:44:34.915" v="66"/>
          <ac:spMkLst>
            <pc:docMk/>
            <pc:sldMasterMk cId="0" sldId="2147483648"/>
            <ac:spMk id="5" creationId="{00000000-0000-0000-0000-000000000000}"/>
          </ac:spMkLst>
        </pc:spChg>
        <pc:sldLayoutChg chg="modSp">
          <pc:chgData name="potta Ganesh" userId="1c4ce68a8b280e1f" providerId="LiveId" clId="{E34F67FF-792C-4A05-A5B7-FC2366945772}" dt="2024-02-23T14:44:34.915" v="66"/>
          <pc:sldLayoutMkLst>
            <pc:docMk/>
            <pc:sldMasterMk cId="0" sldId="2147483648"/>
            <pc:sldLayoutMk cId="0" sldId="2147483649"/>
          </pc:sldLayoutMkLst>
          <pc:spChg chg="mod">
            <ac:chgData name="potta Ganesh" userId="1c4ce68a8b280e1f" providerId="LiveId" clId="{E34F67FF-792C-4A05-A5B7-FC2366945772}" dt="2024-02-23T14:44:34.915" v="66"/>
            <ac:spMkLst>
              <pc:docMk/>
              <pc:sldMasterMk cId="0" sldId="2147483648"/>
              <pc:sldLayoutMk cId="0" sldId="2147483649"/>
              <ac:spMk id="5"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1"/>
          </pc:sldLayoutMkLst>
          <pc:spChg chg="mod">
            <ac:chgData name="potta Ganesh" userId="1c4ce68a8b280e1f" providerId="LiveId" clId="{E34F67FF-792C-4A05-A5B7-FC2366945772}" dt="2024-02-23T14:44:34.915" v="66"/>
            <ac:spMkLst>
              <pc:docMk/>
              <pc:sldMasterMk cId="0" sldId="2147483648"/>
              <pc:sldLayoutMk cId="0" sldId="2147483651"/>
              <ac:spMk id="5"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2"/>
          </pc:sldLayoutMkLst>
          <pc:spChg chg="mod">
            <ac:chgData name="potta Ganesh" userId="1c4ce68a8b280e1f" providerId="LiveId" clId="{E34F67FF-792C-4A05-A5B7-FC2366945772}" dt="2024-02-23T14:44:34.915" v="66"/>
            <ac:spMkLst>
              <pc:docMk/>
              <pc:sldMasterMk cId="0" sldId="2147483648"/>
              <pc:sldLayoutMk cId="0" sldId="2147483652"/>
              <ac:spMk id="6"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3"/>
          </pc:sldLayoutMkLst>
          <pc:spChg chg="mod">
            <ac:chgData name="potta Ganesh" userId="1c4ce68a8b280e1f" providerId="LiveId" clId="{E34F67FF-792C-4A05-A5B7-FC2366945772}" dt="2024-02-23T14:44:34.915" v="66"/>
            <ac:spMkLst>
              <pc:docMk/>
              <pc:sldMasterMk cId="0" sldId="2147483648"/>
              <pc:sldLayoutMk cId="0" sldId="2147483653"/>
              <ac:spMk id="8"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4"/>
          </pc:sldLayoutMkLst>
          <pc:spChg chg="mod">
            <ac:chgData name="potta Ganesh" userId="1c4ce68a8b280e1f" providerId="LiveId" clId="{E34F67FF-792C-4A05-A5B7-FC2366945772}" dt="2024-02-23T14:44:34.915" v="66"/>
            <ac:spMkLst>
              <pc:docMk/>
              <pc:sldMasterMk cId="0" sldId="2147483648"/>
              <pc:sldLayoutMk cId="0" sldId="2147483654"/>
              <ac:spMk id="4"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5"/>
          </pc:sldLayoutMkLst>
          <pc:spChg chg="mod">
            <ac:chgData name="potta Ganesh" userId="1c4ce68a8b280e1f" providerId="LiveId" clId="{E34F67FF-792C-4A05-A5B7-FC2366945772}" dt="2024-02-23T14:44:34.915" v="66"/>
            <ac:spMkLst>
              <pc:docMk/>
              <pc:sldMasterMk cId="0" sldId="2147483648"/>
              <pc:sldLayoutMk cId="0" sldId="2147483655"/>
              <ac:spMk id="8"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6"/>
          </pc:sldLayoutMkLst>
          <pc:spChg chg="mod">
            <ac:chgData name="potta Ganesh" userId="1c4ce68a8b280e1f" providerId="LiveId" clId="{E34F67FF-792C-4A05-A5B7-FC2366945772}" dt="2024-02-23T14:44:34.915" v="66"/>
            <ac:spMkLst>
              <pc:docMk/>
              <pc:sldMasterMk cId="0" sldId="2147483648"/>
              <pc:sldLayoutMk cId="0" sldId="2147483656"/>
              <ac:spMk id="6"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7"/>
          </pc:sldLayoutMkLst>
          <pc:spChg chg="mod">
            <ac:chgData name="potta Ganesh" userId="1c4ce68a8b280e1f" providerId="LiveId" clId="{E34F67FF-792C-4A05-A5B7-FC2366945772}" dt="2024-02-23T14:44:34.915" v="66"/>
            <ac:spMkLst>
              <pc:docMk/>
              <pc:sldMasterMk cId="0" sldId="2147483648"/>
              <pc:sldLayoutMk cId="0" sldId="2147483657"/>
              <ac:spMk id="6"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8"/>
          </pc:sldLayoutMkLst>
          <pc:spChg chg="mod">
            <ac:chgData name="potta Ganesh" userId="1c4ce68a8b280e1f" providerId="LiveId" clId="{E34F67FF-792C-4A05-A5B7-FC2366945772}" dt="2024-02-23T14:44:34.915" v="66"/>
            <ac:spMkLst>
              <pc:docMk/>
              <pc:sldMasterMk cId="0" sldId="2147483648"/>
              <pc:sldLayoutMk cId="0" sldId="2147483658"/>
              <ac:spMk id="5"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59"/>
          </pc:sldLayoutMkLst>
          <pc:spChg chg="mod">
            <ac:chgData name="potta Ganesh" userId="1c4ce68a8b280e1f" providerId="LiveId" clId="{E34F67FF-792C-4A05-A5B7-FC2366945772}" dt="2024-02-23T14:44:34.915" v="66"/>
            <ac:spMkLst>
              <pc:docMk/>
              <pc:sldMasterMk cId="0" sldId="2147483648"/>
              <pc:sldLayoutMk cId="0" sldId="2147483659"/>
              <ac:spMk id="5" creationId="{00000000-0000-0000-0000-000000000000}"/>
            </ac:spMkLst>
          </pc:spChg>
        </pc:sldLayoutChg>
        <pc:sldLayoutChg chg="modSp">
          <pc:chgData name="potta Ganesh" userId="1c4ce68a8b280e1f" providerId="LiveId" clId="{E34F67FF-792C-4A05-A5B7-FC2366945772}" dt="2024-02-23T14:44:34.915" v="66"/>
          <pc:sldLayoutMkLst>
            <pc:docMk/>
            <pc:sldMasterMk cId="0" sldId="2147483648"/>
            <pc:sldLayoutMk cId="0" sldId="2147483660"/>
          </pc:sldLayoutMkLst>
          <pc:spChg chg="mod">
            <ac:chgData name="potta Ganesh" userId="1c4ce68a8b280e1f" providerId="LiveId" clId="{E34F67FF-792C-4A05-A5B7-FC2366945772}" dt="2024-02-23T14:44:34.915" v="66"/>
            <ac:spMkLst>
              <pc:docMk/>
              <pc:sldMasterMk cId="0" sldId="2147483648"/>
              <pc:sldLayoutMk cId="0" sldId="2147483660"/>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744683-0B78-8B92-AF15-2CCA749D54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0E0718-59D7-5990-D1C5-2202361EB3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932800-D963-476D-9FC4-12C30CF33930}" type="datetimeFigureOut">
              <a:rPr lang="en-IN" smtClean="0"/>
              <a:t>26-02-2024</a:t>
            </a:fld>
            <a:endParaRPr lang="en-IN"/>
          </a:p>
        </p:txBody>
      </p:sp>
      <p:sp>
        <p:nvSpPr>
          <p:cNvPr id="4" name="Footer Placeholder 3">
            <a:extLst>
              <a:ext uri="{FF2B5EF4-FFF2-40B4-BE49-F238E27FC236}">
                <a16:creationId xmlns:a16="http://schemas.microsoft.com/office/drawing/2014/main" id="{99A8BEFA-59EF-EA33-3766-0DC781DAB8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6B66D2B-6CB3-B0DC-337E-EB37B41D72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70B2C-7576-4B46-8BE4-81B776CC2331}" type="slidenum">
              <a:rPr lang="en-IN" smtClean="0"/>
              <a:t>‹#›</a:t>
            </a:fld>
            <a:endParaRPr lang="en-IN"/>
          </a:p>
        </p:txBody>
      </p:sp>
    </p:spTree>
    <p:extLst>
      <p:ext uri="{BB962C8B-B14F-4D97-AF65-F5344CB8AC3E}">
        <p14:creationId xmlns:p14="http://schemas.microsoft.com/office/powerpoint/2010/main" val="1182843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F3693-5A67-410F-99CC-48EB6088699D}" type="datetimeFigureOut">
              <a:rPr lang="en-IN" smtClean="0"/>
              <a:t>26-02-2024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B7211-8E6A-4CCA-9575-C7CB95E28447}" type="slidenum">
              <a:rPr lang="en-IN" smtClean="0"/>
              <a:t>‹#›</a:t>
            </a:fld>
            <a:endParaRPr lang="en-IN"/>
          </a:p>
        </p:txBody>
      </p:sp>
    </p:spTree>
    <p:extLst>
      <p:ext uri="{BB962C8B-B14F-4D97-AF65-F5344CB8AC3E}">
        <p14:creationId xmlns:p14="http://schemas.microsoft.com/office/powerpoint/2010/main" val="259573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9AC387-9616-488F-B311-A1742135C845}" type="datetime1">
              <a:rPr lang="en-US" smtClean="0"/>
              <a:t>2/26/2024</a:t>
            </a:fld>
            <a:endParaRPr lang="en-US" dirty="0"/>
          </a:p>
        </p:txBody>
      </p:sp>
      <p:sp>
        <p:nvSpPr>
          <p:cNvPr id="5" name="Footer Placeholder 4"/>
          <p:cNvSpPr>
            <a:spLocks noGrp="1"/>
          </p:cNvSpPr>
          <p:nvPr>
            <p:ph type="ftr" sz="quarter" idx="11"/>
          </p:nvPr>
        </p:nvSpPr>
        <p:spPr/>
        <p:txBody>
          <a:bodyPr/>
          <a:lstStyle/>
          <a:p>
            <a:r>
              <a:rPr lang="en-US" dirty="0"/>
              <a:t>COLLEGE PLACEMENT MANAGEMENT SYSTEM</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33BE3-BA09-4D3C-9F53-B552AEF5CABC}" type="datetime1">
              <a:rPr lang="en-US" smtClean="0"/>
              <a:t>2/26/2024</a:t>
            </a:fld>
            <a:endParaRPr lang="en-US" dirty="0"/>
          </a:p>
        </p:txBody>
      </p:sp>
      <p:sp>
        <p:nvSpPr>
          <p:cNvPr id="5" name="Footer Placeholder 4"/>
          <p:cNvSpPr>
            <a:spLocks noGrp="1"/>
          </p:cNvSpPr>
          <p:nvPr>
            <p:ph type="ftr" sz="quarter" idx="11"/>
          </p:nvPr>
        </p:nvSpPr>
        <p:spPr/>
        <p:txBody>
          <a:bodyPr/>
          <a:lstStyle/>
          <a:p>
            <a:r>
              <a:rPr lang="en-US" dirty="0"/>
              <a:t>COLLEGE PLACEMENT MANAGEMENT SYSTEM</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40FAD-28E6-4648-A1B5-8F4D7EB61B3B}" type="datetime1">
              <a:rPr lang="en-US" smtClean="0"/>
              <a:t>2/26/2024</a:t>
            </a:fld>
            <a:endParaRPr lang="en-US" dirty="0"/>
          </a:p>
        </p:txBody>
      </p:sp>
      <p:sp>
        <p:nvSpPr>
          <p:cNvPr id="5" name="Footer Placeholder 4"/>
          <p:cNvSpPr>
            <a:spLocks noGrp="1"/>
          </p:cNvSpPr>
          <p:nvPr>
            <p:ph type="ftr" sz="quarter" idx="11"/>
          </p:nvPr>
        </p:nvSpPr>
        <p:spPr/>
        <p:txBody>
          <a:bodyPr/>
          <a:lstStyle/>
          <a:p>
            <a:r>
              <a:rPr lang="en-US" dirty="0"/>
              <a:t>COLLEGE PLACEMENT MANAGEMENT SYSTEM</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82424-71C4-4A6A-B6BB-D2825D43D688}" type="datetime1">
              <a:rPr lang="en-US" smtClean="0"/>
              <a:t>2/26/2024</a:t>
            </a:fld>
            <a:endParaRPr lang="en-US" dirty="0"/>
          </a:p>
        </p:txBody>
      </p:sp>
      <p:sp>
        <p:nvSpPr>
          <p:cNvPr id="5" name="Footer Placeholder 4"/>
          <p:cNvSpPr>
            <a:spLocks noGrp="1"/>
          </p:cNvSpPr>
          <p:nvPr>
            <p:ph type="ftr" sz="quarter" idx="11"/>
          </p:nvPr>
        </p:nvSpPr>
        <p:spPr/>
        <p:txBody>
          <a:bodyPr/>
          <a:lstStyle/>
          <a:p>
            <a:r>
              <a:rPr lang="en-US" dirty="0"/>
              <a:t>COLLEGE PLACEMENT MANAGEMENT SYSTEM</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43DE6-8654-4628-AF32-5C57459C0B4B}" type="datetime1">
              <a:rPr lang="en-US" smtClean="0"/>
              <a:t>2/26/2024</a:t>
            </a:fld>
            <a:endParaRPr lang="en-US" dirty="0"/>
          </a:p>
        </p:txBody>
      </p:sp>
      <p:sp>
        <p:nvSpPr>
          <p:cNvPr id="5" name="Footer Placeholder 4"/>
          <p:cNvSpPr>
            <a:spLocks noGrp="1"/>
          </p:cNvSpPr>
          <p:nvPr>
            <p:ph type="ftr" sz="quarter" idx="11"/>
          </p:nvPr>
        </p:nvSpPr>
        <p:spPr/>
        <p:txBody>
          <a:bodyPr/>
          <a:lstStyle/>
          <a:p>
            <a:r>
              <a:rPr lang="en-US" dirty="0"/>
              <a:t>COLLEGE PLACEMENT MANAGEMENT SYSTEM</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BED82-9CFA-4777-BD74-E632AD67F594}" type="datetime1">
              <a:rPr lang="en-US" smtClean="0"/>
              <a:t>2/26/2024</a:t>
            </a:fld>
            <a:endParaRPr lang="en-US" dirty="0"/>
          </a:p>
        </p:txBody>
      </p:sp>
      <p:sp>
        <p:nvSpPr>
          <p:cNvPr id="6" name="Footer Placeholder 5"/>
          <p:cNvSpPr>
            <a:spLocks noGrp="1"/>
          </p:cNvSpPr>
          <p:nvPr>
            <p:ph type="ftr" sz="quarter" idx="11"/>
          </p:nvPr>
        </p:nvSpPr>
        <p:spPr/>
        <p:txBody>
          <a:bodyPr/>
          <a:lstStyle/>
          <a:p>
            <a:r>
              <a:rPr lang="en-US" dirty="0"/>
              <a:t>COLLEGE PLACEMENT MANAGEMENT SYSTEM</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C889C-32FE-414D-B644-FD053E5F974F}" type="datetime1">
              <a:rPr lang="en-US" smtClean="0"/>
              <a:t>2/26/2024</a:t>
            </a:fld>
            <a:endParaRPr lang="en-US" dirty="0"/>
          </a:p>
        </p:txBody>
      </p:sp>
      <p:sp>
        <p:nvSpPr>
          <p:cNvPr id="8" name="Footer Placeholder 7"/>
          <p:cNvSpPr>
            <a:spLocks noGrp="1"/>
          </p:cNvSpPr>
          <p:nvPr>
            <p:ph type="ftr" sz="quarter" idx="11"/>
          </p:nvPr>
        </p:nvSpPr>
        <p:spPr/>
        <p:txBody>
          <a:bodyPr/>
          <a:lstStyle/>
          <a:p>
            <a:r>
              <a:rPr lang="en-US" dirty="0"/>
              <a:t>COLLEGE PLACEMENT MANAGEMENT SYSTEM</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052C2-0344-4E34-A90F-1F009603A5D6}" type="datetime1">
              <a:rPr lang="en-US" smtClean="0"/>
              <a:t>2/26/2024</a:t>
            </a:fld>
            <a:endParaRPr lang="en-US" dirty="0"/>
          </a:p>
        </p:txBody>
      </p:sp>
      <p:sp>
        <p:nvSpPr>
          <p:cNvPr id="4" name="Footer Placeholder 3"/>
          <p:cNvSpPr>
            <a:spLocks noGrp="1"/>
          </p:cNvSpPr>
          <p:nvPr>
            <p:ph type="ftr" sz="quarter" idx="11"/>
          </p:nvPr>
        </p:nvSpPr>
        <p:spPr/>
        <p:txBody>
          <a:bodyPr/>
          <a:lstStyle/>
          <a:p>
            <a:r>
              <a:rPr lang="en-US" dirty="0"/>
              <a:t>COLLEGE PLACEMENT MANAGEMENT SYSTEM</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EEE035-4C51-44F2-B697-06F1E48B9F0F}" type="datetime1">
              <a:rPr lang="en-US" smtClean="0"/>
              <a:t>2/26/2024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COLLEGE PLACEMENT MANAGEMENT SYSTEM</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A994A0-322C-49AD-AFAB-EDED41C3A11C}" type="datetime1">
              <a:rPr lang="en-US" smtClean="0"/>
              <a:t>2/26/2024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COLLEGE PLACEMENT MANAGEMENT SYSTEM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0B447-680A-469E-ABA5-79ADB57AC078}" type="datetime1">
              <a:rPr lang="en-US" smtClean="0"/>
              <a:t>2/26/2024</a:t>
            </a:fld>
            <a:endParaRPr lang="en-US" dirty="0"/>
          </a:p>
        </p:txBody>
      </p:sp>
      <p:sp>
        <p:nvSpPr>
          <p:cNvPr id="6" name="Footer Placeholder 5"/>
          <p:cNvSpPr>
            <a:spLocks noGrp="1"/>
          </p:cNvSpPr>
          <p:nvPr>
            <p:ph type="ftr" sz="quarter" idx="11"/>
          </p:nvPr>
        </p:nvSpPr>
        <p:spPr/>
        <p:txBody>
          <a:bodyPr/>
          <a:lstStyle/>
          <a:p>
            <a:r>
              <a:rPr lang="en-US" dirty="0"/>
              <a:t>COLLEGE PLACEMENT MANAGEMENT SYSTEM</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A7A963-9AD3-40D5-A639-4D53D128E7CB}" type="datetime1">
              <a:rPr lang="en-US" smtClean="0"/>
              <a:t>2/26/2024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COLLEGE PLACEMENT MANAGEMENT SYSTEM</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C37C-C6B9-2F9A-9C11-B7E882487575}"/>
              </a:ext>
            </a:extLst>
          </p:cNvPr>
          <p:cNvSpPr>
            <a:spLocks noGrp="1"/>
          </p:cNvSpPr>
          <p:nvPr>
            <p:ph type="ctrTitle"/>
          </p:nvPr>
        </p:nvSpPr>
        <p:spPr>
          <a:xfrm>
            <a:off x="1097280" y="758952"/>
            <a:ext cx="10058400" cy="1293783"/>
          </a:xfrm>
        </p:spPr>
        <p:txBody>
          <a:bodyPr>
            <a:normAutofit/>
          </a:bodyPr>
          <a:lstStyle/>
          <a:p>
            <a:pPr algn="ctr"/>
            <a:r>
              <a:rPr lang="en-US" sz="2400" dirty="0">
                <a:solidFill>
                  <a:srgbClr val="4F271C">
                    <a:shade val="30000"/>
                    <a:satMod val="150000"/>
                  </a:srgbClr>
                </a:solidFill>
                <a:effectLst/>
                <a:latin typeface="Times New Roman" pitchFamily="18" charset="0"/>
                <a:cs typeface="Times New Roman" pitchFamily="18" charset="0"/>
              </a:rPr>
              <a:t> PRESENTATION ON</a:t>
            </a:r>
            <a:br>
              <a:rPr lang="en-US" sz="3600" dirty="0">
                <a:solidFill>
                  <a:srgbClr val="4F271C">
                    <a:shade val="30000"/>
                    <a:satMod val="150000"/>
                  </a:srgbClr>
                </a:solidFill>
                <a:latin typeface="Times New Roman" pitchFamily="18" charset="0"/>
                <a:cs typeface="Times New Roman" pitchFamily="18" charset="0"/>
              </a:rPr>
            </a:br>
            <a:r>
              <a:rPr lang="en-US" sz="5400" dirty="0">
                <a:solidFill>
                  <a:srgbClr val="4F271C">
                    <a:shade val="30000"/>
                    <a:satMod val="150000"/>
                  </a:srgbClr>
                </a:solidFill>
                <a:effectLst/>
                <a:latin typeface="Times New Roman" pitchFamily="18" charset="0"/>
                <a:cs typeface="Times New Roman" pitchFamily="18" charset="0"/>
              </a:rPr>
              <a:t>	</a:t>
            </a:r>
            <a:r>
              <a:rPr lang="en-US" sz="2800" dirty="0">
                <a:solidFill>
                  <a:srgbClr val="4F271C">
                    <a:shade val="30000"/>
                    <a:satMod val="150000"/>
                  </a:srgbClr>
                </a:solidFill>
                <a:effectLst/>
                <a:latin typeface="Times New Roman" pitchFamily="18" charset="0"/>
                <a:cs typeface="Times New Roman" pitchFamily="18" charset="0"/>
              </a:rPr>
              <a:t>COLLEGE PLACEMENT MANAGEMENT SYSTEM </a:t>
            </a:r>
            <a:endParaRPr lang="en-IN" sz="2800" dirty="0"/>
          </a:p>
        </p:txBody>
      </p:sp>
      <p:sp>
        <p:nvSpPr>
          <p:cNvPr id="3" name="Subtitle 2">
            <a:extLst>
              <a:ext uri="{FF2B5EF4-FFF2-40B4-BE49-F238E27FC236}">
                <a16:creationId xmlns:a16="http://schemas.microsoft.com/office/drawing/2014/main" id="{93B73290-6885-42C9-9737-E0E8640327EB}"/>
              </a:ext>
            </a:extLst>
          </p:cNvPr>
          <p:cNvSpPr>
            <a:spLocks noGrp="1"/>
          </p:cNvSpPr>
          <p:nvPr>
            <p:ph type="subTitle" idx="1"/>
          </p:nvPr>
        </p:nvSpPr>
        <p:spPr>
          <a:xfrm>
            <a:off x="1100051" y="2052735"/>
            <a:ext cx="10058400" cy="3545885"/>
          </a:xfrm>
        </p:spPr>
        <p:txBody>
          <a:bodyPr>
            <a:noAutofit/>
          </a:bodyPr>
          <a:lstStyle/>
          <a:p>
            <a:pPr lvl="0" algn="ctr">
              <a:buClr>
                <a:srgbClr val="D16349"/>
              </a:buClr>
            </a:pPr>
            <a:r>
              <a:rPr lang="en-US" sz="1600" dirty="0">
                <a:solidFill>
                  <a:prstClr val="black"/>
                </a:solidFill>
                <a:latin typeface="Times New Roman" pitchFamily="18" charset="0"/>
                <a:cs typeface="Times New Roman" pitchFamily="18" charset="0"/>
              </a:rPr>
              <a:t>Internal Guide                                                  </a:t>
            </a:r>
          </a:p>
          <a:p>
            <a:pPr lvl="0" algn="ctr">
              <a:buClr>
                <a:srgbClr val="D16349"/>
              </a:buClr>
            </a:pPr>
            <a:r>
              <a:rPr lang="en-US" sz="1600" dirty="0">
                <a:solidFill>
                  <a:prstClr val="black"/>
                </a:solidFill>
                <a:latin typeface="Times New Roman" pitchFamily="18" charset="0"/>
                <a:cs typeface="Times New Roman" pitchFamily="18" charset="0"/>
              </a:rPr>
              <a:t>Mrs. </a:t>
            </a:r>
            <a:r>
              <a:rPr lang="en-US" sz="1600" dirty="0" err="1">
                <a:solidFill>
                  <a:prstClr val="black"/>
                </a:solidFill>
                <a:latin typeface="Times New Roman" pitchFamily="18" charset="0"/>
                <a:cs typeface="Times New Roman" pitchFamily="18" charset="0"/>
              </a:rPr>
              <a:t>ayesha</a:t>
            </a:r>
            <a:r>
              <a:rPr lang="en-US" sz="1600" dirty="0">
                <a:solidFill>
                  <a:prstClr val="black"/>
                </a:solidFill>
                <a:latin typeface="Times New Roman" pitchFamily="18" charset="0"/>
                <a:cs typeface="Times New Roman" pitchFamily="18" charset="0"/>
              </a:rPr>
              <a:t> </a:t>
            </a:r>
            <a:r>
              <a:rPr lang="en-US" sz="1600" dirty="0" err="1">
                <a:solidFill>
                  <a:prstClr val="black"/>
                </a:solidFill>
                <a:latin typeface="Times New Roman" pitchFamily="18" charset="0"/>
                <a:cs typeface="Times New Roman" pitchFamily="18" charset="0"/>
              </a:rPr>
              <a:t>norrain</a:t>
            </a:r>
            <a:r>
              <a:rPr lang="en-US" sz="1600" dirty="0">
                <a:solidFill>
                  <a:prstClr val="black"/>
                </a:solidFill>
                <a:latin typeface="Times New Roman" pitchFamily="18" charset="0"/>
                <a:cs typeface="Times New Roman" pitchFamily="18" charset="0"/>
              </a:rPr>
              <a:t>  </a:t>
            </a:r>
          </a:p>
          <a:p>
            <a:pPr algn="ctr">
              <a:buClr>
                <a:srgbClr val="D16349"/>
              </a:buClr>
            </a:pPr>
            <a:r>
              <a:rPr lang="en-US" sz="1600" dirty="0">
                <a:solidFill>
                  <a:prstClr val="black"/>
                </a:solidFill>
                <a:latin typeface="Times New Roman" pitchFamily="18" charset="0"/>
                <a:cs typeface="Times New Roman" pitchFamily="18" charset="0"/>
              </a:rPr>
              <a:t>Designation</a:t>
            </a:r>
          </a:p>
          <a:p>
            <a:pPr algn="ctr">
              <a:buClr>
                <a:srgbClr val="D16349"/>
              </a:buClr>
            </a:pPr>
            <a:r>
              <a:rPr lang="en-US" sz="1600" dirty="0">
                <a:solidFill>
                  <a:prstClr val="black"/>
                </a:solidFill>
                <a:latin typeface="Times New Roman" pitchFamily="18" charset="0"/>
                <a:cs typeface="Times New Roman" pitchFamily="18" charset="0"/>
              </a:rPr>
              <a:t>Dept  of  AIML</a:t>
            </a:r>
          </a:p>
          <a:p>
            <a:pPr algn="ctr">
              <a:buClr>
                <a:srgbClr val="D16349"/>
              </a:buClr>
            </a:pPr>
            <a:r>
              <a:rPr lang="en-US" sz="1600" dirty="0">
                <a:solidFill>
                  <a:prstClr val="black"/>
                </a:solidFill>
                <a:latin typeface="Times New Roman" pitchFamily="18" charset="0"/>
                <a:cs typeface="Times New Roman" pitchFamily="18" charset="0"/>
              </a:rPr>
              <a:t>KNSIT</a:t>
            </a:r>
          </a:p>
          <a:p>
            <a:pPr lvl="0">
              <a:buClr>
                <a:srgbClr val="D16349"/>
              </a:buClr>
            </a:pPr>
            <a:endParaRPr lang="en-US" sz="1600" dirty="0">
              <a:solidFill>
                <a:prstClr val="black"/>
              </a:solidFill>
              <a:latin typeface="Times New Roman" pitchFamily="18" charset="0"/>
              <a:cs typeface="Times New Roman" pitchFamily="18" charset="0"/>
            </a:endParaRPr>
          </a:p>
          <a:p>
            <a:pPr lvl="0">
              <a:buClr>
                <a:srgbClr val="D16349"/>
              </a:buClr>
            </a:pPr>
            <a:r>
              <a:rPr lang="en-US" sz="1600" dirty="0">
                <a:solidFill>
                  <a:prstClr val="black"/>
                </a:solidFill>
                <a:latin typeface="Times New Roman" pitchFamily="18" charset="0"/>
                <a:cs typeface="Times New Roman" pitchFamily="18" charset="0"/>
              </a:rPr>
              <a:t>                                                    Presented by    </a:t>
            </a:r>
          </a:p>
          <a:p>
            <a:pPr lvl="0">
              <a:buClr>
                <a:srgbClr val="D16349"/>
              </a:buClr>
            </a:pPr>
            <a:r>
              <a:rPr lang="en-US" sz="1600" dirty="0">
                <a:solidFill>
                  <a:prstClr val="black"/>
                </a:solidFill>
                <a:latin typeface="Times New Roman" pitchFamily="18" charset="0"/>
                <a:cs typeface="Times New Roman" pitchFamily="18" charset="0"/>
              </a:rPr>
              <a:t>     1. P.GANESH           2. PRABHAT SHAH        3. PRIYA             4. PUNITH           </a:t>
            </a:r>
          </a:p>
          <a:p>
            <a:pPr lvl="0">
              <a:buClr>
                <a:srgbClr val="D16349"/>
              </a:buClr>
            </a:pPr>
            <a:r>
              <a:rPr lang="en-US" sz="1600" dirty="0">
                <a:solidFill>
                  <a:prstClr val="black"/>
                </a:solidFill>
                <a:latin typeface="Times New Roman" pitchFamily="18" charset="0"/>
                <a:cs typeface="Times New Roman" pitchFamily="18" charset="0"/>
              </a:rPr>
              <a:t>      1KN21AI029                 1KN21AI030          1KN21AI031          1KN21AI032 					</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64756F-6511-F9C3-1C8C-F7C8343F9CF5}"/>
              </a:ext>
            </a:extLst>
          </p:cNvPr>
          <p:cNvPicPr>
            <a:picLocks noChangeAspect="1"/>
          </p:cNvPicPr>
          <p:nvPr/>
        </p:nvPicPr>
        <p:blipFill>
          <a:blip r:embed="rId2"/>
          <a:stretch>
            <a:fillRect/>
          </a:stretch>
        </p:blipFill>
        <p:spPr>
          <a:xfrm>
            <a:off x="152843" y="107282"/>
            <a:ext cx="1268078" cy="1298561"/>
          </a:xfrm>
          <a:prstGeom prst="rect">
            <a:avLst/>
          </a:prstGeom>
        </p:spPr>
      </p:pic>
      <p:pic>
        <p:nvPicPr>
          <p:cNvPr id="6" name="Picture 5">
            <a:extLst>
              <a:ext uri="{FF2B5EF4-FFF2-40B4-BE49-F238E27FC236}">
                <a16:creationId xmlns:a16="http://schemas.microsoft.com/office/drawing/2014/main" id="{580587D1-24C4-4D2C-BAE1-097907628412}"/>
              </a:ext>
            </a:extLst>
          </p:cNvPr>
          <p:cNvPicPr>
            <a:picLocks noChangeAspect="1"/>
          </p:cNvPicPr>
          <p:nvPr/>
        </p:nvPicPr>
        <p:blipFill>
          <a:blip r:embed="rId3"/>
          <a:stretch>
            <a:fillRect/>
          </a:stretch>
        </p:blipFill>
        <p:spPr>
          <a:xfrm>
            <a:off x="10886170" y="238688"/>
            <a:ext cx="963251" cy="993734"/>
          </a:xfrm>
          <a:prstGeom prst="rect">
            <a:avLst/>
          </a:prstGeom>
        </p:spPr>
      </p:pic>
      <p:sp>
        <p:nvSpPr>
          <p:cNvPr id="4" name="Footer Placeholder 3">
            <a:extLst>
              <a:ext uri="{FF2B5EF4-FFF2-40B4-BE49-F238E27FC236}">
                <a16:creationId xmlns:a16="http://schemas.microsoft.com/office/drawing/2014/main" id="{597E82CC-E8AB-5E05-2B7C-C914BAC8DD01}"/>
              </a:ext>
            </a:extLst>
          </p:cNvPr>
          <p:cNvSpPr>
            <a:spLocks noGrp="1"/>
          </p:cNvSpPr>
          <p:nvPr>
            <p:ph type="ftr" sz="quarter" idx="11"/>
          </p:nvPr>
        </p:nvSpPr>
        <p:spPr>
          <a:xfrm>
            <a:off x="0" y="6459785"/>
            <a:ext cx="3243532"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CD74E03F-0CE2-DD30-0E06-417662EB29C3}"/>
              </a:ext>
            </a:extLst>
          </p:cNvPr>
          <p:cNvSpPr>
            <a:spLocks noGrp="1"/>
          </p:cNvSpPr>
          <p:nvPr>
            <p:ph type="sldNum" sz="quarter" idx="12"/>
          </p:nvPr>
        </p:nvSpPr>
        <p:spPr/>
        <p:txBody>
          <a:bodyPr/>
          <a:lstStyle/>
          <a:p>
            <a:fld id="{4FAB73BC-B049-4115-A692-8D63A059BFB8}" type="slidenum">
              <a:rPr lang="en-US" sz="1400" smtClean="0"/>
              <a:t>1</a:t>
            </a:fld>
            <a:endParaRPr lang="en-US" sz="1400" dirty="0"/>
          </a:p>
        </p:txBody>
      </p:sp>
    </p:spTree>
    <p:extLst>
      <p:ext uri="{BB962C8B-B14F-4D97-AF65-F5344CB8AC3E}">
        <p14:creationId xmlns:p14="http://schemas.microsoft.com/office/powerpoint/2010/main" val="360458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a:xfrm>
            <a:off x="1097280" y="286603"/>
            <a:ext cx="10058400" cy="1266091"/>
          </a:xfrm>
        </p:spPr>
        <p:txBody>
          <a:bodyPr>
            <a:normAutofit/>
          </a:bodyPr>
          <a:lstStyle/>
          <a:p>
            <a:pPr algn="ctr"/>
            <a:r>
              <a:rPr lang="en-US" sz="4800" dirty="0">
                <a:solidFill>
                  <a:schemeClr val="tx1"/>
                </a:solidFill>
                <a:latin typeface="Times New Roman" panose="02020603050405020304" pitchFamily="18" charset="0"/>
                <a:cs typeface="Times New Roman" panose="02020603050405020304" pitchFamily="18" charset="0"/>
              </a:rPr>
              <a:t>Libraries Used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541175" y="1845734"/>
            <a:ext cx="11299371" cy="4023360"/>
          </a:xfrm>
        </p:spPr>
        <p:txBody>
          <a:bodyPr>
            <a:normAutofit/>
          </a:bodyPr>
          <a:lstStyle/>
          <a:p>
            <a:pPr>
              <a:buFont typeface="Wingdings" panose="05000000000000000000" pitchFamily="2" charset="2"/>
              <a:buChar char="Ø"/>
            </a:pPr>
            <a:r>
              <a:rPr lang="en-IN" sz="1800" b="1" u="sng" dirty="0">
                <a:solidFill>
                  <a:schemeClr val="tx1"/>
                </a:solidFill>
                <a:effectLst/>
                <a:latin typeface="+mj-lt"/>
              </a:rPr>
              <a:t>from </a:t>
            </a:r>
            <a:r>
              <a:rPr lang="en-IN" sz="1800" b="1" u="sng" dirty="0" err="1">
                <a:solidFill>
                  <a:schemeClr val="tx1"/>
                </a:solidFill>
                <a:effectLst/>
                <a:latin typeface="+mj-lt"/>
              </a:rPr>
              <a:t>tkinter</a:t>
            </a:r>
            <a:r>
              <a:rPr lang="en-IN" sz="1800" b="1" u="sng" dirty="0">
                <a:solidFill>
                  <a:schemeClr val="tx1"/>
                </a:solidFill>
                <a:effectLst/>
                <a:latin typeface="+mj-lt"/>
              </a:rPr>
              <a:t> import</a:t>
            </a:r>
          </a:p>
          <a:p>
            <a:pPr>
              <a:buFont typeface="Wingdings" panose="05000000000000000000" pitchFamily="2" charset="2"/>
              <a:buChar char="Ø"/>
            </a:pPr>
            <a:r>
              <a:rPr lang="en-IN" sz="1800" b="1" u="sng" dirty="0">
                <a:solidFill>
                  <a:schemeClr val="tx1"/>
                </a:solidFill>
                <a:effectLst/>
                <a:latin typeface="+mj-lt"/>
              </a:rPr>
              <a:t>from </a:t>
            </a:r>
            <a:r>
              <a:rPr lang="en-IN" sz="1800" b="1" u="sng" dirty="0" err="1">
                <a:solidFill>
                  <a:schemeClr val="tx1"/>
                </a:solidFill>
                <a:effectLst/>
                <a:latin typeface="+mj-lt"/>
              </a:rPr>
              <a:t>tkinter</a:t>
            </a:r>
            <a:r>
              <a:rPr lang="en-IN" sz="1800" b="1" u="sng" dirty="0">
                <a:solidFill>
                  <a:schemeClr val="tx1"/>
                </a:solidFill>
                <a:effectLst/>
                <a:latin typeface="+mj-lt"/>
              </a:rPr>
              <a:t> import </a:t>
            </a:r>
            <a:r>
              <a:rPr lang="en-IN" sz="1800" b="1" u="sng" dirty="0" err="1">
                <a:solidFill>
                  <a:schemeClr val="tx1"/>
                </a:solidFill>
                <a:effectLst/>
                <a:latin typeface="+mj-lt"/>
              </a:rPr>
              <a:t>Toplevel</a:t>
            </a:r>
            <a:r>
              <a:rPr lang="en-IN" sz="1800" b="1" u="sng" dirty="0">
                <a:solidFill>
                  <a:schemeClr val="tx1"/>
                </a:solidFill>
                <a:effectLst/>
                <a:latin typeface="+mj-lt"/>
              </a:rPr>
              <a:t>, </a:t>
            </a:r>
            <a:r>
              <a:rPr lang="en-IN" sz="1800" b="1" u="sng" dirty="0" err="1">
                <a:solidFill>
                  <a:schemeClr val="tx1"/>
                </a:solidFill>
                <a:effectLst/>
                <a:latin typeface="+mj-lt"/>
              </a:rPr>
              <a:t>messagebox</a:t>
            </a:r>
            <a:endParaRPr lang="en-IN" sz="1800" b="1" u="sng" dirty="0">
              <a:solidFill>
                <a:schemeClr val="tx1"/>
              </a:solidFill>
              <a:effectLst/>
              <a:latin typeface="+mj-lt"/>
            </a:endParaRPr>
          </a:p>
          <a:p>
            <a:pPr>
              <a:buFont typeface="Wingdings" panose="05000000000000000000" pitchFamily="2" charset="2"/>
              <a:buChar char="Ø"/>
            </a:pPr>
            <a:r>
              <a:rPr lang="en-IN" sz="1800" b="1" u="sng" dirty="0">
                <a:solidFill>
                  <a:schemeClr val="tx1"/>
                </a:solidFill>
                <a:effectLst/>
                <a:latin typeface="+mj-lt"/>
              </a:rPr>
              <a:t>import random</a:t>
            </a:r>
          </a:p>
          <a:p>
            <a:pPr>
              <a:buFont typeface="Wingdings" panose="05000000000000000000" pitchFamily="2" charset="2"/>
              <a:buChar char="Ø"/>
            </a:pPr>
            <a:r>
              <a:rPr lang="en-IN" sz="1800" b="1" u="sng" dirty="0">
                <a:solidFill>
                  <a:schemeClr val="tx1"/>
                </a:solidFill>
                <a:effectLst/>
                <a:latin typeface="+mj-lt"/>
              </a:rPr>
              <a:t>from </a:t>
            </a:r>
            <a:r>
              <a:rPr lang="en-IN" sz="1800" b="1" u="sng" dirty="0" err="1">
                <a:solidFill>
                  <a:schemeClr val="tx1"/>
                </a:solidFill>
                <a:effectLst/>
                <a:latin typeface="+mj-lt"/>
              </a:rPr>
              <a:t>tkinter.ttk</a:t>
            </a:r>
            <a:r>
              <a:rPr lang="en-IN" sz="1800" b="1" u="sng" dirty="0">
                <a:solidFill>
                  <a:schemeClr val="tx1"/>
                </a:solidFill>
                <a:effectLst/>
                <a:latin typeface="+mj-lt"/>
              </a:rPr>
              <a:t> import </a:t>
            </a:r>
            <a:r>
              <a:rPr lang="en-IN" sz="1800" b="1" u="sng" dirty="0" err="1">
                <a:solidFill>
                  <a:schemeClr val="tx1"/>
                </a:solidFill>
                <a:effectLst/>
                <a:latin typeface="+mj-lt"/>
              </a:rPr>
              <a:t>Treeview</a:t>
            </a:r>
            <a:endParaRPr lang="en-IN" sz="1800" b="1" u="sng" dirty="0">
              <a:solidFill>
                <a:schemeClr val="tx1"/>
              </a:solidFill>
              <a:effectLst/>
              <a:latin typeface="+mj-lt"/>
            </a:endParaRPr>
          </a:p>
          <a:p>
            <a:pPr>
              <a:buFont typeface="Wingdings" panose="05000000000000000000" pitchFamily="2" charset="2"/>
              <a:buChar char="Ø"/>
            </a:pPr>
            <a:r>
              <a:rPr lang="en-IN" sz="1800" b="1" u="sng" dirty="0">
                <a:solidFill>
                  <a:schemeClr val="tx1"/>
                </a:solidFill>
                <a:effectLst/>
                <a:latin typeface="+mj-lt"/>
              </a:rPr>
              <a:t>from </a:t>
            </a:r>
            <a:r>
              <a:rPr lang="en-IN" sz="1800" b="1" u="sng" dirty="0" err="1">
                <a:solidFill>
                  <a:schemeClr val="tx1"/>
                </a:solidFill>
                <a:effectLst/>
                <a:latin typeface="+mj-lt"/>
              </a:rPr>
              <a:t>tkinter</a:t>
            </a:r>
            <a:r>
              <a:rPr lang="en-IN" sz="1800" b="1" u="sng" dirty="0">
                <a:solidFill>
                  <a:schemeClr val="tx1"/>
                </a:solidFill>
                <a:effectLst/>
                <a:latin typeface="+mj-lt"/>
              </a:rPr>
              <a:t> import </a:t>
            </a:r>
            <a:r>
              <a:rPr lang="en-IN" sz="1800" b="1" u="sng" dirty="0" err="1">
                <a:solidFill>
                  <a:schemeClr val="tx1"/>
                </a:solidFill>
                <a:effectLst/>
                <a:latin typeface="+mj-lt"/>
              </a:rPr>
              <a:t>ttk</a:t>
            </a:r>
            <a:endParaRPr lang="en-IN" sz="1800" b="1" u="sng" dirty="0">
              <a:solidFill>
                <a:schemeClr val="tx1"/>
              </a:solidFill>
              <a:effectLst/>
              <a:latin typeface="+mj-lt"/>
            </a:endParaRPr>
          </a:p>
          <a:p>
            <a:pPr>
              <a:buFont typeface="Wingdings" panose="05000000000000000000" pitchFamily="2" charset="2"/>
              <a:buChar char="Ø"/>
            </a:pPr>
            <a:r>
              <a:rPr lang="en-IN" sz="1800" b="1" u="sng" dirty="0">
                <a:solidFill>
                  <a:schemeClr val="tx1"/>
                </a:solidFill>
                <a:effectLst/>
                <a:latin typeface="+mj-lt"/>
              </a:rPr>
              <a:t>import time</a:t>
            </a:r>
          </a:p>
          <a:p>
            <a:pPr>
              <a:buFont typeface="Wingdings" panose="05000000000000000000" pitchFamily="2" charset="2"/>
              <a:buChar char="Ø"/>
            </a:pPr>
            <a:r>
              <a:rPr lang="en-IN" sz="1800" b="1" u="sng" dirty="0">
                <a:solidFill>
                  <a:schemeClr val="tx1"/>
                </a:solidFill>
                <a:effectLst/>
                <a:latin typeface="+mj-lt"/>
              </a:rPr>
              <a:t>import </a:t>
            </a:r>
            <a:r>
              <a:rPr lang="en-IN" sz="1800" b="1" u="sng" dirty="0" err="1">
                <a:solidFill>
                  <a:schemeClr val="tx1"/>
                </a:solidFill>
                <a:effectLst/>
                <a:latin typeface="+mj-lt"/>
              </a:rPr>
              <a:t>pymysql</a:t>
            </a:r>
            <a:endParaRPr lang="en-IN" sz="1800" b="1" u="sng" dirty="0">
              <a:solidFill>
                <a:schemeClr val="tx1"/>
              </a:solidFill>
              <a:effectLst/>
              <a:latin typeface="+mj-lt"/>
            </a:endParaRPr>
          </a:p>
          <a:p>
            <a:pPr marL="82296" inden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6" name="TextBox 5">
            <a:extLst>
              <a:ext uri="{FF2B5EF4-FFF2-40B4-BE49-F238E27FC236}">
                <a16:creationId xmlns:a16="http://schemas.microsoft.com/office/drawing/2014/main" id="{2A57E18D-3BCD-BCEA-454E-1D82B30351FA}"/>
              </a:ext>
            </a:extLst>
          </p:cNvPr>
          <p:cNvSpPr txBox="1"/>
          <p:nvPr/>
        </p:nvSpPr>
        <p:spPr>
          <a:xfrm>
            <a:off x="3972357" y="5792802"/>
            <a:ext cx="2153154"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Fig3: Libraries Used </a:t>
            </a:r>
            <a:endParaRPr lang="en-IN"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F77A99-2607-9979-5EF6-EB25EAD74272}"/>
              </a:ext>
            </a:extLst>
          </p:cNvPr>
          <p:cNvSpPr>
            <a:spLocks noGrp="1"/>
          </p:cNvSpPr>
          <p:nvPr>
            <p:ph type="ftr" sz="quarter" idx="11"/>
          </p:nvPr>
        </p:nvSpPr>
        <p:spPr>
          <a:xfrm>
            <a:off x="121298" y="6459785"/>
            <a:ext cx="2639155" cy="365125"/>
          </a:xfrm>
        </p:spPr>
        <p:txBody>
          <a:bodyPr/>
          <a:lstStyle/>
          <a:p>
            <a:r>
              <a:rPr lang="en-US" dirty="0"/>
              <a:t>COLLEGE PLACEMENT MANAGEMENT SYSTEM</a:t>
            </a:r>
          </a:p>
        </p:txBody>
      </p:sp>
      <p:sp>
        <p:nvSpPr>
          <p:cNvPr id="9" name="Slide Number Placeholder 8">
            <a:extLst>
              <a:ext uri="{FF2B5EF4-FFF2-40B4-BE49-F238E27FC236}">
                <a16:creationId xmlns:a16="http://schemas.microsoft.com/office/drawing/2014/main" id="{9B3FE2EE-ADFA-7518-161A-806C16D404CC}"/>
              </a:ext>
            </a:extLst>
          </p:cNvPr>
          <p:cNvSpPr>
            <a:spLocks noGrp="1"/>
          </p:cNvSpPr>
          <p:nvPr>
            <p:ph type="sldNum" sz="quarter" idx="12"/>
          </p:nvPr>
        </p:nvSpPr>
        <p:spPr/>
        <p:txBody>
          <a:bodyPr/>
          <a:lstStyle/>
          <a:p>
            <a:fld id="{6113E31D-E2AB-40D1-8B51-AFA5AFEF393A}" type="slidenum">
              <a:rPr lang="en-US" sz="1400" smtClean="0"/>
              <a:t>10</a:t>
            </a:fld>
            <a:endParaRPr lang="en-US" sz="1400" dirty="0"/>
          </a:p>
        </p:txBody>
      </p:sp>
      <p:pic>
        <p:nvPicPr>
          <p:cNvPr id="11" name="Picture 10">
            <a:extLst>
              <a:ext uri="{FF2B5EF4-FFF2-40B4-BE49-F238E27FC236}">
                <a16:creationId xmlns:a16="http://schemas.microsoft.com/office/drawing/2014/main" id="{D7710732-20E6-8473-B767-3B3EB0DFF246}"/>
              </a:ext>
            </a:extLst>
          </p:cNvPr>
          <p:cNvPicPr>
            <a:picLocks noChangeAspect="1"/>
          </p:cNvPicPr>
          <p:nvPr/>
        </p:nvPicPr>
        <p:blipFill>
          <a:blip r:embed="rId4"/>
          <a:stretch>
            <a:fillRect/>
          </a:stretch>
        </p:blipFill>
        <p:spPr>
          <a:xfrm>
            <a:off x="5544672" y="2307701"/>
            <a:ext cx="5611008" cy="2419573"/>
          </a:xfrm>
          <a:prstGeom prst="rect">
            <a:avLst/>
          </a:prstGeom>
        </p:spPr>
      </p:pic>
    </p:spTree>
    <p:extLst>
      <p:ext uri="{BB962C8B-B14F-4D97-AF65-F5344CB8AC3E}">
        <p14:creationId xmlns:p14="http://schemas.microsoft.com/office/powerpoint/2010/main" val="59324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 Database Connection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78D6232-BCA6-7192-78E6-880000AEBA35}"/>
              </a:ext>
            </a:extLst>
          </p:cNvPr>
          <p:cNvPicPr>
            <a:picLocks noGrp="1" noChangeAspect="1"/>
          </p:cNvPicPr>
          <p:nvPr>
            <p:ph idx="1"/>
          </p:nvPr>
        </p:nvPicPr>
        <p:blipFill>
          <a:blip r:embed="rId2"/>
          <a:stretch>
            <a:fillRect/>
          </a:stretch>
        </p:blipFill>
        <p:spPr>
          <a:xfrm>
            <a:off x="2180438" y="1841236"/>
            <a:ext cx="8021624" cy="4057650"/>
          </a:xfrm>
        </p:spPr>
      </p:pic>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3"/>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4"/>
          <a:stretch>
            <a:fillRect/>
          </a:stretch>
        </p:blipFill>
        <p:spPr>
          <a:xfrm>
            <a:off x="227487" y="134189"/>
            <a:ext cx="1268078" cy="1298561"/>
          </a:xfrm>
          <a:prstGeom prst="rect">
            <a:avLst/>
          </a:prstGeom>
        </p:spPr>
      </p:pic>
      <p:sp>
        <p:nvSpPr>
          <p:cNvPr id="6" name="Footer Placeholder 5">
            <a:extLst>
              <a:ext uri="{FF2B5EF4-FFF2-40B4-BE49-F238E27FC236}">
                <a16:creationId xmlns:a16="http://schemas.microsoft.com/office/drawing/2014/main" id="{78D2BC7F-1DAC-5586-4331-657DDDC6FF39}"/>
              </a:ext>
            </a:extLst>
          </p:cNvPr>
          <p:cNvSpPr>
            <a:spLocks noGrp="1"/>
          </p:cNvSpPr>
          <p:nvPr>
            <p:ph type="ftr" sz="quarter" idx="11"/>
          </p:nvPr>
        </p:nvSpPr>
        <p:spPr>
          <a:xfrm>
            <a:off x="227487" y="6459785"/>
            <a:ext cx="2636483"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251F55C1-AA8E-0CD9-B6CF-2DE39B0501B6}"/>
              </a:ext>
            </a:extLst>
          </p:cNvPr>
          <p:cNvSpPr>
            <a:spLocks noGrp="1"/>
          </p:cNvSpPr>
          <p:nvPr>
            <p:ph type="sldNum" sz="quarter" idx="12"/>
          </p:nvPr>
        </p:nvSpPr>
        <p:spPr/>
        <p:txBody>
          <a:bodyPr/>
          <a:lstStyle/>
          <a:p>
            <a:fld id="{6113E31D-E2AB-40D1-8B51-AFA5AFEF393A}" type="slidenum">
              <a:rPr lang="en-US" sz="1400" smtClean="0"/>
              <a:t>11</a:t>
            </a:fld>
            <a:endParaRPr lang="en-US" sz="1400" dirty="0"/>
          </a:p>
        </p:txBody>
      </p:sp>
    </p:spTree>
    <p:extLst>
      <p:ext uri="{BB962C8B-B14F-4D97-AF65-F5344CB8AC3E}">
        <p14:creationId xmlns:p14="http://schemas.microsoft.com/office/powerpoint/2010/main" val="89497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a:xfrm>
            <a:off x="1097280" y="286604"/>
            <a:ext cx="10058400" cy="1361042"/>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 Database Connection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541175" y="1733909"/>
            <a:ext cx="11299371" cy="4143812"/>
          </a:xfrm>
        </p:spPr>
        <p:txBody>
          <a:bodyPr>
            <a:noAutofit/>
          </a:bodyPr>
          <a:lstStyle/>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Import the Required Modules</a:t>
            </a:r>
            <a:r>
              <a:rPr lang="en-US" sz="1800" dirty="0">
                <a:latin typeface="Times New Roman" panose="02020603050405020304" pitchFamily="18" charset="0"/>
                <a:cs typeface="Times New Roman" panose="02020603050405020304" pitchFamily="18" charset="0"/>
              </a:rPr>
              <a:t>:  - Import the `</a:t>
            </a:r>
            <a:r>
              <a:rPr lang="en-US" sz="1800" dirty="0" err="1">
                <a:latin typeface="Times New Roman" panose="02020603050405020304" pitchFamily="18" charset="0"/>
                <a:cs typeface="Times New Roman" panose="02020603050405020304" pitchFamily="18" charset="0"/>
              </a:rPr>
              <a:t>pymysql</a:t>
            </a:r>
            <a:r>
              <a:rPr lang="en-US" sz="1800" dirty="0">
                <a:latin typeface="Times New Roman" panose="02020603050405020304" pitchFamily="18" charset="0"/>
                <a:cs typeface="Times New Roman" panose="02020603050405020304" pitchFamily="18" charset="0"/>
              </a:rPr>
              <a:t>` module to enable interaction with the MySQL database.</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                                                       - Optionally, import other necessary modules like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for creating GUIs if needed.</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Collect User Input</a:t>
            </a:r>
            <a:r>
              <a:rPr lang="en-US" sz="1800" dirty="0">
                <a:latin typeface="Times New Roman" panose="02020603050405020304" pitchFamily="18" charset="0"/>
                <a:cs typeface="Times New Roman" panose="02020603050405020304" pitchFamily="18" charset="0"/>
              </a:rPr>
              <a:t>: - Collect user input for the database host, username, and password using GUI elements like Entry widgets.</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Attempt Database Connection</a:t>
            </a:r>
            <a:r>
              <a:rPr lang="en-US" sz="1800" dirty="0">
                <a:latin typeface="Times New Roman" panose="02020603050405020304" pitchFamily="18" charset="0"/>
                <a:cs typeface="Times New Roman" panose="02020603050405020304" pitchFamily="18" charset="0"/>
              </a:rPr>
              <a:t>:  - Use the `</a:t>
            </a:r>
            <a:r>
              <a:rPr lang="en-US" sz="1800" dirty="0" err="1">
                <a:latin typeface="Times New Roman" panose="02020603050405020304" pitchFamily="18" charset="0"/>
                <a:cs typeface="Times New Roman" panose="02020603050405020304" pitchFamily="18" charset="0"/>
              </a:rPr>
              <a:t>pymysql.connect</a:t>
            </a:r>
            <a:r>
              <a:rPr lang="en-US" sz="1800" dirty="0">
                <a:latin typeface="Times New Roman" panose="02020603050405020304" pitchFamily="18" charset="0"/>
                <a:cs typeface="Times New Roman" panose="02020603050405020304" pitchFamily="18" charset="0"/>
              </a:rPr>
              <a:t>()` function to establish a connection to the MySQL database, passing the host, username, and password as parameters.</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Handle Connection Errors</a:t>
            </a:r>
            <a:r>
              <a:rPr lang="en-US" sz="1800" dirty="0">
                <a:latin typeface="Times New Roman" panose="02020603050405020304" pitchFamily="18" charset="0"/>
                <a:cs typeface="Times New Roman" panose="02020603050405020304" pitchFamily="18" charset="0"/>
              </a:rPr>
              <a:t>:  - Implement error handling using try-except blocks to manage potential exceptions during the connection process.</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 - Display informative messages to the user in case of success or failure in connecting to the database.</a:t>
            </a:r>
          </a:p>
          <a:p>
            <a:pPr marL="82296" lvl="0" indent="0" algn="just">
              <a:lnSpc>
                <a:spcPct val="100000"/>
              </a:lnSpc>
              <a:buClr>
                <a:srgbClr val="D16349"/>
              </a:buClr>
              <a:buNone/>
            </a:pPr>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Perform Database Operations</a:t>
            </a:r>
            <a:r>
              <a:rPr lang="en-US" sz="1800" dirty="0">
                <a:latin typeface="Times New Roman" panose="02020603050405020304" pitchFamily="18" charset="0"/>
                <a:cs typeface="Times New Roman" panose="02020603050405020304" pitchFamily="18" charset="0"/>
              </a:rPr>
              <a:t>:  - After successfully connecting to the database, you can perform various database operations such as querying, inserting, updating, or deleting data as per your application requirements.</a:t>
            </a: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6" name="Footer Placeholder 5">
            <a:extLst>
              <a:ext uri="{FF2B5EF4-FFF2-40B4-BE49-F238E27FC236}">
                <a16:creationId xmlns:a16="http://schemas.microsoft.com/office/drawing/2014/main" id="{80888DC3-5671-5812-2D1A-BE11D001901A}"/>
              </a:ext>
            </a:extLst>
          </p:cNvPr>
          <p:cNvSpPr>
            <a:spLocks noGrp="1"/>
          </p:cNvSpPr>
          <p:nvPr>
            <p:ph type="ftr" sz="quarter" idx="11"/>
          </p:nvPr>
        </p:nvSpPr>
        <p:spPr>
          <a:xfrm>
            <a:off x="227487" y="6459785"/>
            <a:ext cx="2731373"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4F4F8559-E367-E7F1-E1C9-53CD3C38FFE6}"/>
              </a:ext>
            </a:extLst>
          </p:cNvPr>
          <p:cNvSpPr>
            <a:spLocks noGrp="1"/>
          </p:cNvSpPr>
          <p:nvPr>
            <p:ph type="sldNum" sz="quarter" idx="12"/>
          </p:nvPr>
        </p:nvSpPr>
        <p:spPr/>
        <p:txBody>
          <a:bodyPr/>
          <a:lstStyle/>
          <a:p>
            <a:fld id="{6113E31D-E2AB-40D1-8B51-AFA5AFEF393A}" type="slidenum">
              <a:rPr lang="en-US" sz="1400" smtClean="0"/>
              <a:t>12</a:t>
            </a:fld>
            <a:endParaRPr lang="en-US" sz="1400" dirty="0"/>
          </a:p>
        </p:txBody>
      </p:sp>
    </p:spTree>
    <p:extLst>
      <p:ext uri="{BB962C8B-B14F-4D97-AF65-F5344CB8AC3E}">
        <p14:creationId xmlns:p14="http://schemas.microsoft.com/office/powerpoint/2010/main" val="41226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0712C-B69E-2DCD-E509-C967047EA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CF7FA-AC63-9D54-1ED2-99ADCA88EFEC}"/>
              </a:ext>
            </a:extLst>
          </p:cNvPr>
          <p:cNvSpPr>
            <a:spLocks noGrp="1"/>
          </p:cNvSpPr>
          <p:nvPr>
            <p:ph type="title"/>
          </p:nvPr>
        </p:nvSpPr>
        <p:spPr>
          <a:xfrm>
            <a:off x="1097280" y="286604"/>
            <a:ext cx="10058400" cy="1361042"/>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 Database Connection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288ACB37-2068-C480-F7C7-F0B410448E57}"/>
              </a:ext>
            </a:extLst>
          </p:cNvPr>
          <p:cNvPicPr>
            <a:picLocks noGrp="1" noChangeAspect="1"/>
          </p:cNvPicPr>
          <p:nvPr>
            <p:ph idx="1"/>
          </p:nvPr>
        </p:nvPicPr>
        <p:blipFill>
          <a:blip r:embed="rId2"/>
          <a:stretch>
            <a:fillRect/>
          </a:stretch>
        </p:blipFill>
        <p:spPr>
          <a:xfrm>
            <a:off x="2057805" y="1873786"/>
            <a:ext cx="8137350" cy="4144963"/>
          </a:xfrm>
        </p:spPr>
      </p:pic>
      <p:pic>
        <p:nvPicPr>
          <p:cNvPr id="4" name="Picture 3">
            <a:extLst>
              <a:ext uri="{FF2B5EF4-FFF2-40B4-BE49-F238E27FC236}">
                <a16:creationId xmlns:a16="http://schemas.microsoft.com/office/drawing/2014/main" id="{8F147461-E945-F972-8BC2-B4BD2389D89F}"/>
              </a:ext>
            </a:extLst>
          </p:cNvPr>
          <p:cNvPicPr>
            <a:picLocks noChangeAspect="1"/>
          </p:cNvPicPr>
          <p:nvPr/>
        </p:nvPicPr>
        <p:blipFill>
          <a:blip r:embed="rId3"/>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60E95402-A182-A7CA-9DF3-C122FDB72747}"/>
              </a:ext>
            </a:extLst>
          </p:cNvPr>
          <p:cNvPicPr>
            <a:picLocks noChangeAspect="1"/>
          </p:cNvPicPr>
          <p:nvPr/>
        </p:nvPicPr>
        <p:blipFill>
          <a:blip r:embed="rId4"/>
          <a:stretch>
            <a:fillRect/>
          </a:stretch>
        </p:blipFill>
        <p:spPr>
          <a:xfrm>
            <a:off x="227487" y="134189"/>
            <a:ext cx="1268078" cy="1298561"/>
          </a:xfrm>
          <a:prstGeom prst="rect">
            <a:avLst/>
          </a:prstGeom>
        </p:spPr>
      </p:pic>
      <p:sp>
        <p:nvSpPr>
          <p:cNvPr id="6" name="Footer Placeholder 5">
            <a:extLst>
              <a:ext uri="{FF2B5EF4-FFF2-40B4-BE49-F238E27FC236}">
                <a16:creationId xmlns:a16="http://schemas.microsoft.com/office/drawing/2014/main" id="{3CEB7AAB-E9F3-9741-8679-3BEFCA312D3E}"/>
              </a:ext>
            </a:extLst>
          </p:cNvPr>
          <p:cNvSpPr>
            <a:spLocks noGrp="1"/>
          </p:cNvSpPr>
          <p:nvPr>
            <p:ph type="ftr" sz="quarter" idx="11"/>
          </p:nvPr>
        </p:nvSpPr>
        <p:spPr>
          <a:xfrm>
            <a:off x="227487" y="6459785"/>
            <a:ext cx="2731373"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5D9B5F84-0BB2-8B8F-F727-7B1DCF57171E}"/>
              </a:ext>
            </a:extLst>
          </p:cNvPr>
          <p:cNvSpPr>
            <a:spLocks noGrp="1"/>
          </p:cNvSpPr>
          <p:nvPr>
            <p:ph type="sldNum" sz="quarter" idx="12"/>
          </p:nvPr>
        </p:nvSpPr>
        <p:spPr/>
        <p:txBody>
          <a:bodyPr/>
          <a:lstStyle/>
          <a:p>
            <a:fld id="{6113E31D-E2AB-40D1-8B51-AFA5AFEF393A}" type="slidenum">
              <a:rPr lang="en-US" sz="1400" smtClean="0"/>
              <a:t>13</a:t>
            </a:fld>
            <a:endParaRPr lang="en-US" sz="1400" dirty="0"/>
          </a:p>
        </p:txBody>
      </p:sp>
    </p:spTree>
    <p:extLst>
      <p:ext uri="{BB962C8B-B14F-4D97-AF65-F5344CB8AC3E}">
        <p14:creationId xmlns:p14="http://schemas.microsoft.com/office/powerpoint/2010/main" val="109292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Add Student Functionality</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DA6BB59F-6DD1-538E-2E08-A11A02327F21}"/>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8DF568AB-1060-EF1B-39FB-2ED431BC95E6}"/>
              </a:ext>
            </a:extLst>
          </p:cNvPr>
          <p:cNvSpPr>
            <a:spLocks noGrp="1"/>
          </p:cNvSpPr>
          <p:nvPr>
            <p:ph type="sldNum" sz="quarter" idx="12"/>
          </p:nvPr>
        </p:nvSpPr>
        <p:spPr/>
        <p:txBody>
          <a:bodyPr/>
          <a:lstStyle/>
          <a:p>
            <a:fld id="{6113E31D-E2AB-40D1-8B51-AFA5AFEF393A}" type="slidenum">
              <a:rPr lang="en-US" sz="1400" smtClean="0"/>
              <a:t>14</a:t>
            </a:fld>
            <a:endParaRPr lang="en-US" sz="1400" dirty="0"/>
          </a:p>
        </p:txBody>
      </p:sp>
      <p:sp>
        <p:nvSpPr>
          <p:cNvPr id="9" name="Content Placeholder 8">
            <a:extLst>
              <a:ext uri="{FF2B5EF4-FFF2-40B4-BE49-F238E27FC236}">
                <a16:creationId xmlns:a16="http://schemas.microsoft.com/office/drawing/2014/main" id="{1F5470D7-B0F2-459B-318C-A19424964ED9}"/>
              </a:ext>
            </a:extLst>
          </p:cNvPr>
          <p:cNvSpPr>
            <a:spLocks noGrp="1"/>
          </p:cNvSpPr>
          <p:nvPr>
            <p:ph idx="1"/>
          </p:nvPr>
        </p:nvSpPr>
        <p:spPr/>
        <p:txBody>
          <a:bodyPr>
            <a:normAutofit/>
          </a:bodyPr>
          <a:lstStyle/>
          <a:p>
            <a:endParaRPr lang="en-US" dirty="0"/>
          </a:p>
          <a:p>
            <a:r>
              <a:rPr lang="en-US" dirty="0"/>
              <a:t>1. </a:t>
            </a:r>
            <a:r>
              <a:rPr lang="en-US" b="1" dirty="0"/>
              <a:t>Input Collection</a:t>
            </a:r>
            <a:r>
              <a:rPr lang="en-US" dirty="0"/>
              <a:t>: Gather student details like USN, name, mobile number, placement status, and company name from user input fields.</a:t>
            </a:r>
          </a:p>
          <a:p>
            <a:r>
              <a:rPr lang="en-US" dirty="0"/>
              <a:t>2</a:t>
            </a:r>
            <a:r>
              <a:rPr lang="en-US" b="1" dirty="0"/>
              <a:t>. Data Validation</a:t>
            </a:r>
            <a:r>
              <a:rPr lang="en-US" dirty="0"/>
              <a:t>: Validate user input to ensure correctness and completeness, checking for missing fields or invalid formats.</a:t>
            </a:r>
          </a:p>
          <a:p>
            <a:r>
              <a:rPr lang="en-US" dirty="0"/>
              <a:t>3. </a:t>
            </a:r>
            <a:r>
              <a:rPr lang="en-US" b="1" dirty="0"/>
              <a:t>Database Interaction</a:t>
            </a:r>
            <a:r>
              <a:rPr lang="en-US" dirty="0"/>
              <a:t>: Insert the student details into the MySQL database table, handling any potential errors during the process.</a:t>
            </a:r>
          </a:p>
          <a:p>
            <a:r>
              <a:rPr lang="en-US" dirty="0"/>
              <a:t>4. </a:t>
            </a:r>
            <a:r>
              <a:rPr lang="en-US" b="1" dirty="0"/>
              <a:t>Confirmation Message</a:t>
            </a:r>
            <a:r>
              <a:rPr lang="en-US" dirty="0"/>
              <a:t>: Display a confirmation message upon successful addition of the student record, allowing users to clear input fields for further additions.</a:t>
            </a:r>
          </a:p>
          <a:p>
            <a:r>
              <a:rPr lang="en-US" dirty="0"/>
              <a:t>5. </a:t>
            </a:r>
            <a:r>
              <a:rPr lang="en-US" b="1" dirty="0"/>
              <a:t>Error Handling</a:t>
            </a:r>
            <a:r>
              <a:rPr lang="en-US" dirty="0"/>
              <a:t>: Implement error handling to manage exceptions gracefully, providing informative messages to users in case of errors during the addition process.</a:t>
            </a:r>
            <a:endParaRPr lang="en-IN" dirty="0"/>
          </a:p>
        </p:txBody>
      </p:sp>
    </p:spTree>
    <p:extLst>
      <p:ext uri="{BB962C8B-B14F-4D97-AF65-F5344CB8AC3E}">
        <p14:creationId xmlns:p14="http://schemas.microsoft.com/office/powerpoint/2010/main" val="398929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7581E-09F9-6CA5-4C2A-80D8F0D04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323AB-7930-2669-A560-D07FB64EEAE1}"/>
              </a:ext>
            </a:extLst>
          </p:cNvPr>
          <p:cNvSpPr>
            <a:spLocks noGrp="1"/>
          </p:cNvSpPr>
          <p:nvPr>
            <p:ph type="title"/>
          </p:nvPr>
        </p:nvSpPr>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Add Student Functionality</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DBFDA4-DAB9-89A5-D185-37E682414811}"/>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70D31946-5D63-2219-6E33-7446285C7EBE}"/>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D1D29F41-A72E-136D-C357-DD814DC1939C}"/>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32D7447A-EBA9-523A-41E3-0E1035FCCB45}"/>
              </a:ext>
            </a:extLst>
          </p:cNvPr>
          <p:cNvSpPr>
            <a:spLocks noGrp="1"/>
          </p:cNvSpPr>
          <p:nvPr>
            <p:ph type="sldNum" sz="quarter" idx="12"/>
          </p:nvPr>
        </p:nvSpPr>
        <p:spPr/>
        <p:txBody>
          <a:bodyPr/>
          <a:lstStyle/>
          <a:p>
            <a:fld id="{6113E31D-E2AB-40D1-8B51-AFA5AFEF393A}" type="slidenum">
              <a:rPr lang="en-US" sz="1400" smtClean="0"/>
              <a:t>15</a:t>
            </a:fld>
            <a:endParaRPr lang="en-US" sz="1400" dirty="0"/>
          </a:p>
        </p:txBody>
      </p:sp>
      <p:pic>
        <p:nvPicPr>
          <p:cNvPr id="8" name="Content Placeholder 7">
            <a:extLst>
              <a:ext uri="{FF2B5EF4-FFF2-40B4-BE49-F238E27FC236}">
                <a16:creationId xmlns:a16="http://schemas.microsoft.com/office/drawing/2014/main" id="{B1D5BEEE-D20E-EEC8-B202-931FFA3089C7}"/>
              </a:ext>
            </a:extLst>
          </p:cNvPr>
          <p:cNvPicPr>
            <a:picLocks noGrp="1" noChangeAspect="1"/>
          </p:cNvPicPr>
          <p:nvPr>
            <p:ph idx="1"/>
          </p:nvPr>
        </p:nvPicPr>
        <p:blipFill>
          <a:blip r:embed="rId4"/>
          <a:stretch>
            <a:fillRect/>
          </a:stretch>
        </p:blipFill>
        <p:spPr>
          <a:xfrm>
            <a:off x="2384093" y="1846263"/>
            <a:ext cx="7484139" cy="4022725"/>
          </a:xfrm>
        </p:spPr>
      </p:pic>
    </p:spTree>
    <p:extLst>
      <p:ext uri="{BB962C8B-B14F-4D97-AF65-F5344CB8AC3E}">
        <p14:creationId xmlns:p14="http://schemas.microsoft.com/office/powerpoint/2010/main" val="409501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D95B1-3D5F-A671-26E6-9378F0450E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9B040-2969-D148-0549-6397D2D7F343}"/>
              </a:ext>
            </a:extLst>
          </p:cNvPr>
          <p:cNvSpPr>
            <a:spLocks noGrp="1"/>
          </p:cNvSpPr>
          <p:nvPr>
            <p:ph type="title"/>
          </p:nvPr>
        </p:nvSpPr>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Search Student Functionality</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74E738-CAF1-DE6F-5701-719A1666B04C}"/>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DA8C9F3B-D655-4DC7-8643-B5E878783E45}"/>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B9663120-BA88-BE9B-4F98-2475F24CE971}"/>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3985A7FB-7381-66F1-D539-108BE0C238DA}"/>
              </a:ext>
            </a:extLst>
          </p:cNvPr>
          <p:cNvSpPr>
            <a:spLocks noGrp="1"/>
          </p:cNvSpPr>
          <p:nvPr>
            <p:ph type="sldNum" sz="quarter" idx="12"/>
          </p:nvPr>
        </p:nvSpPr>
        <p:spPr/>
        <p:txBody>
          <a:bodyPr/>
          <a:lstStyle/>
          <a:p>
            <a:fld id="{6113E31D-E2AB-40D1-8B51-AFA5AFEF393A}" type="slidenum">
              <a:rPr lang="en-US" sz="1400" smtClean="0"/>
              <a:t>16</a:t>
            </a:fld>
            <a:endParaRPr lang="en-US" sz="1400" dirty="0"/>
          </a:p>
        </p:txBody>
      </p:sp>
      <p:sp>
        <p:nvSpPr>
          <p:cNvPr id="9" name="Content Placeholder 8">
            <a:extLst>
              <a:ext uri="{FF2B5EF4-FFF2-40B4-BE49-F238E27FC236}">
                <a16:creationId xmlns:a16="http://schemas.microsoft.com/office/drawing/2014/main" id="{C5434F20-E8AB-2183-1B96-8903B515E20D}"/>
              </a:ext>
            </a:extLst>
          </p:cNvPr>
          <p:cNvSpPr>
            <a:spLocks noGrp="1"/>
          </p:cNvSpPr>
          <p:nvPr>
            <p:ph idx="1"/>
          </p:nvPr>
        </p:nvSpPr>
        <p:spPr/>
        <p:txBody>
          <a:bodyPr>
            <a:normAutofit/>
          </a:bodyPr>
          <a:lstStyle/>
          <a:p>
            <a:pPr marL="0" indent="0">
              <a:buNone/>
            </a:pPr>
            <a:endParaRPr lang="en-US" dirty="0"/>
          </a:p>
          <a:p>
            <a:r>
              <a:rPr lang="en-US" dirty="0"/>
              <a:t>1</a:t>
            </a:r>
            <a:r>
              <a:rPr lang="en-US" b="1" dirty="0"/>
              <a:t>. Input Collection</a:t>
            </a:r>
            <a:r>
              <a:rPr lang="en-US" dirty="0"/>
              <a:t>: Gather search criteria such as USN, name, mobile number, placement status, or company name from user input fields.</a:t>
            </a:r>
          </a:p>
          <a:p>
            <a:r>
              <a:rPr lang="en-US" dirty="0"/>
              <a:t>2. </a:t>
            </a:r>
            <a:r>
              <a:rPr lang="en-US" b="1" dirty="0"/>
              <a:t>Query Execution</a:t>
            </a:r>
            <a:r>
              <a:rPr lang="en-US" dirty="0"/>
              <a:t>: Execute SQL queries based on the provided search criteria to retrieve relevant student records from the database.</a:t>
            </a:r>
          </a:p>
          <a:p>
            <a:r>
              <a:rPr lang="en-US" dirty="0"/>
              <a:t>3</a:t>
            </a:r>
            <a:r>
              <a:rPr lang="en-US" b="1" dirty="0"/>
              <a:t>. Display Results</a:t>
            </a:r>
            <a:r>
              <a:rPr lang="en-US" dirty="0"/>
              <a:t>: Display the retrieved student records in a table or list format within the GUI, allowing users to view relevant information.</a:t>
            </a:r>
          </a:p>
          <a:p>
            <a:r>
              <a:rPr lang="en-US" dirty="0"/>
              <a:t>4. </a:t>
            </a:r>
            <a:r>
              <a:rPr lang="en-US" b="1" dirty="0"/>
              <a:t>Error Handling</a:t>
            </a:r>
            <a:r>
              <a:rPr lang="en-US" dirty="0"/>
              <a:t>: Implement error handling to manage cases where no matching records are found or if there are any issues with executing the search query. Provide appropriate feedback to the user in such scenarios.</a:t>
            </a:r>
            <a:endParaRPr lang="en-IN" dirty="0"/>
          </a:p>
        </p:txBody>
      </p:sp>
    </p:spTree>
    <p:extLst>
      <p:ext uri="{BB962C8B-B14F-4D97-AF65-F5344CB8AC3E}">
        <p14:creationId xmlns:p14="http://schemas.microsoft.com/office/powerpoint/2010/main" val="324719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C1521-C5FC-F38D-1CBE-267406536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92A8D-A8D8-39E3-8685-DE8EF9748599}"/>
              </a:ext>
            </a:extLst>
          </p:cNvPr>
          <p:cNvSpPr>
            <a:spLocks noGrp="1"/>
          </p:cNvSpPr>
          <p:nvPr>
            <p:ph type="title"/>
          </p:nvPr>
        </p:nvSpPr>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Search Student Functionality</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1392DC-6F0D-5F2A-7087-D97FF55F24F3}"/>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8750B04F-F830-A4A6-BEA8-6830B59B94E2}"/>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9D3D4E72-4DEA-BE09-CBC1-E99052A74B5E}"/>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C02F3DD5-70DE-15D6-7121-FDE273FB8B14}"/>
              </a:ext>
            </a:extLst>
          </p:cNvPr>
          <p:cNvSpPr>
            <a:spLocks noGrp="1"/>
          </p:cNvSpPr>
          <p:nvPr>
            <p:ph type="sldNum" sz="quarter" idx="12"/>
          </p:nvPr>
        </p:nvSpPr>
        <p:spPr/>
        <p:txBody>
          <a:bodyPr/>
          <a:lstStyle/>
          <a:p>
            <a:fld id="{6113E31D-E2AB-40D1-8B51-AFA5AFEF393A}" type="slidenum">
              <a:rPr lang="en-US" sz="1400" smtClean="0"/>
              <a:t>17</a:t>
            </a:fld>
            <a:endParaRPr lang="en-US" sz="1400" dirty="0"/>
          </a:p>
        </p:txBody>
      </p:sp>
      <p:pic>
        <p:nvPicPr>
          <p:cNvPr id="8" name="Content Placeholder 7">
            <a:extLst>
              <a:ext uri="{FF2B5EF4-FFF2-40B4-BE49-F238E27FC236}">
                <a16:creationId xmlns:a16="http://schemas.microsoft.com/office/drawing/2014/main" id="{797B6137-E81F-812F-2102-C7AAE25648D8}"/>
              </a:ext>
            </a:extLst>
          </p:cNvPr>
          <p:cNvPicPr>
            <a:picLocks noGrp="1" noChangeAspect="1"/>
          </p:cNvPicPr>
          <p:nvPr>
            <p:ph idx="1"/>
          </p:nvPr>
        </p:nvPicPr>
        <p:blipFill>
          <a:blip r:embed="rId4"/>
          <a:stretch>
            <a:fillRect/>
          </a:stretch>
        </p:blipFill>
        <p:spPr>
          <a:xfrm>
            <a:off x="2312024" y="1846263"/>
            <a:ext cx="7628278" cy="4022725"/>
          </a:xfrm>
        </p:spPr>
      </p:pic>
    </p:spTree>
    <p:extLst>
      <p:ext uri="{BB962C8B-B14F-4D97-AF65-F5344CB8AC3E}">
        <p14:creationId xmlns:p14="http://schemas.microsoft.com/office/powerpoint/2010/main" val="46820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EFA32-4E6D-26F5-3EF1-A8597E87C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03930-A773-5671-69F2-572FBAC5B9F3}"/>
              </a:ext>
            </a:extLst>
          </p:cNvPr>
          <p:cNvSpPr>
            <a:spLocks noGrp="1"/>
          </p:cNvSpPr>
          <p:nvPr>
            <p:ph type="title"/>
          </p:nvPr>
        </p:nvSpPr>
        <p:spPr/>
        <p:txBody>
          <a:bodyPr>
            <a:normAutofit/>
          </a:bodyPr>
          <a:lstStyle/>
          <a:p>
            <a:pPr algn="ctr"/>
            <a:r>
              <a:rPr lang="en-US" sz="4400" kern="1200" dirty="0">
                <a:solidFill>
                  <a:srgbClr val="000000"/>
                </a:solidFill>
                <a:effectLst/>
                <a:latin typeface="Times New Roman" panose="02020603050405020304" pitchFamily="18" charset="0"/>
                <a:ea typeface="+mn-ea"/>
                <a:cs typeface="Times New Roman" panose="02020603050405020304" pitchFamily="18" charset="0"/>
              </a:rPr>
              <a:t>Delete Student Functionality</a:t>
            </a:r>
            <a:r>
              <a:rPr lang="en-US" sz="4400" dirty="0">
                <a:solidFill>
                  <a:schemeClr val="tx1"/>
                </a:solidFill>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EB99AA-2BFA-ED32-134A-19A459C40FDE}"/>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743F5A81-5C99-25B2-7D9A-F2AA16C089A4}"/>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2C8C454E-371A-F569-A855-459E4D56A05D}"/>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A596D60A-62D5-7A3F-F090-E88265B824F5}"/>
              </a:ext>
            </a:extLst>
          </p:cNvPr>
          <p:cNvSpPr>
            <a:spLocks noGrp="1"/>
          </p:cNvSpPr>
          <p:nvPr>
            <p:ph type="sldNum" sz="quarter" idx="12"/>
          </p:nvPr>
        </p:nvSpPr>
        <p:spPr/>
        <p:txBody>
          <a:bodyPr/>
          <a:lstStyle/>
          <a:p>
            <a:fld id="{6113E31D-E2AB-40D1-8B51-AFA5AFEF393A}" type="slidenum">
              <a:rPr lang="en-US" sz="1400" smtClean="0"/>
              <a:t>18</a:t>
            </a:fld>
            <a:endParaRPr lang="en-US" sz="1400" dirty="0"/>
          </a:p>
        </p:txBody>
      </p:sp>
      <p:sp>
        <p:nvSpPr>
          <p:cNvPr id="9" name="Content Placeholder 8">
            <a:extLst>
              <a:ext uri="{FF2B5EF4-FFF2-40B4-BE49-F238E27FC236}">
                <a16:creationId xmlns:a16="http://schemas.microsoft.com/office/drawing/2014/main" id="{C126A5C0-1945-6A64-35FB-0D3769ABF771}"/>
              </a:ext>
            </a:extLst>
          </p:cNvPr>
          <p:cNvSpPr>
            <a:spLocks noGrp="1"/>
          </p:cNvSpPr>
          <p:nvPr>
            <p:ph idx="1"/>
          </p:nvPr>
        </p:nvSpPr>
        <p:spPr/>
        <p:txBody>
          <a:bodyPr>
            <a:normAutofit/>
          </a:bodyPr>
          <a:lstStyle/>
          <a:p>
            <a:pPr marL="0" indent="0">
              <a:buNone/>
            </a:pPr>
            <a:endParaRPr lang="en-US" dirty="0"/>
          </a:p>
          <a:p>
            <a:r>
              <a:rPr lang="en-US" dirty="0"/>
              <a:t>1. </a:t>
            </a:r>
            <a:r>
              <a:rPr lang="en-US" b="1" dirty="0"/>
              <a:t>Selection</a:t>
            </a:r>
            <a:r>
              <a:rPr lang="en-US" dirty="0"/>
              <a:t>: Allow users to select the student record they want to delete, typically by clicking on the record in a table or list displayed in the GUI.</a:t>
            </a:r>
          </a:p>
          <a:p>
            <a:r>
              <a:rPr lang="en-US" dirty="0"/>
              <a:t>2. </a:t>
            </a:r>
            <a:r>
              <a:rPr lang="en-US" b="1" dirty="0"/>
              <a:t>Confirmation</a:t>
            </a:r>
            <a:r>
              <a:rPr lang="en-US" dirty="0"/>
              <a:t>: Prompt the user to confirm the deletion action to prevent accidental deletions of student records.</a:t>
            </a:r>
          </a:p>
          <a:p>
            <a:r>
              <a:rPr lang="en-US" dirty="0"/>
              <a:t>3. </a:t>
            </a:r>
            <a:r>
              <a:rPr lang="en-US" b="1" dirty="0"/>
              <a:t>Database Interaction</a:t>
            </a:r>
            <a:r>
              <a:rPr lang="en-US" dirty="0"/>
              <a:t>: Connect to the MySQL database and delete the selected student record from the appropriate table, handling any potential errors during the deletion process.</a:t>
            </a:r>
          </a:p>
          <a:p>
            <a:r>
              <a:rPr lang="en-US" dirty="0"/>
              <a:t>4. </a:t>
            </a:r>
            <a:r>
              <a:rPr lang="en-US" b="1" dirty="0"/>
              <a:t>Update GUI</a:t>
            </a:r>
            <a:r>
              <a:rPr lang="en-US" dirty="0"/>
              <a:t>: Update the graphical user interface to reflect the removal of the deleted student record from the displayed table or list, ensuring that the interface remains up-to-date and responsive.</a:t>
            </a:r>
            <a:endParaRPr lang="en-IN" dirty="0"/>
          </a:p>
        </p:txBody>
      </p:sp>
    </p:spTree>
    <p:extLst>
      <p:ext uri="{BB962C8B-B14F-4D97-AF65-F5344CB8AC3E}">
        <p14:creationId xmlns:p14="http://schemas.microsoft.com/office/powerpoint/2010/main" val="374442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BD1A-497E-517A-B08D-EDBA7E7F7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7D5E3-EF70-4B41-5066-1187D7D61295}"/>
              </a:ext>
            </a:extLst>
          </p:cNvPr>
          <p:cNvSpPr>
            <a:spLocks noGrp="1"/>
          </p:cNvSpPr>
          <p:nvPr>
            <p:ph type="title"/>
          </p:nvPr>
        </p:nvSpPr>
        <p:spPr/>
        <p:txBody>
          <a:bodyPr>
            <a:normAutofit/>
          </a:bodyPr>
          <a:lstStyle/>
          <a:p>
            <a:pPr algn="ctr"/>
            <a:r>
              <a:rPr lang="en-US" sz="4400" kern="1200" dirty="0">
                <a:solidFill>
                  <a:srgbClr val="000000"/>
                </a:solidFill>
                <a:effectLst/>
                <a:latin typeface="Times New Roman" panose="02020603050405020304" pitchFamily="18" charset="0"/>
                <a:ea typeface="+mn-ea"/>
                <a:cs typeface="Times New Roman" panose="02020603050405020304" pitchFamily="18" charset="0"/>
              </a:rPr>
              <a:t>Delete Student Functionality</a:t>
            </a:r>
            <a:r>
              <a:rPr lang="en-US" sz="4400" dirty="0">
                <a:solidFill>
                  <a:schemeClr val="tx1"/>
                </a:solidFill>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C90F84-3D45-74B1-CEAA-E1DB6062CBA2}"/>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FF350C85-6137-AEED-43C0-6741B3ED46B2}"/>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2C1C7EA8-5C1B-53D0-1235-80366604D5DF}"/>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303FF73F-FDB6-5E99-AC87-8EA476A7CA9B}"/>
              </a:ext>
            </a:extLst>
          </p:cNvPr>
          <p:cNvSpPr>
            <a:spLocks noGrp="1"/>
          </p:cNvSpPr>
          <p:nvPr>
            <p:ph type="sldNum" sz="quarter" idx="12"/>
          </p:nvPr>
        </p:nvSpPr>
        <p:spPr/>
        <p:txBody>
          <a:bodyPr/>
          <a:lstStyle/>
          <a:p>
            <a:fld id="{6113E31D-E2AB-40D1-8B51-AFA5AFEF393A}" type="slidenum">
              <a:rPr lang="en-US" sz="1400" smtClean="0"/>
              <a:t>19</a:t>
            </a:fld>
            <a:endParaRPr lang="en-US" sz="1400" dirty="0"/>
          </a:p>
        </p:txBody>
      </p:sp>
      <p:pic>
        <p:nvPicPr>
          <p:cNvPr id="8" name="Content Placeholder 7">
            <a:extLst>
              <a:ext uri="{FF2B5EF4-FFF2-40B4-BE49-F238E27FC236}">
                <a16:creationId xmlns:a16="http://schemas.microsoft.com/office/drawing/2014/main" id="{096F14DA-CD78-8BEA-4D07-985B7F8DADF2}"/>
              </a:ext>
            </a:extLst>
          </p:cNvPr>
          <p:cNvPicPr>
            <a:picLocks noGrp="1" noChangeAspect="1"/>
          </p:cNvPicPr>
          <p:nvPr>
            <p:ph idx="1"/>
          </p:nvPr>
        </p:nvPicPr>
        <p:blipFill>
          <a:blip r:embed="rId4"/>
          <a:stretch>
            <a:fillRect/>
          </a:stretch>
        </p:blipFill>
        <p:spPr>
          <a:xfrm>
            <a:off x="2334493" y="1846263"/>
            <a:ext cx="7583340" cy="4022725"/>
          </a:xfrm>
        </p:spPr>
      </p:pic>
    </p:spTree>
    <p:extLst>
      <p:ext uri="{BB962C8B-B14F-4D97-AF65-F5344CB8AC3E}">
        <p14:creationId xmlns:p14="http://schemas.microsoft.com/office/powerpoint/2010/main" val="252852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a:t>
            </a:r>
            <a:r>
              <a:rPr lang="en-IN" dirty="0">
                <a:solidFill>
                  <a:schemeClr val="tx1"/>
                </a:solidFill>
                <a:latin typeface="Times New Roman" panose="02020603050405020304" pitchFamily="18" charset="0"/>
                <a:cs typeface="Times New Roman" panose="02020603050405020304" pitchFamily="18" charset="0"/>
              </a:rPr>
              <a:t>ONTENTS</a:t>
            </a: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469783" y="1737360"/>
            <a:ext cx="11370763" cy="4545994"/>
          </a:xfrm>
        </p:spPr>
        <p:txBody>
          <a:bodyPr>
            <a:normAutofit fontScale="70000" lnSpcReduction="20000"/>
          </a:bodyPr>
          <a:lstStyle/>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Abstract</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About python &amp; MYSQL</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Application</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ERD (Entity Relationship Diagram)</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Schema Diagram </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Libraries Used</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Database Connection</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Add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Search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Delete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Update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Display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Exit Student Functionality</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User Interface Overview</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Output</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Conclusion</a:t>
            </a:r>
          </a:p>
          <a:p>
            <a:pPr algn="just"/>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6" name="Footer Placeholder 5">
            <a:extLst>
              <a:ext uri="{FF2B5EF4-FFF2-40B4-BE49-F238E27FC236}">
                <a16:creationId xmlns:a16="http://schemas.microsoft.com/office/drawing/2014/main" id="{005360D6-0331-1F7E-F8D5-2693FFA92EDA}"/>
              </a:ext>
            </a:extLst>
          </p:cNvPr>
          <p:cNvSpPr>
            <a:spLocks noGrp="1"/>
          </p:cNvSpPr>
          <p:nvPr>
            <p:ph type="ftr" sz="quarter" idx="11"/>
          </p:nvPr>
        </p:nvSpPr>
        <p:spPr>
          <a:xfrm>
            <a:off x="93306" y="6459785"/>
            <a:ext cx="2451486"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D239809E-77F7-4A15-68DB-456042533A5F}"/>
              </a:ext>
            </a:extLst>
          </p:cNvPr>
          <p:cNvSpPr>
            <a:spLocks noGrp="1"/>
          </p:cNvSpPr>
          <p:nvPr>
            <p:ph type="sldNum" sz="quarter" idx="12"/>
          </p:nvPr>
        </p:nvSpPr>
        <p:spPr/>
        <p:txBody>
          <a:bodyPr/>
          <a:lstStyle/>
          <a:p>
            <a:fld id="{6113E31D-E2AB-40D1-8B51-AFA5AFEF393A}" type="slidenum">
              <a:rPr lang="en-US" sz="1400" smtClean="0"/>
              <a:t>2</a:t>
            </a:fld>
            <a:endParaRPr lang="en-US" sz="1400" dirty="0"/>
          </a:p>
        </p:txBody>
      </p:sp>
    </p:spTree>
    <p:extLst>
      <p:ext uri="{BB962C8B-B14F-4D97-AF65-F5344CB8AC3E}">
        <p14:creationId xmlns:p14="http://schemas.microsoft.com/office/powerpoint/2010/main" val="429352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1EC2A-2297-6D91-FB9D-E842D9D21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6572D2-E24D-CCE7-34FD-BB0A98223AA3}"/>
              </a:ext>
            </a:extLst>
          </p:cNvPr>
          <p:cNvSpPr>
            <a:spLocks noGrp="1"/>
          </p:cNvSpPr>
          <p:nvPr>
            <p:ph type="title"/>
          </p:nvPr>
        </p:nvSpPr>
        <p:spPr/>
        <p:txBody>
          <a:bodyPr>
            <a:normAutofit/>
          </a:bodyPr>
          <a:lstStyle/>
          <a:p>
            <a:pPr algn="ctr"/>
            <a:r>
              <a:rPr lang="en-US" sz="4400" dirty="0">
                <a:solidFill>
                  <a:srgbClr val="000000"/>
                </a:solidFill>
                <a:latin typeface="Times New Roman" panose="02020603050405020304" pitchFamily="18" charset="0"/>
                <a:ea typeface="+mn-ea"/>
                <a:cs typeface="Times New Roman" panose="02020603050405020304" pitchFamily="18" charset="0"/>
              </a:rPr>
              <a:t>Update</a:t>
            </a:r>
            <a:r>
              <a:rPr lang="en-US" sz="4400" kern="1200" dirty="0">
                <a:solidFill>
                  <a:srgbClr val="000000"/>
                </a:solidFill>
                <a:effectLst/>
                <a:latin typeface="Times New Roman" panose="02020603050405020304" pitchFamily="18" charset="0"/>
                <a:ea typeface="+mn-ea"/>
                <a:cs typeface="Times New Roman" panose="02020603050405020304" pitchFamily="18" charset="0"/>
              </a:rPr>
              <a:t> Student Functionality</a:t>
            </a:r>
            <a:r>
              <a:rPr lang="en-US" sz="4400" dirty="0">
                <a:solidFill>
                  <a:schemeClr val="tx1"/>
                </a:solidFill>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7E7ED5-DE90-01B5-AF0F-57C29A572119}"/>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78A0BFCF-0922-46F8-5409-A93E000B2AAF}"/>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BAC3CEBF-8B06-2788-5EAC-56E4B1F8BB1D}"/>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0665E764-E7B6-A362-21CA-AC073EB0E342}"/>
              </a:ext>
            </a:extLst>
          </p:cNvPr>
          <p:cNvSpPr>
            <a:spLocks noGrp="1"/>
          </p:cNvSpPr>
          <p:nvPr>
            <p:ph type="sldNum" sz="quarter" idx="12"/>
          </p:nvPr>
        </p:nvSpPr>
        <p:spPr/>
        <p:txBody>
          <a:bodyPr/>
          <a:lstStyle/>
          <a:p>
            <a:fld id="{6113E31D-E2AB-40D1-8B51-AFA5AFEF393A}" type="slidenum">
              <a:rPr lang="en-US" sz="1400" smtClean="0"/>
              <a:t>20</a:t>
            </a:fld>
            <a:endParaRPr lang="en-US" sz="1400" dirty="0"/>
          </a:p>
        </p:txBody>
      </p:sp>
      <p:sp>
        <p:nvSpPr>
          <p:cNvPr id="9" name="Content Placeholder 8">
            <a:extLst>
              <a:ext uri="{FF2B5EF4-FFF2-40B4-BE49-F238E27FC236}">
                <a16:creationId xmlns:a16="http://schemas.microsoft.com/office/drawing/2014/main" id="{05A016DE-71B0-BBCF-16F7-15A2553EE926}"/>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1. </a:t>
            </a:r>
            <a:r>
              <a:rPr lang="en-US" b="1" dirty="0"/>
              <a:t>User Input Retrieval</a:t>
            </a:r>
            <a:r>
              <a:rPr lang="en-US" dirty="0"/>
              <a:t>: </a:t>
            </a:r>
          </a:p>
          <a:p>
            <a:pPr marL="0" indent="0">
              <a:buNone/>
            </a:pPr>
            <a:r>
              <a:rPr lang="en-US" dirty="0"/>
              <a:t>   - The update functionality retrieves user input for the student's USN (University Serial Number), name, phone number, placed status, and company name from GUI elements like Entry widgets.</a:t>
            </a:r>
          </a:p>
          <a:p>
            <a:pPr marL="0" indent="0">
              <a:buNone/>
            </a:pPr>
            <a:r>
              <a:rPr lang="en-US" dirty="0"/>
              <a:t>2. </a:t>
            </a:r>
            <a:r>
              <a:rPr lang="en-US" b="1" dirty="0"/>
              <a:t>Database Update Query</a:t>
            </a:r>
            <a:r>
              <a:rPr lang="en-US" dirty="0"/>
              <a:t>: </a:t>
            </a:r>
          </a:p>
          <a:p>
            <a:pPr marL="0" indent="0">
              <a:buNone/>
            </a:pPr>
            <a:r>
              <a:rPr lang="en-US" dirty="0"/>
              <a:t>   - Upon user submission, the code constructs and executes an SQL query to update the corresponding student record in the database with the new information provided by the user.</a:t>
            </a:r>
          </a:p>
          <a:p>
            <a:pPr marL="0" indent="0">
              <a:buNone/>
            </a:pPr>
            <a:r>
              <a:rPr lang="en-US" dirty="0"/>
              <a:t>3. </a:t>
            </a:r>
            <a:r>
              <a:rPr lang="en-US" b="1" dirty="0"/>
              <a:t>Feedback to User</a:t>
            </a:r>
            <a:r>
              <a:rPr lang="en-US" dirty="0"/>
              <a:t>: </a:t>
            </a:r>
          </a:p>
          <a:p>
            <a:pPr marL="0" indent="0">
              <a:buNone/>
            </a:pPr>
            <a:r>
              <a:rPr lang="en-US" dirty="0"/>
              <a:t>   - Informative messagebox notifications are displayed to the user to indicate the success or failure of the update operation, providing feedback on the status of the update process.</a:t>
            </a:r>
          </a:p>
          <a:p>
            <a:pPr marL="0" indent="0">
              <a:buNone/>
            </a:pPr>
            <a:r>
              <a:rPr lang="en-US" dirty="0"/>
              <a:t>4. </a:t>
            </a:r>
            <a:r>
              <a:rPr lang="en-US" b="1" dirty="0"/>
              <a:t>Refreshing Display</a:t>
            </a:r>
            <a:r>
              <a:rPr lang="en-US" dirty="0"/>
              <a:t>: </a:t>
            </a:r>
          </a:p>
          <a:p>
            <a:pPr marL="0" indent="0">
              <a:buNone/>
            </a:pPr>
            <a:r>
              <a:rPr lang="en-US" dirty="0"/>
              <a:t>   - After successfully updating the database record, the code refreshes the display to reflect the updated information in the GUI table, ensuring consistency between the database and the application interface.</a:t>
            </a:r>
          </a:p>
          <a:p>
            <a:pPr marL="0" indent="0">
              <a:buNone/>
            </a:pPr>
            <a:endParaRPr lang="en-US" dirty="0"/>
          </a:p>
        </p:txBody>
      </p:sp>
    </p:spTree>
    <p:extLst>
      <p:ext uri="{BB962C8B-B14F-4D97-AF65-F5344CB8AC3E}">
        <p14:creationId xmlns:p14="http://schemas.microsoft.com/office/powerpoint/2010/main" val="58744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78D39-2178-B4E6-9940-B007E700A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DCB66-BDC6-0735-F4F1-350886189D56}"/>
              </a:ext>
            </a:extLst>
          </p:cNvPr>
          <p:cNvSpPr>
            <a:spLocks noGrp="1"/>
          </p:cNvSpPr>
          <p:nvPr>
            <p:ph type="title"/>
          </p:nvPr>
        </p:nvSpPr>
        <p:spPr/>
        <p:txBody>
          <a:bodyPr>
            <a:normAutofit/>
          </a:bodyPr>
          <a:lstStyle/>
          <a:p>
            <a:pPr algn="ctr"/>
            <a:r>
              <a:rPr lang="en-US" sz="4400" dirty="0">
                <a:solidFill>
                  <a:srgbClr val="000000"/>
                </a:solidFill>
                <a:latin typeface="Times New Roman" panose="02020603050405020304" pitchFamily="18" charset="0"/>
                <a:ea typeface="+mn-ea"/>
                <a:cs typeface="Times New Roman" panose="02020603050405020304" pitchFamily="18" charset="0"/>
              </a:rPr>
              <a:t>Update</a:t>
            </a:r>
            <a:r>
              <a:rPr lang="en-US" sz="4400" kern="1200" dirty="0">
                <a:solidFill>
                  <a:srgbClr val="000000"/>
                </a:solidFill>
                <a:effectLst/>
                <a:latin typeface="Times New Roman" panose="02020603050405020304" pitchFamily="18" charset="0"/>
                <a:ea typeface="+mn-ea"/>
                <a:cs typeface="Times New Roman" panose="02020603050405020304" pitchFamily="18" charset="0"/>
              </a:rPr>
              <a:t> Student Functionality</a:t>
            </a:r>
            <a:r>
              <a:rPr lang="en-US" sz="4400" dirty="0">
                <a:solidFill>
                  <a:schemeClr val="tx1"/>
                </a:solidFill>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B48D41-F7B7-2BC5-3F9F-6F152B946CAC}"/>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28410725-5663-3679-50B9-71D4DFDF1A8D}"/>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312BE469-D5AE-86E5-46B1-7A1AFB8DD309}"/>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945B9DB8-0AD5-21C4-6A1B-E8EBAFFF1543}"/>
              </a:ext>
            </a:extLst>
          </p:cNvPr>
          <p:cNvSpPr>
            <a:spLocks noGrp="1"/>
          </p:cNvSpPr>
          <p:nvPr>
            <p:ph type="sldNum" sz="quarter" idx="12"/>
          </p:nvPr>
        </p:nvSpPr>
        <p:spPr/>
        <p:txBody>
          <a:bodyPr/>
          <a:lstStyle/>
          <a:p>
            <a:fld id="{6113E31D-E2AB-40D1-8B51-AFA5AFEF393A}" type="slidenum">
              <a:rPr lang="en-US" sz="1400" smtClean="0"/>
              <a:t>21</a:t>
            </a:fld>
            <a:endParaRPr lang="en-US" sz="1400" dirty="0"/>
          </a:p>
        </p:txBody>
      </p:sp>
      <p:pic>
        <p:nvPicPr>
          <p:cNvPr id="8" name="Content Placeholder 7">
            <a:extLst>
              <a:ext uri="{FF2B5EF4-FFF2-40B4-BE49-F238E27FC236}">
                <a16:creationId xmlns:a16="http://schemas.microsoft.com/office/drawing/2014/main" id="{E13C08C1-3BBC-DB0F-46D6-75791FB99B87}"/>
              </a:ext>
            </a:extLst>
          </p:cNvPr>
          <p:cNvPicPr>
            <a:picLocks noGrp="1" noChangeAspect="1"/>
          </p:cNvPicPr>
          <p:nvPr>
            <p:ph idx="1"/>
          </p:nvPr>
        </p:nvPicPr>
        <p:blipFill>
          <a:blip r:embed="rId4"/>
          <a:stretch>
            <a:fillRect/>
          </a:stretch>
        </p:blipFill>
        <p:spPr>
          <a:xfrm>
            <a:off x="2356699" y="1846263"/>
            <a:ext cx="7538928" cy="4022725"/>
          </a:xfrm>
        </p:spPr>
      </p:pic>
    </p:spTree>
    <p:extLst>
      <p:ext uri="{BB962C8B-B14F-4D97-AF65-F5344CB8AC3E}">
        <p14:creationId xmlns:p14="http://schemas.microsoft.com/office/powerpoint/2010/main" val="393970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F17CD-00F2-888E-9BDA-774F27C2B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B290C-FB4F-00C2-41CE-327F8C55F32A}"/>
              </a:ext>
            </a:extLst>
          </p:cNvPr>
          <p:cNvSpPr>
            <a:spLocks noGrp="1"/>
          </p:cNvSpPr>
          <p:nvPr>
            <p:ph type="title"/>
          </p:nvPr>
        </p:nvSpPr>
        <p:spPr/>
        <p:txBody>
          <a:bodyPr/>
          <a:lstStyle/>
          <a:p>
            <a:pPr algn="ctr"/>
            <a:r>
              <a:rPr lang="en-US" sz="4400" kern="1200" dirty="0">
                <a:solidFill>
                  <a:srgbClr val="000000"/>
                </a:solidFill>
                <a:effectLst/>
                <a:latin typeface="Times New Roman" panose="02020603050405020304" pitchFamily="18" charset="0"/>
                <a:ea typeface="+mn-ea"/>
                <a:cs typeface="Times New Roman" panose="02020603050405020304" pitchFamily="18" charset="0"/>
              </a:rPr>
              <a:t>Display Student Functionality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91CA5D-4D19-BC68-16BB-0E35FB713F80}"/>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1FA434E4-3102-320A-5F00-B266CBB44511}"/>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05590F10-9A51-37B7-7186-54F212C58AC6}"/>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0D97D5B6-827F-0A36-1338-97661220E6FD}"/>
              </a:ext>
            </a:extLst>
          </p:cNvPr>
          <p:cNvSpPr>
            <a:spLocks noGrp="1"/>
          </p:cNvSpPr>
          <p:nvPr>
            <p:ph type="sldNum" sz="quarter" idx="12"/>
          </p:nvPr>
        </p:nvSpPr>
        <p:spPr/>
        <p:txBody>
          <a:bodyPr/>
          <a:lstStyle/>
          <a:p>
            <a:fld id="{6113E31D-E2AB-40D1-8B51-AFA5AFEF393A}" type="slidenum">
              <a:rPr lang="en-US" sz="1400" smtClean="0"/>
              <a:t>22</a:t>
            </a:fld>
            <a:endParaRPr lang="en-US" sz="1400" dirty="0"/>
          </a:p>
        </p:txBody>
      </p:sp>
      <p:sp>
        <p:nvSpPr>
          <p:cNvPr id="9" name="Content Placeholder 8">
            <a:extLst>
              <a:ext uri="{FF2B5EF4-FFF2-40B4-BE49-F238E27FC236}">
                <a16:creationId xmlns:a16="http://schemas.microsoft.com/office/drawing/2014/main" id="{BE5F91D8-3B4B-8A8F-3EB1-3BCBC32710AB}"/>
              </a:ext>
            </a:extLst>
          </p:cNvPr>
          <p:cNvSpPr>
            <a:spLocks noGrp="1"/>
          </p:cNvSpPr>
          <p:nvPr>
            <p:ph idx="1"/>
          </p:nvPr>
        </p:nvSpPr>
        <p:spPr/>
        <p:txBody>
          <a:bodyPr>
            <a:normAutofit/>
          </a:bodyPr>
          <a:lstStyle/>
          <a:p>
            <a:endParaRPr lang="en-US" dirty="0"/>
          </a:p>
          <a:p>
            <a:r>
              <a:rPr lang="en-US" dirty="0"/>
              <a:t>1.</a:t>
            </a:r>
            <a:r>
              <a:rPr lang="en-US" b="1" dirty="0"/>
              <a:t> Database Query</a:t>
            </a:r>
            <a:r>
              <a:rPr lang="en-US" dirty="0"/>
              <a:t>: Retrieve student records from the MySQL database table containing student information.</a:t>
            </a:r>
          </a:p>
          <a:p>
            <a:r>
              <a:rPr lang="en-US" dirty="0"/>
              <a:t>2. </a:t>
            </a:r>
            <a:r>
              <a:rPr lang="en-US" b="1" dirty="0"/>
              <a:t>Data Presentation</a:t>
            </a:r>
            <a:r>
              <a:rPr lang="en-US" dirty="0"/>
              <a:t>: Format the retrieved data appropriately for display, ensuring clarity and readability.</a:t>
            </a:r>
          </a:p>
          <a:p>
            <a:r>
              <a:rPr lang="en-US" dirty="0"/>
              <a:t>3. </a:t>
            </a:r>
            <a:r>
              <a:rPr lang="en-US" b="1" dirty="0"/>
              <a:t>Update GUI</a:t>
            </a:r>
            <a:r>
              <a:rPr lang="en-US" dirty="0"/>
              <a:t>: Populate the graphical user interface (GUI) with the fetched student records, such as displaying them in a table or list.</a:t>
            </a:r>
          </a:p>
          <a:p>
            <a:r>
              <a:rPr lang="en-US" dirty="0"/>
              <a:t>4. </a:t>
            </a:r>
            <a:r>
              <a:rPr lang="en-US" b="1" dirty="0"/>
              <a:t>Error Handling</a:t>
            </a:r>
            <a:r>
              <a:rPr lang="en-US" dirty="0"/>
              <a:t>: Implement error handling to manage situations where data retrieval fails or encounters errors, providing informative messages to users.</a:t>
            </a:r>
            <a:endParaRPr lang="en-IN" dirty="0"/>
          </a:p>
        </p:txBody>
      </p:sp>
    </p:spTree>
    <p:extLst>
      <p:ext uri="{BB962C8B-B14F-4D97-AF65-F5344CB8AC3E}">
        <p14:creationId xmlns:p14="http://schemas.microsoft.com/office/powerpoint/2010/main" val="780474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817A4-906E-32D5-BBE4-3DF7F6F7D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A1C64-CBB0-CAF8-EAC9-9143E53A2555}"/>
              </a:ext>
            </a:extLst>
          </p:cNvPr>
          <p:cNvSpPr>
            <a:spLocks noGrp="1"/>
          </p:cNvSpPr>
          <p:nvPr>
            <p:ph type="title"/>
          </p:nvPr>
        </p:nvSpPr>
        <p:spPr/>
        <p:txBody>
          <a:bodyPr/>
          <a:lstStyle/>
          <a:p>
            <a:pPr algn="ctr"/>
            <a:r>
              <a:rPr lang="en-US" sz="4400" kern="1200" dirty="0">
                <a:solidFill>
                  <a:srgbClr val="000000"/>
                </a:solidFill>
                <a:effectLst/>
                <a:latin typeface="Times New Roman" panose="02020603050405020304" pitchFamily="18" charset="0"/>
                <a:ea typeface="+mn-ea"/>
                <a:cs typeface="Times New Roman" panose="02020603050405020304" pitchFamily="18" charset="0"/>
              </a:rPr>
              <a:t>Display Student Functionality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A90B18-52F4-65F0-7E92-8536AFC9C720}"/>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9775E20F-8219-0D1A-DD66-278B5A3384E2}"/>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748B7259-7D4A-2DC6-94C7-DE7867C254A4}"/>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0A1BBB0B-4CC4-0B49-45D1-C54435AEA488}"/>
              </a:ext>
            </a:extLst>
          </p:cNvPr>
          <p:cNvSpPr>
            <a:spLocks noGrp="1"/>
          </p:cNvSpPr>
          <p:nvPr>
            <p:ph type="sldNum" sz="quarter" idx="12"/>
          </p:nvPr>
        </p:nvSpPr>
        <p:spPr/>
        <p:txBody>
          <a:bodyPr/>
          <a:lstStyle/>
          <a:p>
            <a:fld id="{6113E31D-E2AB-40D1-8B51-AFA5AFEF393A}" type="slidenum">
              <a:rPr lang="en-US" sz="1400" smtClean="0"/>
              <a:t>23</a:t>
            </a:fld>
            <a:endParaRPr lang="en-US" sz="1400" dirty="0"/>
          </a:p>
        </p:txBody>
      </p:sp>
      <p:pic>
        <p:nvPicPr>
          <p:cNvPr id="8" name="Content Placeholder 7">
            <a:extLst>
              <a:ext uri="{FF2B5EF4-FFF2-40B4-BE49-F238E27FC236}">
                <a16:creationId xmlns:a16="http://schemas.microsoft.com/office/drawing/2014/main" id="{31A0FCBA-2613-99B7-0BE4-BF197833E9ED}"/>
              </a:ext>
            </a:extLst>
          </p:cNvPr>
          <p:cNvPicPr>
            <a:picLocks noGrp="1" noChangeAspect="1"/>
          </p:cNvPicPr>
          <p:nvPr>
            <p:ph idx="1"/>
          </p:nvPr>
        </p:nvPicPr>
        <p:blipFill>
          <a:blip r:embed="rId4"/>
          <a:stretch>
            <a:fillRect/>
          </a:stretch>
        </p:blipFill>
        <p:spPr>
          <a:xfrm>
            <a:off x="2389524" y="1846263"/>
            <a:ext cx="7473277" cy="4022725"/>
          </a:xfrm>
        </p:spPr>
      </p:pic>
    </p:spTree>
    <p:extLst>
      <p:ext uri="{BB962C8B-B14F-4D97-AF65-F5344CB8AC3E}">
        <p14:creationId xmlns:p14="http://schemas.microsoft.com/office/powerpoint/2010/main" val="3434453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F4729-9FAF-DEEF-B198-7E41233C7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C9527-8F41-9A3E-C6CA-7BADCAC1A164}"/>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Exit Student Functionality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CDCEEA-8DAA-6072-56A9-966AF436FBAE}"/>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DD0310B7-EC27-8551-2420-9856640B0849}"/>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17116FB7-B91A-3117-7309-9AC9BF60A5C7}"/>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78628C96-15A4-58E8-96D9-B07F3E8872CC}"/>
              </a:ext>
            </a:extLst>
          </p:cNvPr>
          <p:cNvSpPr>
            <a:spLocks noGrp="1"/>
          </p:cNvSpPr>
          <p:nvPr>
            <p:ph type="sldNum" sz="quarter" idx="12"/>
          </p:nvPr>
        </p:nvSpPr>
        <p:spPr/>
        <p:txBody>
          <a:bodyPr/>
          <a:lstStyle/>
          <a:p>
            <a:fld id="{6113E31D-E2AB-40D1-8B51-AFA5AFEF393A}" type="slidenum">
              <a:rPr lang="en-US" sz="1400" smtClean="0"/>
              <a:t>24</a:t>
            </a:fld>
            <a:endParaRPr lang="en-US" sz="1400" dirty="0"/>
          </a:p>
        </p:txBody>
      </p:sp>
      <p:sp>
        <p:nvSpPr>
          <p:cNvPr id="9" name="Content Placeholder 8">
            <a:extLst>
              <a:ext uri="{FF2B5EF4-FFF2-40B4-BE49-F238E27FC236}">
                <a16:creationId xmlns:a16="http://schemas.microsoft.com/office/drawing/2014/main" id="{4C910784-9572-058F-76DF-7633DFD2916A}"/>
              </a:ext>
            </a:extLst>
          </p:cNvPr>
          <p:cNvSpPr>
            <a:spLocks noGrp="1"/>
          </p:cNvSpPr>
          <p:nvPr>
            <p:ph idx="1"/>
          </p:nvPr>
        </p:nvSpPr>
        <p:spPr/>
        <p:txBody>
          <a:bodyPr>
            <a:normAutofit/>
          </a:bodyPr>
          <a:lstStyle/>
          <a:p>
            <a:endParaRPr lang="en-US" dirty="0"/>
          </a:p>
          <a:p>
            <a:r>
              <a:rPr lang="en-US" dirty="0"/>
              <a:t>1. </a:t>
            </a:r>
            <a:r>
              <a:rPr lang="en-US" b="1" dirty="0"/>
              <a:t>Confirmation Prompt</a:t>
            </a:r>
            <a:r>
              <a:rPr lang="en-US" dirty="0"/>
              <a:t>: Display a confirmation prompt to the user asking if they want to exit the application.</a:t>
            </a:r>
          </a:p>
          <a:p>
            <a:r>
              <a:rPr lang="en-US" dirty="0"/>
              <a:t>2. </a:t>
            </a:r>
            <a:r>
              <a:rPr lang="en-US" b="1" dirty="0"/>
              <a:t>User Response Handling</a:t>
            </a:r>
            <a:r>
              <a:rPr lang="en-US" dirty="0"/>
              <a:t>: Capture the user's response from the prompt and proceed accordingly based on their choice.</a:t>
            </a:r>
          </a:p>
          <a:p>
            <a:r>
              <a:rPr lang="en-US" dirty="0"/>
              <a:t>3</a:t>
            </a:r>
            <a:r>
              <a:rPr lang="en-US" b="1" dirty="0"/>
              <a:t>. Graceful Exit</a:t>
            </a:r>
            <a:r>
              <a:rPr lang="en-US" dirty="0"/>
              <a:t>: If the user chooses to exit, close the application window or terminate the program in a graceful manner.</a:t>
            </a:r>
          </a:p>
          <a:p>
            <a:r>
              <a:rPr lang="en-US" dirty="0"/>
              <a:t>4. </a:t>
            </a:r>
            <a:r>
              <a:rPr lang="en-US" b="1" dirty="0"/>
              <a:t>Data Saving (Optional): </a:t>
            </a:r>
            <a:r>
              <a:rPr lang="en-US" dirty="0"/>
              <a:t>Optionally, save any unsaved data or perform necessary cleanup tasks before exiting the application.</a:t>
            </a:r>
            <a:endParaRPr lang="en-IN" dirty="0"/>
          </a:p>
        </p:txBody>
      </p:sp>
    </p:spTree>
    <p:extLst>
      <p:ext uri="{BB962C8B-B14F-4D97-AF65-F5344CB8AC3E}">
        <p14:creationId xmlns:p14="http://schemas.microsoft.com/office/powerpoint/2010/main" val="351493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9F08-2AA2-62FE-2F0C-B968A70B3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64F62-F5EB-A230-E1B1-979762EA6B52}"/>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Exit Student Functionality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3E6976-77ED-40BA-BD40-9667A248CB78}"/>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AAB3550-B670-A3B4-D618-EF8EE6426DC7}"/>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396F2D8B-783B-0637-60B5-006BA75ED06D}"/>
              </a:ext>
            </a:extLst>
          </p:cNvPr>
          <p:cNvSpPr>
            <a:spLocks noGrp="1"/>
          </p:cNvSpPr>
          <p:nvPr>
            <p:ph type="ftr" sz="quarter" idx="11"/>
          </p:nvPr>
        </p:nvSpPr>
        <p:spPr>
          <a:xfrm>
            <a:off x="227486" y="6459785"/>
            <a:ext cx="2593351" cy="365125"/>
          </a:xfrm>
        </p:spPr>
        <p:txBody>
          <a:bodyPr/>
          <a:lstStyle/>
          <a:p>
            <a:r>
              <a:rPr lang="en-US" dirty="0"/>
              <a:t>COLLEGE PLACEMENT MANAGEMENT SYSTEM</a:t>
            </a:r>
          </a:p>
        </p:txBody>
      </p:sp>
      <p:sp>
        <p:nvSpPr>
          <p:cNvPr id="7" name="Slide Number Placeholder 6">
            <a:extLst>
              <a:ext uri="{FF2B5EF4-FFF2-40B4-BE49-F238E27FC236}">
                <a16:creationId xmlns:a16="http://schemas.microsoft.com/office/drawing/2014/main" id="{130F5AA6-5295-29C1-41B7-1AA023AFEBBB}"/>
              </a:ext>
            </a:extLst>
          </p:cNvPr>
          <p:cNvSpPr>
            <a:spLocks noGrp="1"/>
          </p:cNvSpPr>
          <p:nvPr>
            <p:ph type="sldNum" sz="quarter" idx="12"/>
          </p:nvPr>
        </p:nvSpPr>
        <p:spPr/>
        <p:txBody>
          <a:bodyPr/>
          <a:lstStyle/>
          <a:p>
            <a:fld id="{6113E31D-E2AB-40D1-8B51-AFA5AFEF393A}" type="slidenum">
              <a:rPr lang="en-US" sz="1400" smtClean="0"/>
              <a:t>25</a:t>
            </a:fld>
            <a:endParaRPr lang="en-US" sz="1400" dirty="0"/>
          </a:p>
        </p:txBody>
      </p:sp>
      <p:pic>
        <p:nvPicPr>
          <p:cNvPr id="8" name="Content Placeholder 7">
            <a:extLst>
              <a:ext uri="{FF2B5EF4-FFF2-40B4-BE49-F238E27FC236}">
                <a16:creationId xmlns:a16="http://schemas.microsoft.com/office/drawing/2014/main" id="{67B6C02F-4702-4721-3AEF-D96AF2B03EDD}"/>
              </a:ext>
            </a:extLst>
          </p:cNvPr>
          <p:cNvPicPr>
            <a:picLocks noGrp="1" noChangeAspect="1"/>
          </p:cNvPicPr>
          <p:nvPr>
            <p:ph idx="1"/>
          </p:nvPr>
        </p:nvPicPr>
        <p:blipFill>
          <a:blip r:embed="rId4"/>
          <a:stretch>
            <a:fillRect/>
          </a:stretch>
        </p:blipFill>
        <p:spPr>
          <a:xfrm>
            <a:off x="2384093" y="1846263"/>
            <a:ext cx="7484139" cy="4022725"/>
          </a:xfrm>
        </p:spPr>
      </p:pic>
    </p:spTree>
    <p:extLst>
      <p:ext uri="{BB962C8B-B14F-4D97-AF65-F5344CB8AC3E}">
        <p14:creationId xmlns:p14="http://schemas.microsoft.com/office/powerpoint/2010/main" val="2934900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a:t>
            </a:r>
            <a:r>
              <a:rPr lang="en-IN" dirty="0">
                <a:solidFill>
                  <a:schemeClr val="tx1"/>
                </a:solidFill>
                <a:latin typeface="Times New Roman" panose="02020603050405020304" pitchFamily="18" charset="0"/>
                <a:cs typeface="Times New Roman" panose="02020603050405020304" pitchFamily="18" charset="0"/>
              </a:rPr>
              <a:t>ONCLUSION</a:t>
            </a: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541175" y="1845734"/>
            <a:ext cx="11299371" cy="4023360"/>
          </a:xfrm>
        </p:spPr>
        <p:txBody>
          <a:bodyPr>
            <a:normAutofit fontScale="925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The College Placement Management System, developed using Python and MySQL, offers a comprehensive solution for efficiently managing student data in the context of college placements. Through a user-friendly interface built with </a:t>
            </a:r>
            <a:r>
              <a:rPr lang="en-US" dirty="0" err="1">
                <a:solidFill>
                  <a:schemeClr val="tx1"/>
                </a:solidFill>
                <a:latin typeface="Times New Roman" panose="02020603050405020304" pitchFamily="18" charset="0"/>
                <a:cs typeface="Times New Roman" panose="02020603050405020304" pitchFamily="18" charset="0"/>
              </a:rPr>
              <a:t>tkinter</a:t>
            </a:r>
            <a:r>
              <a:rPr lang="en-US" dirty="0">
                <a:solidFill>
                  <a:schemeClr val="tx1"/>
                </a:solidFill>
                <a:latin typeface="Times New Roman" panose="02020603050405020304" pitchFamily="18" charset="0"/>
                <a:cs typeface="Times New Roman" panose="02020603050405020304" pitchFamily="18" charset="0"/>
              </a:rPr>
              <a:t> GUI elements, users can seamlessly navigate and utilize various functionalities such as adding, searching, updating, and deleting student records. The integration with MySQL ensures secure and efficient storage and retrieval of data, enabling seamless interaction between the application and the database backend.</a:t>
            </a:r>
          </a:p>
          <a:p>
            <a:pPr algn="just"/>
            <a:r>
              <a:rPr lang="en-US" dirty="0">
                <a:solidFill>
                  <a:schemeClr val="tx1"/>
                </a:solidFill>
                <a:latin typeface="Times New Roman" panose="02020603050405020304" pitchFamily="18" charset="0"/>
                <a:cs typeface="Times New Roman" panose="02020603050405020304" pitchFamily="18" charset="0"/>
              </a:rPr>
              <a:t>This project underscores the practical application of Python and MySQL in real-world software development, showcasing their versatility and effectiveness in addressing complex data management tasks. With robust error handling mechanisms in place, the system ensures smooth operation and provides informative feedback to users in case of errors or unexpected events. The modular design of the system allows for scalability and customization, enabling easy adaptation to specific requirements or future enhancements.</a:t>
            </a:r>
          </a:p>
          <a:p>
            <a:pPr algn="just"/>
            <a:r>
              <a:rPr lang="en-US" dirty="0">
                <a:solidFill>
                  <a:schemeClr val="tx1"/>
                </a:solidFill>
                <a:latin typeface="Times New Roman" panose="02020603050405020304" pitchFamily="18" charset="0"/>
                <a:cs typeface="Times New Roman" panose="02020603050405020304" pitchFamily="18" charset="0"/>
              </a:rPr>
              <a:t>Overall, the College Placement Management System exemplifies the successful integration of technology to streamline and optimize the management of student data in college placement processes. Its intuitive interface, coupled with robust functionality, empowers college administrators and placement coordinators to efficiently organize and track student placement information, ultimately contributing to smoother and more effective placement processes.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6" name="Footer Placeholder 5">
            <a:extLst>
              <a:ext uri="{FF2B5EF4-FFF2-40B4-BE49-F238E27FC236}">
                <a16:creationId xmlns:a16="http://schemas.microsoft.com/office/drawing/2014/main" id="{C7A9E0A9-5C5A-79AC-4492-212FB20A1CCF}"/>
              </a:ext>
            </a:extLst>
          </p:cNvPr>
          <p:cNvSpPr>
            <a:spLocks noGrp="1"/>
          </p:cNvSpPr>
          <p:nvPr>
            <p:ph type="ftr" sz="quarter" idx="11"/>
          </p:nvPr>
        </p:nvSpPr>
        <p:spPr>
          <a:xfrm>
            <a:off x="227487" y="6459785"/>
            <a:ext cx="1312025" cy="365125"/>
          </a:xfrm>
        </p:spPr>
        <p:txBody>
          <a:bodyPr/>
          <a:lstStyle/>
          <a:p>
            <a:r>
              <a:rPr lang="en-US" dirty="0"/>
              <a:t>COLLEGE PLACEMENT MANAGEMENT SYSTEM</a:t>
            </a:r>
          </a:p>
        </p:txBody>
      </p:sp>
      <p:sp>
        <p:nvSpPr>
          <p:cNvPr id="8" name="Slide Number Placeholder 7">
            <a:extLst>
              <a:ext uri="{FF2B5EF4-FFF2-40B4-BE49-F238E27FC236}">
                <a16:creationId xmlns:a16="http://schemas.microsoft.com/office/drawing/2014/main" id="{DFE4CD1D-A081-172B-8F18-0455E2E576EB}"/>
              </a:ext>
            </a:extLst>
          </p:cNvPr>
          <p:cNvSpPr>
            <a:spLocks noGrp="1"/>
          </p:cNvSpPr>
          <p:nvPr>
            <p:ph type="sldNum" sz="quarter" idx="12"/>
          </p:nvPr>
        </p:nvSpPr>
        <p:spPr/>
        <p:txBody>
          <a:bodyPr/>
          <a:lstStyle/>
          <a:p>
            <a:fld id="{6113E31D-E2AB-40D1-8B51-AFA5AFEF393A}" type="slidenum">
              <a:rPr lang="en-US" sz="1400" smtClean="0"/>
              <a:t>26</a:t>
            </a:fld>
            <a:endParaRPr lang="en-US" sz="1400" dirty="0"/>
          </a:p>
        </p:txBody>
      </p:sp>
    </p:spTree>
    <p:extLst>
      <p:ext uri="{BB962C8B-B14F-4D97-AF65-F5344CB8AC3E}">
        <p14:creationId xmlns:p14="http://schemas.microsoft.com/office/powerpoint/2010/main" val="169534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541175" y="2845836"/>
            <a:ext cx="11299371" cy="3023257"/>
          </a:xfrm>
        </p:spPr>
        <p:txBody>
          <a:bodyPr>
            <a:normAutofit/>
          </a:bodyPr>
          <a:lstStyle/>
          <a:p>
            <a:pPr algn="ctr"/>
            <a:r>
              <a:rPr lang="en-US" sz="9600" dirty="0">
                <a:solidFill>
                  <a:schemeClr val="tx1"/>
                </a:solidFill>
                <a:latin typeface="Times New Roman" panose="02020603050405020304" pitchFamily="18" charset="0"/>
                <a:cs typeface="Times New Roman" panose="02020603050405020304" pitchFamily="18" charset="0"/>
              </a:rPr>
              <a:t>THANK YOU</a:t>
            </a:r>
            <a:endParaRPr lang="en-IN" sz="96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Tree>
    <p:extLst>
      <p:ext uri="{BB962C8B-B14F-4D97-AF65-F5344CB8AC3E}">
        <p14:creationId xmlns:p14="http://schemas.microsoft.com/office/powerpoint/2010/main" val="375494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a:xfrm>
            <a:off x="1097280" y="286604"/>
            <a:ext cx="10058400" cy="1298562"/>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319177" y="1737582"/>
            <a:ext cx="11521370" cy="4569788"/>
          </a:xfrm>
        </p:spPr>
        <p:txBody>
          <a:bodyPr>
            <a:normAutofit lnSpcReduction="10000"/>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College Placement System is a comprehensive solution designed to streamline the management of student records within educational institutions. Developed using Python and the </a:t>
            </a:r>
            <a:r>
              <a:rPr lang="en-US" sz="1800" dirty="0" err="1">
                <a:solidFill>
                  <a:schemeClr val="tx1"/>
                </a:solidFill>
                <a:latin typeface="Times New Roman" panose="02020603050405020304" pitchFamily="18" charset="0"/>
                <a:cs typeface="Times New Roman" panose="02020603050405020304" pitchFamily="18" charset="0"/>
              </a:rPr>
              <a:t>tkinter</a:t>
            </a:r>
            <a:r>
              <a:rPr lang="en-US" sz="1800" dirty="0">
                <a:solidFill>
                  <a:schemeClr val="tx1"/>
                </a:solidFill>
                <a:latin typeface="Times New Roman" panose="02020603050405020304" pitchFamily="18" charset="0"/>
                <a:cs typeface="Times New Roman" panose="02020603050405020304" pitchFamily="18" charset="0"/>
              </a:rPr>
              <a:t> library for graphical user interface (GUI) design, this system offers a robust set of features to administrators, faculty, and staff.</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Central to its functionality is the seamless integration with a MySQL database, facilitated by the </a:t>
            </a:r>
            <a:r>
              <a:rPr lang="en-US" sz="1800" dirty="0" err="1">
                <a:solidFill>
                  <a:schemeClr val="tx1"/>
                </a:solidFill>
                <a:latin typeface="Times New Roman" panose="02020603050405020304" pitchFamily="18" charset="0"/>
                <a:cs typeface="Times New Roman" panose="02020603050405020304" pitchFamily="18" charset="0"/>
              </a:rPr>
              <a:t>pymysql</a:t>
            </a:r>
            <a:r>
              <a:rPr lang="en-US" sz="1800" dirty="0">
                <a:solidFill>
                  <a:schemeClr val="tx1"/>
                </a:solidFill>
                <a:latin typeface="Times New Roman" panose="02020603050405020304" pitchFamily="18" charset="0"/>
                <a:cs typeface="Times New Roman" panose="02020603050405020304" pitchFamily="18" charset="0"/>
              </a:rPr>
              <a:t> library. This ensures efficient data storage and retrieval, enabling quick access to student information and facilitating timely decision-making processes.</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In addition to basic CRUD (Create, Read, Update, Delete) operations for managing student records, the system also incorporates advanced functionalities such as search and display capabilities. Through intuitive GUI elements like labels, entry fields, buttons, and tables, users can interact with the system effortlessly, enhancing user experience and efficiency.</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Furthermore, the College Placement System prioritizes data integrity and security, implementing measures to safeguard sensitive information and prevent unauthorized access. By leveraging industry-standard practices in database management and GUI design, the system sets a high standard for usability and reliability in educational administration software.</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Overall, the College Placement System represents a powerful tool for educational institutions seeking to streamline their administrative processes and enhance the management of student data. Its user-friendly interface, coupled with robust functionality and database integration, makes it a valuable asset for colleges and universities aiming to optimize their placement processes and improve overall efficiency.</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6" name="TextBox 5">
            <a:extLst>
              <a:ext uri="{FF2B5EF4-FFF2-40B4-BE49-F238E27FC236}">
                <a16:creationId xmlns:a16="http://schemas.microsoft.com/office/drawing/2014/main" id="{20435A08-74B3-3081-BBF3-B519D2CA94DB}"/>
              </a:ext>
            </a:extLst>
          </p:cNvPr>
          <p:cNvSpPr txBox="1"/>
          <p:nvPr/>
        </p:nvSpPr>
        <p:spPr>
          <a:xfrm>
            <a:off x="5685700" y="6386730"/>
            <a:ext cx="184731" cy="369332"/>
          </a:xfrm>
          <a:prstGeom prst="rect">
            <a:avLst/>
          </a:prstGeom>
          <a:noFill/>
        </p:spPr>
        <p:txBody>
          <a:bodyPr wrap="none" rtlCol="0">
            <a:spAutoFit/>
          </a:bodyPr>
          <a:lstStyle/>
          <a:p>
            <a:endParaRPr lang="en-IN" dirty="0"/>
          </a:p>
        </p:txBody>
      </p:sp>
      <p:sp>
        <p:nvSpPr>
          <p:cNvPr id="7" name="Footer Placeholder 6">
            <a:extLst>
              <a:ext uri="{FF2B5EF4-FFF2-40B4-BE49-F238E27FC236}">
                <a16:creationId xmlns:a16="http://schemas.microsoft.com/office/drawing/2014/main" id="{D2262BEE-A947-B332-34BF-E3F9C48BEA42}"/>
              </a:ext>
            </a:extLst>
          </p:cNvPr>
          <p:cNvSpPr>
            <a:spLocks noGrp="1"/>
          </p:cNvSpPr>
          <p:nvPr>
            <p:ph type="ftr" sz="quarter" idx="11"/>
          </p:nvPr>
        </p:nvSpPr>
        <p:spPr>
          <a:xfrm>
            <a:off x="134224" y="6391321"/>
            <a:ext cx="2660734" cy="438180"/>
          </a:xfrm>
        </p:spPr>
        <p:txBody>
          <a:bodyPr/>
          <a:lstStyle/>
          <a:p>
            <a:r>
              <a:rPr lang="en-US" dirty="0"/>
              <a:t>COLLEGE PLACEMENT MANAGEMENT SYSTEM</a:t>
            </a:r>
          </a:p>
        </p:txBody>
      </p:sp>
      <p:sp>
        <p:nvSpPr>
          <p:cNvPr id="8" name="Slide Number Placeholder 7">
            <a:extLst>
              <a:ext uri="{FF2B5EF4-FFF2-40B4-BE49-F238E27FC236}">
                <a16:creationId xmlns:a16="http://schemas.microsoft.com/office/drawing/2014/main" id="{20407AA0-76D7-E72E-8503-77C1350E61CA}"/>
              </a:ext>
            </a:extLst>
          </p:cNvPr>
          <p:cNvSpPr>
            <a:spLocks noGrp="1"/>
          </p:cNvSpPr>
          <p:nvPr>
            <p:ph type="sldNum" sz="quarter" idx="12"/>
          </p:nvPr>
        </p:nvSpPr>
        <p:spPr/>
        <p:txBody>
          <a:bodyPr/>
          <a:lstStyle/>
          <a:p>
            <a:fld id="{6113E31D-E2AB-40D1-8B51-AFA5AFEF393A}" type="slidenum">
              <a:rPr lang="en-US" sz="1400" smtClean="0"/>
              <a:t>3</a:t>
            </a:fld>
            <a:endParaRPr lang="en-US" sz="1400" dirty="0"/>
          </a:p>
        </p:txBody>
      </p:sp>
    </p:spTree>
    <p:extLst>
      <p:ext uri="{BB962C8B-B14F-4D97-AF65-F5344CB8AC3E}">
        <p14:creationId xmlns:p14="http://schemas.microsoft.com/office/powerpoint/2010/main" val="99816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NTRODUCTION</a:t>
            </a: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0" y="1889774"/>
            <a:ext cx="8170877" cy="4380396"/>
          </a:xfrm>
        </p:spPr>
        <p:txBody>
          <a:bodyPr>
            <a:noAutofit/>
          </a:bodyPr>
          <a:lstStyle/>
          <a:p>
            <a:pPr lvl="1"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1. </a:t>
            </a:r>
            <a:r>
              <a:rPr lang="en-US" b="1" dirty="0">
                <a:solidFill>
                  <a:schemeClr val="tx1"/>
                </a:solidFill>
                <a:latin typeface="Times New Roman" panose="02020603050405020304" pitchFamily="18" charset="0"/>
                <a:cs typeface="Times New Roman" panose="02020603050405020304" pitchFamily="18" charset="0"/>
              </a:rPr>
              <a:t>Streamlined Management</a:t>
            </a:r>
            <a:r>
              <a:rPr lang="en-US" dirty="0">
                <a:solidFill>
                  <a:schemeClr val="tx1"/>
                </a:solidFill>
                <a:latin typeface="Times New Roman" panose="02020603050405020304" pitchFamily="18" charset="0"/>
                <a:cs typeface="Times New Roman" panose="02020603050405020304" pitchFamily="18" charset="0"/>
              </a:rPr>
              <a:t>: The College Placement Management System serves as a centralized platform for educational institutions to efficiently handle the complexities of student placement data, ensuring smoother processes for both administrators and students.</a:t>
            </a:r>
          </a:p>
          <a:p>
            <a:pPr lvl="1"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2. </a:t>
            </a:r>
            <a:r>
              <a:rPr lang="en-US" b="1" dirty="0">
                <a:solidFill>
                  <a:schemeClr val="tx1"/>
                </a:solidFill>
                <a:latin typeface="Times New Roman" panose="02020603050405020304" pitchFamily="18" charset="0"/>
                <a:cs typeface="Times New Roman" panose="02020603050405020304" pitchFamily="18" charset="0"/>
              </a:rPr>
              <a:t>Technological Foundation</a:t>
            </a:r>
            <a:r>
              <a:rPr lang="en-US" dirty="0">
                <a:solidFill>
                  <a:schemeClr val="tx1"/>
                </a:solidFill>
                <a:latin typeface="Times New Roman" panose="02020603050405020304" pitchFamily="18" charset="0"/>
                <a:cs typeface="Times New Roman" panose="02020603050405020304" pitchFamily="18" charset="0"/>
              </a:rPr>
              <a:t>: Developed with Python for its versatility and MySQL for its robust database management capabilities, the system offers a sturdy foundation for storing, organizing, and retrieving vast amounts of placement-related information securely.</a:t>
            </a:r>
          </a:p>
          <a:p>
            <a:pPr lvl="1"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3. </a:t>
            </a:r>
            <a:r>
              <a:rPr lang="en-US" b="1" dirty="0">
                <a:solidFill>
                  <a:schemeClr val="tx1"/>
                </a:solidFill>
                <a:latin typeface="Times New Roman" panose="02020603050405020304" pitchFamily="18" charset="0"/>
                <a:cs typeface="Times New Roman" panose="02020603050405020304" pitchFamily="18" charset="0"/>
              </a:rPr>
              <a:t>Comprehensive Functionality</a:t>
            </a:r>
            <a:r>
              <a:rPr lang="en-US" dirty="0">
                <a:solidFill>
                  <a:schemeClr val="tx1"/>
                </a:solidFill>
                <a:latin typeface="Times New Roman" panose="02020603050405020304" pitchFamily="18" charset="0"/>
                <a:cs typeface="Times New Roman" panose="02020603050405020304" pitchFamily="18" charset="0"/>
              </a:rPr>
              <a:t>: Offering a suite of functionalities including data entry, search, update, and deletion, the system empowers administrators with the tools needed to effectively manage student records throughout their placement journey.</a:t>
            </a:r>
          </a:p>
          <a:p>
            <a:pPr lvl="1"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4. </a:t>
            </a:r>
            <a:r>
              <a:rPr lang="en-US" b="1" dirty="0">
                <a:solidFill>
                  <a:schemeClr val="tx1"/>
                </a:solidFill>
                <a:latin typeface="Times New Roman" panose="02020603050405020304" pitchFamily="18" charset="0"/>
                <a:cs typeface="Times New Roman" panose="02020603050405020304" pitchFamily="18" charset="0"/>
              </a:rPr>
              <a:t>Enhanced Operational Efficiency</a:t>
            </a:r>
            <a:r>
              <a:rPr lang="en-US" dirty="0">
                <a:solidFill>
                  <a:schemeClr val="tx1"/>
                </a:solidFill>
                <a:latin typeface="Times New Roman" panose="02020603050405020304" pitchFamily="18" charset="0"/>
                <a:cs typeface="Times New Roman" panose="02020603050405020304" pitchFamily="18" charset="0"/>
              </a:rPr>
              <a:t>: By automating routine tasks and providing insightful data visualization tools, the system not only improves operational efficiency but also enables institutions to make data-driven decisions, ultimately fostering better placement outcomes for students.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7" name="TextBox 6">
            <a:extLst>
              <a:ext uri="{FF2B5EF4-FFF2-40B4-BE49-F238E27FC236}">
                <a16:creationId xmlns:a16="http://schemas.microsoft.com/office/drawing/2014/main" id="{CFD7DC0A-61E0-CF9B-89D9-E42920AB1961}"/>
              </a:ext>
            </a:extLst>
          </p:cNvPr>
          <p:cNvSpPr txBox="1"/>
          <p:nvPr/>
        </p:nvSpPr>
        <p:spPr>
          <a:xfrm>
            <a:off x="9144001" y="4900891"/>
            <a:ext cx="249295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Fig1: college placement system</a:t>
            </a:r>
            <a:endParaRPr lang="en-IN"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F5D4B41-7DEB-CEF7-62C9-A5CD99D1392B}"/>
              </a:ext>
            </a:extLst>
          </p:cNvPr>
          <p:cNvSpPr>
            <a:spLocks noGrp="1"/>
          </p:cNvSpPr>
          <p:nvPr>
            <p:ph type="ftr" sz="quarter" idx="11"/>
          </p:nvPr>
        </p:nvSpPr>
        <p:spPr>
          <a:xfrm>
            <a:off x="93306" y="6459785"/>
            <a:ext cx="2529123" cy="365125"/>
          </a:xfrm>
        </p:spPr>
        <p:txBody>
          <a:bodyPr/>
          <a:lstStyle/>
          <a:p>
            <a:r>
              <a:rPr lang="en-US" dirty="0"/>
              <a:t>COLLEGE PLACEMENT MANAGEMENT SYSTEM</a:t>
            </a:r>
          </a:p>
        </p:txBody>
      </p:sp>
      <p:sp>
        <p:nvSpPr>
          <p:cNvPr id="9" name="Slide Number Placeholder 8">
            <a:extLst>
              <a:ext uri="{FF2B5EF4-FFF2-40B4-BE49-F238E27FC236}">
                <a16:creationId xmlns:a16="http://schemas.microsoft.com/office/drawing/2014/main" id="{82954C71-255F-0FC7-8554-63DD337AEDBC}"/>
              </a:ext>
            </a:extLst>
          </p:cNvPr>
          <p:cNvSpPr>
            <a:spLocks noGrp="1"/>
          </p:cNvSpPr>
          <p:nvPr>
            <p:ph type="sldNum" sz="quarter" idx="12"/>
          </p:nvPr>
        </p:nvSpPr>
        <p:spPr/>
        <p:txBody>
          <a:bodyPr/>
          <a:lstStyle/>
          <a:p>
            <a:fld id="{6113E31D-E2AB-40D1-8B51-AFA5AFEF393A}" type="slidenum">
              <a:rPr lang="en-US" sz="1400" smtClean="0"/>
              <a:t>4</a:t>
            </a:fld>
            <a:endParaRPr lang="en-US" sz="1400" dirty="0"/>
          </a:p>
        </p:txBody>
      </p:sp>
      <p:pic>
        <p:nvPicPr>
          <p:cNvPr id="10" name="Picture 9">
            <a:extLst>
              <a:ext uri="{FF2B5EF4-FFF2-40B4-BE49-F238E27FC236}">
                <a16:creationId xmlns:a16="http://schemas.microsoft.com/office/drawing/2014/main" id="{8726383E-E7A4-EF65-A970-023B10C274AB}"/>
              </a:ext>
            </a:extLst>
          </p:cNvPr>
          <p:cNvPicPr>
            <a:picLocks noChangeAspect="1"/>
          </p:cNvPicPr>
          <p:nvPr/>
        </p:nvPicPr>
        <p:blipFill>
          <a:blip r:embed="rId4"/>
          <a:stretch>
            <a:fillRect/>
          </a:stretch>
        </p:blipFill>
        <p:spPr>
          <a:xfrm>
            <a:off x="8497016" y="2076194"/>
            <a:ext cx="3407435" cy="2705611"/>
          </a:xfrm>
          <a:prstGeom prst="rect">
            <a:avLst/>
          </a:prstGeom>
        </p:spPr>
      </p:pic>
    </p:spTree>
    <p:extLst>
      <p:ext uri="{BB962C8B-B14F-4D97-AF65-F5344CB8AC3E}">
        <p14:creationId xmlns:p14="http://schemas.microsoft.com/office/powerpoint/2010/main" val="11594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a:xfrm>
            <a:off x="1097280" y="286603"/>
            <a:ext cx="10058400" cy="1298561"/>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ABOUT PYTHON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E2B1-7F57-BDC1-CB29-E0823A22833A}"/>
              </a:ext>
            </a:extLst>
          </p:cNvPr>
          <p:cNvSpPr>
            <a:spLocks noGrp="1"/>
          </p:cNvSpPr>
          <p:nvPr>
            <p:ph idx="1"/>
          </p:nvPr>
        </p:nvSpPr>
        <p:spPr>
          <a:xfrm>
            <a:off x="377505" y="1828801"/>
            <a:ext cx="11463041" cy="4387442"/>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                    Python is a computer programming language often used to build websites and software, automate tasks, and conduct data analysis. Python is a general-purpose language, meaning it can be used to create a variety of different programs and isn’t specialized for any specific problems. This versatility, along with its beginner-friendliness, has made it one of the most-used programming languages today.</a:t>
            </a:r>
          </a:p>
          <a:p>
            <a:pPr algn="just"/>
            <a:r>
              <a:rPr lang="en-US" sz="1800" dirty="0">
                <a:solidFill>
                  <a:schemeClr val="tx1"/>
                </a:solidFill>
                <a:latin typeface="Times New Roman" panose="02020603050405020304" pitchFamily="18" charset="0"/>
                <a:cs typeface="Times New Roman" panose="02020603050405020304" pitchFamily="18" charset="0"/>
              </a:rPr>
              <a:t>                   Python is commonly used for developing websites and software, task automation, data analysis, and data visualization. Since it’s relatively easy to learn, Python has been adopted by many non-programmers such as accountants and scientists, for a variety of everyday tasks, like organizing finances.</a:t>
            </a:r>
          </a:p>
          <a:p>
            <a:pPr algn="just"/>
            <a:r>
              <a:rPr lang="en-US" sz="1800" dirty="0">
                <a:solidFill>
                  <a:schemeClr val="tx1"/>
                </a:solidFill>
                <a:latin typeface="Times New Roman" panose="02020603050405020304" pitchFamily="18" charset="0"/>
                <a:cs typeface="Times New Roman" panose="02020603050405020304" pitchFamily="18" charset="0"/>
              </a:rPr>
              <a:t>What can you do with python?</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Data analysis and machine learning</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Web development</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Automation or scripting</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Software testing and prototyping</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Everyday tasks</a:t>
            </a: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pic>
        <p:nvPicPr>
          <p:cNvPr id="6" name="Picture 5">
            <a:extLst>
              <a:ext uri="{FF2B5EF4-FFF2-40B4-BE49-F238E27FC236}">
                <a16:creationId xmlns:a16="http://schemas.microsoft.com/office/drawing/2014/main" id="{E039F39E-14F5-A433-91E7-70C9D3696DC4}"/>
              </a:ext>
            </a:extLst>
          </p:cNvPr>
          <p:cNvPicPr>
            <a:picLocks noChangeAspect="1"/>
          </p:cNvPicPr>
          <p:nvPr/>
        </p:nvPicPr>
        <p:blipFill>
          <a:blip r:embed="rId4"/>
          <a:stretch>
            <a:fillRect/>
          </a:stretch>
        </p:blipFill>
        <p:spPr>
          <a:xfrm>
            <a:off x="7242265" y="3624044"/>
            <a:ext cx="4410270" cy="2290195"/>
          </a:xfrm>
          <a:prstGeom prst="rect">
            <a:avLst/>
          </a:prstGeom>
        </p:spPr>
      </p:pic>
      <p:sp>
        <p:nvSpPr>
          <p:cNvPr id="7" name="TextBox 6">
            <a:extLst>
              <a:ext uri="{FF2B5EF4-FFF2-40B4-BE49-F238E27FC236}">
                <a16:creationId xmlns:a16="http://schemas.microsoft.com/office/drawing/2014/main" id="{327D5710-DDBA-A8E1-13E4-4902D98971A3}"/>
              </a:ext>
            </a:extLst>
          </p:cNvPr>
          <p:cNvSpPr txBox="1"/>
          <p:nvPr/>
        </p:nvSpPr>
        <p:spPr>
          <a:xfrm>
            <a:off x="8207525" y="5914239"/>
            <a:ext cx="27109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Fig2: Python Programming</a:t>
            </a:r>
            <a:endParaRPr lang="en-IN"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309106D5-9854-12E9-713A-237F61E9F33F}"/>
              </a:ext>
            </a:extLst>
          </p:cNvPr>
          <p:cNvSpPr>
            <a:spLocks noGrp="1"/>
          </p:cNvSpPr>
          <p:nvPr>
            <p:ph type="ftr" sz="quarter" idx="11"/>
          </p:nvPr>
        </p:nvSpPr>
        <p:spPr>
          <a:xfrm>
            <a:off x="121298" y="6459785"/>
            <a:ext cx="3087727" cy="365125"/>
          </a:xfrm>
        </p:spPr>
        <p:txBody>
          <a:bodyPr/>
          <a:lstStyle/>
          <a:p>
            <a:r>
              <a:rPr lang="en-US" dirty="0"/>
              <a:t>COLLEGE PLACEMENT MANAGEMENT SYSTEM</a:t>
            </a:r>
          </a:p>
        </p:txBody>
      </p:sp>
      <p:sp>
        <p:nvSpPr>
          <p:cNvPr id="9" name="Slide Number Placeholder 8">
            <a:extLst>
              <a:ext uri="{FF2B5EF4-FFF2-40B4-BE49-F238E27FC236}">
                <a16:creationId xmlns:a16="http://schemas.microsoft.com/office/drawing/2014/main" id="{3BE4FDB2-54E2-1789-0622-754904DEE97C}"/>
              </a:ext>
            </a:extLst>
          </p:cNvPr>
          <p:cNvSpPr>
            <a:spLocks noGrp="1"/>
          </p:cNvSpPr>
          <p:nvPr>
            <p:ph type="sldNum" sz="quarter" idx="12"/>
          </p:nvPr>
        </p:nvSpPr>
        <p:spPr/>
        <p:txBody>
          <a:bodyPr/>
          <a:lstStyle/>
          <a:p>
            <a:fld id="{6113E31D-E2AB-40D1-8B51-AFA5AFEF393A}" type="slidenum">
              <a:rPr lang="en-US" sz="1400" smtClean="0"/>
              <a:t>5</a:t>
            </a:fld>
            <a:endParaRPr lang="en-US" sz="1400" dirty="0"/>
          </a:p>
        </p:txBody>
      </p:sp>
    </p:spTree>
    <p:extLst>
      <p:ext uri="{BB962C8B-B14F-4D97-AF65-F5344CB8AC3E}">
        <p14:creationId xmlns:p14="http://schemas.microsoft.com/office/powerpoint/2010/main" val="94420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9AD08-F326-9FEF-AFAD-F0E66B92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7E842-99B2-95A9-F3F9-C13556EFD528}"/>
              </a:ext>
            </a:extLst>
          </p:cNvPr>
          <p:cNvSpPr>
            <a:spLocks noGrp="1"/>
          </p:cNvSpPr>
          <p:nvPr>
            <p:ph type="title"/>
          </p:nvPr>
        </p:nvSpPr>
        <p:spPr>
          <a:xfrm>
            <a:off x="1097280" y="286603"/>
            <a:ext cx="10058400" cy="1298561"/>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ABOUT MYSQL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AB8511-6D04-B2DA-31F5-410739D8F2D2}"/>
              </a:ext>
            </a:extLst>
          </p:cNvPr>
          <p:cNvSpPr>
            <a:spLocks noGrp="1"/>
          </p:cNvSpPr>
          <p:nvPr>
            <p:ph idx="1"/>
          </p:nvPr>
        </p:nvSpPr>
        <p:spPr>
          <a:xfrm>
            <a:off x="377505" y="2193926"/>
            <a:ext cx="11463041" cy="3623093"/>
          </a:xfrm>
        </p:spPr>
        <p:txBody>
          <a:bodyPr>
            <a:no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1. Relational Database Management System (RDBMS): MySQL is a popular RDBMS known for its efficiency and        h reliability in managing structured data.</a:t>
            </a:r>
          </a:p>
          <a:p>
            <a:pPr algn="just"/>
            <a:r>
              <a:rPr lang="en-US" sz="1800" dirty="0">
                <a:solidFill>
                  <a:schemeClr val="tx1"/>
                </a:solidFill>
                <a:latin typeface="Times New Roman" panose="02020603050405020304" pitchFamily="18" charset="0"/>
                <a:cs typeface="Times New Roman" panose="02020603050405020304" pitchFamily="18" charset="0"/>
              </a:rPr>
              <a:t>2. Versatility in Applications: It is widely used for tasks such as storing and retrieving data for websites, web applications, and software solutions.</a:t>
            </a:r>
          </a:p>
          <a:p>
            <a:pPr algn="just"/>
            <a:r>
              <a:rPr lang="en-US" sz="1800" dirty="0">
                <a:solidFill>
                  <a:schemeClr val="tx1"/>
                </a:solidFill>
                <a:latin typeface="Times New Roman" panose="02020603050405020304" pitchFamily="18" charset="0"/>
                <a:cs typeface="Times New Roman" panose="02020603050405020304" pitchFamily="18" charset="0"/>
              </a:rPr>
              <a:t>3. Automation and Scripting: MySQL facilitates automation of repetitive database tasks and scripting through support for stored procedures, triggers, and scheduled events.</a:t>
            </a:r>
          </a:p>
          <a:p>
            <a:pPr algn="just"/>
            <a:r>
              <a:rPr lang="en-US" sz="1800" dirty="0">
                <a:solidFill>
                  <a:schemeClr val="tx1"/>
                </a:solidFill>
                <a:latin typeface="Times New Roman" panose="02020603050405020304" pitchFamily="18" charset="0"/>
                <a:cs typeface="Times New Roman" panose="02020603050405020304" pitchFamily="18" charset="0"/>
              </a:rPr>
              <a:t>4. Accessibility and Non-Programmer Use: Its user-friendly interface and accessibility make it suitable for non-programmers, including accountants and analysts, for organizing and analyzing data, particularly in financial contexts.</a:t>
            </a:r>
          </a:p>
        </p:txBody>
      </p:sp>
      <p:pic>
        <p:nvPicPr>
          <p:cNvPr id="4" name="Picture 3">
            <a:extLst>
              <a:ext uri="{FF2B5EF4-FFF2-40B4-BE49-F238E27FC236}">
                <a16:creationId xmlns:a16="http://schemas.microsoft.com/office/drawing/2014/main" id="{E38A700B-5D36-A7FB-2129-DA7D5D4EAAE7}"/>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500CBC24-D8EA-6CCF-EF49-19C3CD7CEFC0}"/>
              </a:ext>
            </a:extLst>
          </p:cNvPr>
          <p:cNvPicPr>
            <a:picLocks noChangeAspect="1"/>
          </p:cNvPicPr>
          <p:nvPr/>
        </p:nvPicPr>
        <p:blipFill>
          <a:blip r:embed="rId3"/>
          <a:stretch>
            <a:fillRect/>
          </a:stretch>
        </p:blipFill>
        <p:spPr>
          <a:xfrm>
            <a:off x="227487" y="134189"/>
            <a:ext cx="1268078" cy="1298561"/>
          </a:xfrm>
          <a:prstGeom prst="rect">
            <a:avLst/>
          </a:prstGeom>
        </p:spPr>
      </p:pic>
      <p:sp>
        <p:nvSpPr>
          <p:cNvPr id="8" name="Footer Placeholder 7">
            <a:extLst>
              <a:ext uri="{FF2B5EF4-FFF2-40B4-BE49-F238E27FC236}">
                <a16:creationId xmlns:a16="http://schemas.microsoft.com/office/drawing/2014/main" id="{5613C159-AE07-9764-75A4-99ED1EE0BA2B}"/>
              </a:ext>
            </a:extLst>
          </p:cNvPr>
          <p:cNvSpPr>
            <a:spLocks noGrp="1"/>
          </p:cNvSpPr>
          <p:nvPr>
            <p:ph type="ftr" sz="quarter" idx="11"/>
          </p:nvPr>
        </p:nvSpPr>
        <p:spPr>
          <a:xfrm>
            <a:off x="121298" y="6459785"/>
            <a:ext cx="3087727" cy="365125"/>
          </a:xfrm>
        </p:spPr>
        <p:txBody>
          <a:bodyPr/>
          <a:lstStyle/>
          <a:p>
            <a:r>
              <a:rPr lang="en-US" dirty="0"/>
              <a:t>COLLEGE PLACEMENT MANAGEMENT SYSTEM</a:t>
            </a:r>
          </a:p>
        </p:txBody>
      </p:sp>
      <p:sp>
        <p:nvSpPr>
          <p:cNvPr id="9" name="Slide Number Placeholder 8">
            <a:extLst>
              <a:ext uri="{FF2B5EF4-FFF2-40B4-BE49-F238E27FC236}">
                <a16:creationId xmlns:a16="http://schemas.microsoft.com/office/drawing/2014/main" id="{A909F51B-5B5B-4658-5A8E-4D195DCB651B}"/>
              </a:ext>
            </a:extLst>
          </p:cNvPr>
          <p:cNvSpPr>
            <a:spLocks noGrp="1"/>
          </p:cNvSpPr>
          <p:nvPr>
            <p:ph type="sldNum" sz="quarter" idx="12"/>
          </p:nvPr>
        </p:nvSpPr>
        <p:spPr/>
        <p:txBody>
          <a:bodyPr/>
          <a:lstStyle/>
          <a:p>
            <a:fld id="{6113E31D-E2AB-40D1-8B51-AFA5AFEF393A}" type="slidenum">
              <a:rPr lang="en-US" sz="1400" smtClean="0"/>
              <a:t>6</a:t>
            </a:fld>
            <a:endParaRPr lang="en-US" sz="1400" dirty="0"/>
          </a:p>
        </p:txBody>
      </p:sp>
    </p:spTree>
    <p:extLst>
      <p:ext uri="{BB962C8B-B14F-4D97-AF65-F5344CB8AC3E}">
        <p14:creationId xmlns:p14="http://schemas.microsoft.com/office/powerpoint/2010/main" val="313755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1-A681-099A-9B2A-652BBD961A2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APPLICATION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7F7C84-BDCA-6FB1-C32B-7B7326DDAF8F}"/>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C016318C-4D2B-9DEF-6574-BDFE8512624B}"/>
              </a:ext>
            </a:extLst>
          </p:cNvPr>
          <p:cNvPicPr>
            <a:picLocks noChangeAspect="1"/>
          </p:cNvPicPr>
          <p:nvPr/>
        </p:nvPicPr>
        <p:blipFill>
          <a:blip r:embed="rId3"/>
          <a:stretch>
            <a:fillRect/>
          </a:stretch>
        </p:blipFill>
        <p:spPr>
          <a:xfrm>
            <a:off x="227487" y="134189"/>
            <a:ext cx="1268078" cy="1298561"/>
          </a:xfrm>
          <a:prstGeom prst="rect">
            <a:avLst/>
          </a:prstGeom>
        </p:spPr>
      </p:pic>
      <p:sp>
        <p:nvSpPr>
          <p:cNvPr id="7" name="Content Placeholder 6">
            <a:extLst>
              <a:ext uri="{FF2B5EF4-FFF2-40B4-BE49-F238E27FC236}">
                <a16:creationId xmlns:a16="http://schemas.microsoft.com/office/drawing/2014/main" id="{73F2030C-01CF-E6B9-71DD-CC36C1BCC000}"/>
              </a:ext>
            </a:extLst>
          </p:cNvPr>
          <p:cNvSpPr>
            <a:spLocks noGrp="1"/>
          </p:cNvSpPr>
          <p:nvPr>
            <p:ph idx="1"/>
          </p:nvPr>
        </p:nvSpPr>
        <p:spPr>
          <a:xfrm>
            <a:off x="125835" y="1845733"/>
            <a:ext cx="11714711" cy="4462788"/>
          </a:xfrm>
        </p:spPr>
        <p:txBody>
          <a:bodyPr>
            <a:normAutofit lnSpcReduction="10000"/>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 </a:t>
            </a:r>
            <a:r>
              <a:rPr lang="en-US" b="1" dirty="0">
                <a:solidFill>
                  <a:schemeClr val="tx1"/>
                </a:solidFill>
                <a:latin typeface="Times New Roman" panose="02020603050405020304" pitchFamily="18" charset="0"/>
                <a:cs typeface="Times New Roman" panose="02020603050405020304" pitchFamily="18" charset="0"/>
              </a:rPr>
              <a:t>Student Placement Record Management :</a:t>
            </a:r>
          </a:p>
          <a:p>
            <a:r>
              <a:rPr lang="en-US" dirty="0">
                <a:solidFill>
                  <a:schemeClr val="tx1"/>
                </a:solidFill>
                <a:latin typeface="Times New Roman" panose="02020603050405020304" pitchFamily="18" charset="0"/>
                <a:cs typeface="Times New Roman" panose="02020603050405020304" pitchFamily="18" charset="0"/>
              </a:rPr>
              <a:t> Efficiently manage student records, including academic achievements, skills, and placement status.</a:t>
            </a:r>
          </a:p>
          <a:p>
            <a:r>
              <a:rPr lang="en-US" dirty="0">
                <a:solidFill>
                  <a:schemeClr val="tx1"/>
                </a:solidFill>
                <a:latin typeface="Times New Roman" panose="02020603050405020304" pitchFamily="18" charset="0"/>
                <a:cs typeface="Times New Roman" panose="02020603050405020304" pitchFamily="18" charset="0"/>
              </a:rPr>
              <a:t>2. </a:t>
            </a:r>
            <a:r>
              <a:rPr lang="en-US" b="1" dirty="0">
                <a:solidFill>
                  <a:schemeClr val="tx1"/>
                </a:solidFill>
                <a:latin typeface="Times New Roman" panose="02020603050405020304" pitchFamily="18" charset="0"/>
                <a:cs typeface="Times New Roman" panose="02020603050405020304" pitchFamily="18" charset="0"/>
              </a:rPr>
              <a:t>Employer Engagement and Job Posting :</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Provide a platform for employers to post job opportunities and engage with students for recruitment purposes.</a:t>
            </a:r>
          </a:p>
          <a:p>
            <a:r>
              <a:rPr lang="en-US" dirty="0">
                <a:solidFill>
                  <a:schemeClr val="tx1"/>
                </a:solidFill>
                <a:latin typeface="Times New Roman" panose="02020603050405020304" pitchFamily="18" charset="0"/>
                <a:cs typeface="Times New Roman" panose="02020603050405020304" pitchFamily="18" charset="0"/>
              </a:rPr>
              <a:t>3. </a:t>
            </a:r>
            <a:r>
              <a:rPr lang="en-US" b="1" dirty="0">
                <a:solidFill>
                  <a:schemeClr val="tx1"/>
                </a:solidFill>
                <a:latin typeface="Times New Roman" panose="02020603050405020304" pitchFamily="18" charset="0"/>
                <a:cs typeface="Times New Roman" panose="02020603050405020304" pitchFamily="18" charset="0"/>
              </a:rPr>
              <a:t>Interview Scheduling and Coordination :</a:t>
            </a:r>
          </a:p>
          <a:p>
            <a:r>
              <a:rPr lang="en-US" dirty="0">
                <a:solidFill>
                  <a:schemeClr val="tx1"/>
                </a:solidFill>
                <a:latin typeface="Times New Roman" panose="02020603050405020304" pitchFamily="18" charset="0"/>
                <a:cs typeface="Times New Roman" panose="02020603050405020304" pitchFamily="18" charset="0"/>
              </a:rPr>
              <a:t> Automate the scheduling and coordination of interviews between students and employers, streamlining the placement process.</a:t>
            </a:r>
          </a:p>
          <a:p>
            <a:r>
              <a:rPr lang="en-US" dirty="0">
                <a:solidFill>
                  <a:schemeClr val="tx1"/>
                </a:solidFill>
                <a:latin typeface="Times New Roman" panose="02020603050405020304" pitchFamily="18" charset="0"/>
                <a:cs typeface="Times New Roman" panose="02020603050405020304" pitchFamily="18" charset="0"/>
              </a:rPr>
              <a:t>4</a:t>
            </a:r>
            <a:r>
              <a:rPr lang="en-US" b="1" dirty="0">
                <a:solidFill>
                  <a:schemeClr val="tx1"/>
                </a:solidFill>
                <a:latin typeface="Times New Roman" panose="02020603050405020304" pitchFamily="18" charset="0"/>
                <a:cs typeface="Times New Roman" panose="02020603050405020304" pitchFamily="18" charset="0"/>
              </a:rPr>
              <a:t>. Placement Analytics and Reporting </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Generate analytics and reports on placement trends, success rates, and employer feedback to optimize the placement process.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0FE1705-FBC8-504A-EB0E-0DE2C72EC479}"/>
              </a:ext>
            </a:extLst>
          </p:cNvPr>
          <p:cNvSpPr>
            <a:spLocks noGrp="1"/>
          </p:cNvSpPr>
          <p:nvPr>
            <p:ph type="ftr" sz="quarter" idx="11"/>
          </p:nvPr>
        </p:nvSpPr>
        <p:spPr>
          <a:xfrm>
            <a:off x="125834" y="6459785"/>
            <a:ext cx="2833025" cy="365125"/>
          </a:xfrm>
        </p:spPr>
        <p:txBody>
          <a:bodyPr/>
          <a:lstStyle/>
          <a:p>
            <a:r>
              <a:rPr lang="en-US" dirty="0"/>
              <a:t>COLLEGE PLACEMENT MANAGEMENT SYSTEM</a:t>
            </a:r>
          </a:p>
        </p:txBody>
      </p:sp>
      <p:sp>
        <p:nvSpPr>
          <p:cNvPr id="6" name="Slide Number Placeholder 5">
            <a:extLst>
              <a:ext uri="{FF2B5EF4-FFF2-40B4-BE49-F238E27FC236}">
                <a16:creationId xmlns:a16="http://schemas.microsoft.com/office/drawing/2014/main" id="{BAC98771-AA9F-0316-4476-CC96C55BF3CA}"/>
              </a:ext>
            </a:extLst>
          </p:cNvPr>
          <p:cNvSpPr>
            <a:spLocks noGrp="1"/>
          </p:cNvSpPr>
          <p:nvPr>
            <p:ph type="sldNum" sz="quarter" idx="12"/>
          </p:nvPr>
        </p:nvSpPr>
        <p:spPr/>
        <p:txBody>
          <a:bodyPr/>
          <a:lstStyle/>
          <a:p>
            <a:fld id="{6113E31D-E2AB-40D1-8B51-AFA5AFEF393A}" type="slidenum">
              <a:rPr lang="en-US" sz="1400" smtClean="0"/>
              <a:t>7</a:t>
            </a:fld>
            <a:endParaRPr lang="en-US" sz="1400" dirty="0"/>
          </a:p>
        </p:txBody>
      </p:sp>
    </p:spTree>
    <p:extLst>
      <p:ext uri="{BB962C8B-B14F-4D97-AF65-F5344CB8AC3E}">
        <p14:creationId xmlns:p14="http://schemas.microsoft.com/office/powerpoint/2010/main" val="136587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046D4-256B-BEA6-4F4C-F4ECDBA794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6B62F-E1DA-F3E9-C9B3-1BD5DD81A1CE}"/>
              </a:ext>
            </a:extLst>
          </p:cNvPr>
          <p:cNvSpPr>
            <a:spLocks noGrp="1"/>
          </p:cNvSpPr>
          <p:nvPr>
            <p:ph type="title"/>
          </p:nvPr>
        </p:nvSpPr>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ERD (Entity Relationship Diagram)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17B94B-147A-1E92-E7D3-A8E8CFDDA9B2}"/>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FCA4F81D-3566-94F7-D7F8-A017050B8A8D}"/>
              </a:ext>
            </a:extLst>
          </p:cNvPr>
          <p:cNvPicPr>
            <a:picLocks noChangeAspect="1"/>
          </p:cNvPicPr>
          <p:nvPr/>
        </p:nvPicPr>
        <p:blipFill>
          <a:blip r:embed="rId3"/>
          <a:stretch>
            <a:fillRect/>
          </a:stretch>
        </p:blipFill>
        <p:spPr>
          <a:xfrm>
            <a:off x="227487" y="134189"/>
            <a:ext cx="1268078" cy="1298561"/>
          </a:xfrm>
          <a:prstGeom prst="rect">
            <a:avLst/>
          </a:prstGeom>
        </p:spPr>
      </p:pic>
      <p:sp>
        <p:nvSpPr>
          <p:cNvPr id="3" name="Footer Placeholder 2">
            <a:extLst>
              <a:ext uri="{FF2B5EF4-FFF2-40B4-BE49-F238E27FC236}">
                <a16:creationId xmlns:a16="http://schemas.microsoft.com/office/drawing/2014/main" id="{235BB0FC-21CB-4EB1-9CDF-ABD8703903BD}"/>
              </a:ext>
            </a:extLst>
          </p:cNvPr>
          <p:cNvSpPr>
            <a:spLocks noGrp="1"/>
          </p:cNvSpPr>
          <p:nvPr>
            <p:ph type="ftr" sz="quarter" idx="11"/>
          </p:nvPr>
        </p:nvSpPr>
        <p:spPr>
          <a:xfrm>
            <a:off x="125834" y="6459785"/>
            <a:ext cx="2833025" cy="365125"/>
          </a:xfrm>
        </p:spPr>
        <p:txBody>
          <a:bodyPr/>
          <a:lstStyle/>
          <a:p>
            <a:r>
              <a:rPr lang="en-US" dirty="0"/>
              <a:t>COLLEGE PLACEMENT MANAGEMENT SYSTEM</a:t>
            </a:r>
          </a:p>
        </p:txBody>
      </p:sp>
      <p:sp>
        <p:nvSpPr>
          <p:cNvPr id="6" name="Slide Number Placeholder 5">
            <a:extLst>
              <a:ext uri="{FF2B5EF4-FFF2-40B4-BE49-F238E27FC236}">
                <a16:creationId xmlns:a16="http://schemas.microsoft.com/office/drawing/2014/main" id="{E4841CB4-4DCE-A90B-A737-525E2F74A5B5}"/>
              </a:ext>
            </a:extLst>
          </p:cNvPr>
          <p:cNvSpPr>
            <a:spLocks noGrp="1"/>
          </p:cNvSpPr>
          <p:nvPr>
            <p:ph type="sldNum" sz="quarter" idx="12"/>
          </p:nvPr>
        </p:nvSpPr>
        <p:spPr/>
        <p:txBody>
          <a:bodyPr/>
          <a:lstStyle/>
          <a:p>
            <a:fld id="{6113E31D-E2AB-40D1-8B51-AFA5AFEF393A}" type="slidenum">
              <a:rPr lang="en-US" sz="1400" smtClean="0"/>
              <a:t>8</a:t>
            </a:fld>
            <a:endParaRPr lang="en-US" sz="1400" dirty="0"/>
          </a:p>
        </p:txBody>
      </p:sp>
      <p:pic>
        <p:nvPicPr>
          <p:cNvPr id="13" name="Content Placeholder 12">
            <a:extLst>
              <a:ext uri="{FF2B5EF4-FFF2-40B4-BE49-F238E27FC236}">
                <a16:creationId xmlns:a16="http://schemas.microsoft.com/office/drawing/2014/main" id="{2970EEB6-4469-12D7-8E9E-0CF1F80C3B50}"/>
              </a:ext>
            </a:extLst>
          </p:cNvPr>
          <p:cNvPicPr>
            <a:picLocks noGrp="1" noChangeAspect="1"/>
          </p:cNvPicPr>
          <p:nvPr>
            <p:ph idx="1"/>
          </p:nvPr>
        </p:nvPicPr>
        <p:blipFill>
          <a:blip r:embed="rId4"/>
          <a:stretch>
            <a:fillRect/>
          </a:stretch>
        </p:blipFill>
        <p:spPr>
          <a:xfrm>
            <a:off x="1495565" y="1846263"/>
            <a:ext cx="9381730" cy="4022725"/>
          </a:xfrm>
          <a:prstGeom prst="rect">
            <a:avLst/>
          </a:prstGeom>
        </p:spPr>
      </p:pic>
    </p:spTree>
    <p:extLst>
      <p:ext uri="{BB962C8B-B14F-4D97-AF65-F5344CB8AC3E}">
        <p14:creationId xmlns:p14="http://schemas.microsoft.com/office/powerpoint/2010/main" val="239656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3ADE9-1E77-5F9E-BB91-D6247E878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378F7-E979-4D44-D182-D27BFFBD7BA2}"/>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Schema Diagram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591701-8E28-524A-7F0F-FA802C112350}"/>
              </a:ext>
            </a:extLst>
          </p:cNvPr>
          <p:cNvPicPr>
            <a:picLocks noChangeAspect="1"/>
          </p:cNvPicPr>
          <p:nvPr/>
        </p:nvPicPr>
        <p:blipFill>
          <a:blip r:embed="rId2"/>
          <a:stretch>
            <a:fillRect/>
          </a:stretch>
        </p:blipFill>
        <p:spPr>
          <a:xfrm>
            <a:off x="10877295" y="286603"/>
            <a:ext cx="963251" cy="993734"/>
          </a:xfrm>
          <a:prstGeom prst="rect">
            <a:avLst/>
          </a:prstGeom>
        </p:spPr>
      </p:pic>
      <p:pic>
        <p:nvPicPr>
          <p:cNvPr id="5" name="Picture 4">
            <a:extLst>
              <a:ext uri="{FF2B5EF4-FFF2-40B4-BE49-F238E27FC236}">
                <a16:creationId xmlns:a16="http://schemas.microsoft.com/office/drawing/2014/main" id="{57BD45FD-F3C7-72DF-4E69-97329FE74243}"/>
              </a:ext>
            </a:extLst>
          </p:cNvPr>
          <p:cNvPicPr>
            <a:picLocks noChangeAspect="1"/>
          </p:cNvPicPr>
          <p:nvPr/>
        </p:nvPicPr>
        <p:blipFill>
          <a:blip r:embed="rId3"/>
          <a:stretch>
            <a:fillRect/>
          </a:stretch>
        </p:blipFill>
        <p:spPr>
          <a:xfrm>
            <a:off x="227487" y="134189"/>
            <a:ext cx="1268078" cy="1298561"/>
          </a:xfrm>
          <a:prstGeom prst="rect">
            <a:avLst/>
          </a:prstGeom>
        </p:spPr>
      </p:pic>
      <p:pic>
        <p:nvPicPr>
          <p:cNvPr id="8" name="Content Placeholder 7">
            <a:extLst>
              <a:ext uri="{FF2B5EF4-FFF2-40B4-BE49-F238E27FC236}">
                <a16:creationId xmlns:a16="http://schemas.microsoft.com/office/drawing/2014/main" id="{8DF928B1-8157-AED7-3038-E99AFE286743}"/>
              </a:ext>
            </a:extLst>
          </p:cNvPr>
          <p:cNvPicPr>
            <a:picLocks noGrp="1" noChangeAspect="1"/>
          </p:cNvPicPr>
          <p:nvPr>
            <p:ph idx="1"/>
          </p:nvPr>
        </p:nvPicPr>
        <p:blipFill>
          <a:blip r:embed="rId4"/>
          <a:stretch>
            <a:fillRect/>
          </a:stretch>
        </p:blipFill>
        <p:spPr>
          <a:xfrm>
            <a:off x="1406107" y="1846263"/>
            <a:ext cx="9471188" cy="4462462"/>
          </a:xfrm>
          <a:prstGeom prst="rect">
            <a:avLst/>
          </a:prstGeom>
        </p:spPr>
      </p:pic>
      <p:sp>
        <p:nvSpPr>
          <p:cNvPr id="3" name="Footer Placeholder 2">
            <a:extLst>
              <a:ext uri="{FF2B5EF4-FFF2-40B4-BE49-F238E27FC236}">
                <a16:creationId xmlns:a16="http://schemas.microsoft.com/office/drawing/2014/main" id="{0457AB08-C2EE-4506-2463-203FB02DE120}"/>
              </a:ext>
            </a:extLst>
          </p:cNvPr>
          <p:cNvSpPr>
            <a:spLocks noGrp="1"/>
          </p:cNvSpPr>
          <p:nvPr>
            <p:ph type="ftr" sz="quarter" idx="11"/>
          </p:nvPr>
        </p:nvSpPr>
        <p:spPr>
          <a:xfrm>
            <a:off x="125834" y="6459785"/>
            <a:ext cx="2833025" cy="365125"/>
          </a:xfrm>
        </p:spPr>
        <p:txBody>
          <a:bodyPr/>
          <a:lstStyle/>
          <a:p>
            <a:r>
              <a:rPr lang="en-US" dirty="0"/>
              <a:t>COLLEGE PLACEMENT MANAGEMENT SYSTEM</a:t>
            </a:r>
          </a:p>
        </p:txBody>
      </p:sp>
      <p:sp>
        <p:nvSpPr>
          <p:cNvPr id="6" name="Slide Number Placeholder 5">
            <a:extLst>
              <a:ext uri="{FF2B5EF4-FFF2-40B4-BE49-F238E27FC236}">
                <a16:creationId xmlns:a16="http://schemas.microsoft.com/office/drawing/2014/main" id="{78A12032-9FD4-3A6F-32EF-7AB011171416}"/>
              </a:ext>
            </a:extLst>
          </p:cNvPr>
          <p:cNvSpPr>
            <a:spLocks noGrp="1"/>
          </p:cNvSpPr>
          <p:nvPr>
            <p:ph type="sldNum" sz="quarter" idx="12"/>
          </p:nvPr>
        </p:nvSpPr>
        <p:spPr/>
        <p:txBody>
          <a:bodyPr/>
          <a:lstStyle/>
          <a:p>
            <a:fld id="{6113E31D-E2AB-40D1-8B51-AFA5AFEF393A}" type="slidenum">
              <a:rPr lang="en-US" sz="1400" smtClean="0"/>
              <a:t>9</a:t>
            </a:fld>
            <a:endParaRPr lang="en-US" sz="1400" dirty="0"/>
          </a:p>
        </p:txBody>
      </p:sp>
    </p:spTree>
    <p:extLst>
      <p:ext uri="{BB962C8B-B14F-4D97-AF65-F5344CB8AC3E}">
        <p14:creationId xmlns:p14="http://schemas.microsoft.com/office/powerpoint/2010/main" val="39116627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672</TotalTime>
  <Words>2202</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Retrospect</vt:lpstr>
      <vt:lpstr> PRESENTATION ON  COLLEGE PLACEMENT MANAGEMENT SYSTEM </vt:lpstr>
      <vt:lpstr>CONTENTS</vt:lpstr>
      <vt:lpstr>ABSTRACT</vt:lpstr>
      <vt:lpstr>INTRODUCTION</vt:lpstr>
      <vt:lpstr>ABOUT PYTHON</vt:lpstr>
      <vt:lpstr>ABOUT MYSQL</vt:lpstr>
      <vt:lpstr>APPLICATION</vt:lpstr>
      <vt:lpstr>ERD (Entity Relationship Diagram)</vt:lpstr>
      <vt:lpstr>Schema Diagram</vt:lpstr>
      <vt:lpstr>Libraries Used</vt:lpstr>
      <vt:lpstr> Database Connection</vt:lpstr>
      <vt:lpstr> Database Connection</vt:lpstr>
      <vt:lpstr> Database Connection</vt:lpstr>
      <vt:lpstr>Add Student Functionality </vt:lpstr>
      <vt:lpstr>Add Student Functionality </vt:lpstr>
      <vt:lpstr>Search Student Functionality </vt:lpstr>
      <vt:lpstr>Search Student Functionality </vt:lpstr>
      <vt:lpstr>Delete Student Functionality </vt:lpstr>
      <vt:lpstr>Delete Student Functionality </vt:lpstr>
      <vt:lpstr>Update Student Functionality </vt:lpstr>
      <vt:lpstr>Update Student Functionality </vt:lpstr>
      <vt:lpstr>Display Student Functionality</vt:lpstr>
      <vt:lpstr>Display Student Functionality</vt:lpstr>
      <vt:lpstr>Exit Student Functionality  </vt:lpstr>
      <vt:lpstr>Exit Student Functionality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PRESENTATION ON     Voice Assistance</dc:title>
  <dc:creator>Nikhitha S</dc:creator>
  <cp:lastModifiedBy>potta Ganesh</cp:lastModifiedBy>
  <cp:revision>18</cp:revision>
  <dcterms:created xsi:type="dcterms:W3CDTF">2023-08-07T05:07:58Z</dcterms:created>
  <dcterms:modified xsi:type="dcterms:W3CDTF">2024-02-26T11:31:24Z</dcterms:modified>
</cp:coreProperties>
</file>