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311" r:id="rId3"/>
    <p:sldId id="263" r:id="rId4"/>
    <p:sldId id="314" r:id="rId5"/>
    <p:sldId id="281" r:id="rId6"/>
    <p:sldId id="324" r:id="rId7"/>
    <p:sldId id="376" r:id="rId8"/>
    <p:sldId id="400" r:id="rId9"/>
    <p:sldId id="377" r:id="rId10"/>
    <p:sldId id="378" r:id="rId11"/>
    <p:sldId id="379" r:id="rId12"/>
    <p:sldId id="380" r:id="rId13"/>
    <p:sldId id="398" r:id="rId14"/>
    <p:sldId id="399" r:id="rId15"/>
    <p:sldId id="381" r:id="rId16"/>
    <p:sldId id="382" r:id="rId17"/>
    <p:sldId id="383" r:id="rId18"/>
    <p:sldId id="385" r:id="rId19"/>
    <p:sldId id="386" r:id="rId20"/>
    <p:sldId id="387" r:id="rId21"/>
    <p:sldId id="388" r:id="rId22"/>
    <p:sldId id="389" r:id="rId23"/>
    <p:sldId id="390" r:id="rId24"/>
    <p:sldId id="391" r:id="rId25"/>
    <p:sldId id="392" r:id="rId26"/>
    <p:sldId id="393" r:id="rId27"/>
    <p:sldId id="394" r:id="rId28"/>
    <p:sldId id="395" r:id="rId29"/>
    <p:sldId id="371" r:id="rId30"/>
    <p:sldId id="39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061DB5-AC1D-4C27-9B42-F5D70B7C159E}" v="123" dt="2024-02-28T15:55:21.6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7869" autoAdjust="0"/>
  </p:normalViewPr>
  <p:slideViewPr>
    <p:cSldViewPr>
      <p:cViewPr varScale="1">
        <p:scale>
          <a:sx n="60" d="100"/>
          <a:sy n="60" d="100"/>
        </p:scale>
        <p:origin x="1412"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unt pro" userId="78a6ccc448915cd6" providerId="LiveId" clId="{46061DB5-AC1D-4C27-9B42-F5D70B7C159E}"/>
    <pc:docChg chg="undo redo custSel addSld delSld modSld">
      <pc:chgData name="Haunt pro" userId="78a6ccc448915cd6" providerId="LiveId" clId="{46061DB5-AC1D-4C27-9B42-F5D70B7C159E}" dt="2024-02-28T15:55:44.914" v="1514" actId="14100"/>
      <pc:docMkLst>
        <pc:docMk/>
      </pc:docMkLst>
      <pc:sldChg chg="modSp mod">
        <pc:chgData name="Haunt pro" userId="78a6ccc448915cd6" providerId="LiveId" clId="{46061DB5-AC1D-4C27-9B42-F5D70B7C159E}" dt="2024-02-28T05:32:30.643" v="932" actId="20577"/>
        <pc:sldMkLst>
          <pc:docMk/>
          <pc:sldMk cId="2960653064" sldId="256"/>
        </pc:sldMkLst>
        <pc:spChg chg="mod">
          <ac:chgData name="Haunt pro" userId="78a6ccc448915cd6" providerId="LiveId" clId="{46061DB5-AC1D-4C27-9B42-F5D70B7C159E}" dt="2024-02-28T05:13:26.921" v="711" actId="404"/>
          <ac:spMkLst>
            <pc:docMk/>
            <pc:sldMk cId="2960653064" sldId="256"/>
            <ac:spMk id="2" creationId="{00000000-0000-0000-0000-000000000000}"/>
          </ac:spMkLst>
        </pc:spChg>
        <pc:spChg chg="mod">
          <ac:chgData name="Haunt pro" userId="78a6ccc448915cd6" providerId="LiveId" clId="{46061DB5-AC1D-4C27-9B42-F5D70B7C159E}" dt="2024-02-28T05:32:30.643" v="932" actId="20577"/>
          <ac:spMkLst>
            <pc:docMk/>
            <pc:sldMk cId="2960653064" sldId="256"/>
            <ac:spMk id="3" creationId="{00000000-0000-0000-0000-000000000000}"/>
          </ac:spMkLst>
        </pc:spChg>
      </pc:sldChg>
      <pc:sldChg chg="addSp delSp modSp mod">
        <pc:chgData name="Haunt pro" userId="78a6ccc448915cd6" providerId="LiveId" clId="{46061DB5-AC1D-4C27-9B42-F5D70B7C159E}" dt="2024-02-28T04:54:08.906" v="438" actId="14100"/>
        <pc:sldMkLst>
          <pc:docMk/>
          <pc:sldMk cId="2138397028" sldId="263"/>
        </pc:sldMkLst>
        <pc:spChg chg="mod">
          <ac:chgData name="Haunt pro" userId="78a6ccc448915cd6" providerId="LiveId" clId="{46061DB5-AC1D-4C27-9B42-F5D70B7C159E}" dt="2024-02-28T04:53:49.543" v="436" actId="1076"/>
          <ac:spMkLst>
            <pc:docMk/>
            <pc:sldMk cId="2138397028" sldId="263"/>
            <ac:spMk id="2" creationId="{00000000-0000-0000-0000-000000000000}"/>
          </ac:spMkLst>
        </pc:spChg>
        <pc:spChg chg="mod">
          <ac:chgData name="Haunt pro" userId="78a6ccc448915cd6" providerId="LiveId" clId="{46061DB5-AC1D-4C27-9B42-F5D70B7C159E}" dt="2024-02-28T04:53:32.660" v="435" actId="404"/>
          <ac:spMkLst>
            <pc:docMk/>
            <pc:sldMk cId="2138397028" sldId="263"/>
            <ac:spMk id="3" creationId="{00000000-0000-0000-0000-000000000000}"/>
          </ac:spMkLst>
        </pc:spChg>
        <pc:spChg chg="del mod">
          <ac:chgData name="Haunt pro" userId="78a6ccc448915cd6" providerId="LiveId" clId="{46061DB5-AC1D-4C27-9B42-F5D70B7C159E}" dt="2024-02-28T04:45:16.978" v="357" actId="478"/>
          <ac:spMkLst>
            <pc:docMk/>
            <pc:sldMk cId="2138397028" sldId="263"/>
            <ac:spMk id="4" creationId="{00000000-0000-0000-0000-000000000000}"/>
          </ac:spMkLst>
        </pc:spChg>
        <pc:spChg chg="add mod">
          <ac:chgData name="Haunt pro" userId="78a6ccc448915cd6" providerId="LiveId" clId="{46061DB5-AC1D-4C27-9B42-F5D70B7C159E}" dt="2024-02-28T04:45:17.605" v="358"/>
          <ac:spMkLst>
            <pc:docMk/>
            <pc:sldMk cId="2138397028" sldId="263"/>
            <ac:spMk id="7" creationId="{5E7C6B3F-E3ED-669C-C57F-1A3CA0D3A03A}"/>
          </ac:spMkLst>
        </pc:spChg>
        <pc:spChg chg="add mod">
          <ac:chgData name="Haunt pro" userId="78a6ccc448915cd6" providerId="LiveId" clId="{46061DB5-AC1D-4C27-9B42-F5D70B7C159E}" dt="2024-02-28T04:54:08.906" v="438" actId="14100"/>
          <ac:spMkLst>
            <pc:docMk/>
            <pc:sldMk cId="2138397028" sldId="263"/>
            <ac:spMk id="8" creationId="{2E8A9721-B079-D0A2-17AF-E4FA30D73CB9}"/>
          </ac:spMkLst>
        </pc:spChg>
        <pc:picChg chg="mod">
          <ac:chgData name="Haunt pro" userId="78a6ccc448915cd6" providerId="LiveId" clId="{46061DB5-AC1D-4C27-9B42-F5D70B7C159E}" dt="2024-02-28T04:53:49.543" v="436" actId="1076"/>
          <ac:picMkLst>
            <pc:docMk/>
            <pc:sldMk cId="2138397028" sldId="263"/>
            <ac:picMk id="6" creationId="{00000000-0000-0000-0000-000000000000}"/>
          </ac:picMkLst>
        </pc:picChg>
        <pc:picChg chg="mod">
          <ac:chgData name="Haunt pro" userId="78a6ccc448915cd6" providerId="LiveId" clId="{46061DB5-AC1D-4C27-9B42-F5D70B7C159E}" dt="2024-02-28T04:53:49.543" v="436" actId="1076"/>
          <ac:picMkLst>
            <pc:docMk/>
            <pc:sldMk cId="2138397028" sldId="263"/>
            <ac:picMk id="11266" creationId="{00000000-0000-0000-0000-000000000000}"/>
          </ac:picMkLst>
        </pc:picChg>
      </pc:sldChg>
      <pc:sldChg chg="addSp delSp modSp mod">
        <pc:chgData name="Haunt pro" userId="78a6ccc448915cd6" providerId="LiveId" clId="{46061DB5-AC1D-4C27-9B42-F5D70B7C159E}" dt="2024-02-28T04:54:21.890" v="440" actId="14100"/>
        <pc:sldMkLst>
          <pc:docMk/>
          <pc:sldMk cId="4040102662" sldId="281"/>
        </pc:sldMkLst>
        <pc:spChg chg="mod">
          <ac:chgData name="Haunt pro" userId="78a6ccc448915cd6" providerId="LiveId" clId="{46061DB5-AC1D-4C27-9B42-F5D70B7C159E}" dt="2024-02-28T04:52:14.685" v="424" actId="1076"/>
          <ac:spMkLst>
            <pc:docMk/>
            <pc:sldMk cId="4040102662" sldId="281"/>
            <ac:spMk id="2" creationId="{00000000-0000-0000-0000-000000000000}"/>
          </ac:spMkLst>
        </pc:spChg>
        <pc:spChg chg="mod">
          <ac:chgData name="Haunt pro" userId="78a6ccc448915cd6" providerId="LiveId" clId="{46061DB5-AC1D-4C27-9B42-F5D70B7C159E}" dt="2024-02-28T04:52:34.667" v="427" actId="404"/>
          <ac:spMkLst>
            <pc:docMk/>
            <pc:sldMk cId="4040102662" sldId="281"/>
            <ac:spMk id="3" creationId="{00000000-0000-0000-0000-000000000000}"/>
          </ac:spMkLst>
        </pc:spChg>
        <pc:spChg chg="add mod">
          <ac:chgData name="Haunt pro" userId="78a6ccc448915cd6" providerId="LiveId" clId="{46061DB5-AC1D-4C27-9B42-F5D70B7C159E}" dt="2024-02-28T04:44:55.874" v="354"/>
          <ac:spMkLst>
            <pc:docMk/>
            <pc:sldMk cId="4040102662" sldId="281"/>
            <ac:spMk id="7" creationId="{EBDC0F84-4A94-8286-0982-3E6280CC7895}"/>
          </ac:spMkLst>
        </pc:spChg>
        <pc:spChg chg="del mod">
          <ac:chgData name="Haunt pro" userId="78a6ccc448915cd6" providerId="LiveId" clId="{46061DB5-AC1D-4C27-9B42-F5D70B7C159E}" dt="2024-02-28T04:44:55.101" v="353" actId="478"/>
          <ac:spMkLst>
            <pc:docMk/>
            <pc:sldMk cId="4040102662" sldId="281"/>
            <ac:spMk id="8" creationId="{7298E86C-472F-8456-F9C1-5EE3E9E87AE5}"/>
          </ac:spMkLst>
        </pc:spChg>
        <pc:spChg chg="add mod">
          <ac:chgData name="Haunt pro" userId="78a6ccc448915cd6" providerId="LiveId" clId="{46061DB5-AC1D-4C27-9B42-F5D70B7C159E}" dt="2024-02-28T04:54:21.890" v="440" actId="14100"/>
          <ac:spMkLst>
            <pc:docMk/>
            <pc:sldMk cId="4040102662" sldId="281"/>
            <ac:spMk id="9" creationId="{7A0CE985-A9F8-4267-26C3-C681828EBCCA}"/>
          </ac:spMkLst>
        </pc:spChg>
        <pc:picChg chg="mod">
          <ac:chgData name="Haunt pro" userId="78a6ccc448915cd6" providerId="LiveId" clId="{46061DB5-AC1D-4C27-9B42-F5D70B7C159E}" dt="2024-02-28T04:52:24.398" v="425" actId="14100"/>
          <ac:picMkLst>
            <pc:docMk/>
            <pc:sldMk cId="4040102662" sldId="281"/>
            <ac:picMk id="4" creationId="{A68A6241-4218-ECA4-407C-7F2F27AD7AC2}"/>
          </ac:picMkLst>
        </pc:picChg>
        <pc:picChg chg="mod">
          <ac:chgData name="Haunt pro" userId="78a6ccc448915cd6" providerId="LiveId" clId="{46061DB5-AC1D-4C27-9B42-F5D70B7C159E}" dt="2024-02-28T04:52:14.685" v="424" actId="1076"/>
          <ac:picMkLst>
            <pc:docMk/>
            <pc:sldMk cId="4040102662" sldId="281"/>
            <ac:picMk id="6" creationId="{00000000-0000-0000-0000-000000000000}"/>
          </ac:picMkLst>
        </pc:picChg>
        <pc:picChg chg="mod">
          <ac:chgData name="Haunt pro" userId="78a6ccc448915cd6" providerId="LiveId" clId="{46061DB5-AC1D-4C27-9B42-F5D70B7C159E}" dt="2024-02-28T04:52:14.685" v="424" actId="1076"/>
          <ac:picMkLst>
            <pc:docMk/>
            <pc:sldMk cId="4040102662" sldId="281"/>
            <ac:picMk id="10242" creationId="{00000000-0000-0000-0000-000000000000}"/>
          </ac:picMkLst>
        </pc:picChg>
      </pc:sldChg>
      <pc:sldChg chg="modSp mod">
        <pc:chgData name="Haunt pro" userId="78a6ccc448915cd6" providerId="LiveId" clId="{46061DB5-AC1D-4C27-9B42-F5D70B7C159E}" dt="2024-02-28T05:32:06.797" v="925" actId="20577"/>
        <pc:sldMkLst>
          <pc:docMk/>
          <pc:sldMk cId="0" sldId="311"/>
        </pc:sldMkLst>
        <pc:spChg chg="mod">
          <ac:chgData name="Haunt pro" userId="78a6ccc448915cd6" providerId="LiveId" clId="{46061DB5-AC1D-4C27-9B42-F5D70B7C159E}" dt="2024-02-28T05:32:06.797" v="925" actId="20577"/>
          <ac:spMkLst>
            <pc:docMk/>
            <pc:sldMk cId="0" sldId="311"/>
            <ac:spMk id="3" creationId="{00000000-0000-0000-0000-000000000000}"/>
          </ac:spMkLst>
        </pc:spChg>
      </pc:sldChg>
      <pc:sldChg chg="addSp delSp modSp mod">
        <pc:chgData name="Haunt pro" userId="78a6ccc448915cd6" providerId="LiveId" clId="{46061DB5-AC1D-4C27-9B42-F5D70B7C159E}" dt="2024-02-28T04:54:14.288" v="439" actId="14100"/>
        <pc:sldMkLst>
          <pc:docMk/>
          <pc:sldMk cId="4040102662" sldId="314"/>
        </pc:sldMkLst>
        <pc:spChg chg="mod">
          <ac:chgData name="Haunt pro" userId="78a6ccc448915cd6" providerId="LiveId" clId="{46061DB5-AC1D-4C27-9B42-F5D70B7C159E}" dt="2024-02-28T04:52:49.475" v="428" actId="1076"/>
          <ac:spMkLst>
            <pc:docMk/>
            <pc:sldMk cId="4040102662" sldId="314"/>
            <ac:spMk id="2" creationId="{00000000-0000-0000-0000-000000000000}"/>
          </ac:spMkLst>
        </pc:spChg>
        <pc:spChg chg="mod">
          <ac:chgData name="Haunt pro" userId="78a6ccc448915cd6" providerId="LiveId" clId="{46061DB5-AC1D-4C27-9B42-F5D70B7C159E}" dt="2024-02-28T04:53:06.699" v="431" actId="27636"/>
          <ac:spMkLst>
            <pc:docMk/>
            <pc:sldMk cId="4040102662" sldId="314"/>
            <ac:spMk id="3" creationId="{00000000-0000-0000-0000-000000000000}"/>
          </ac:spMkLst>
        </pc:spChg>
        <pc:spChg chg="add mod">
          <ac:chgData name="Haunt pro" userId="78a6ccc448915cd6" providerId="LiveId" clId="{46061DB5-AC1D-4C27-9B42-F5D70B7C159E}" dt="2024-02-28T04:45:09.373" v="356"/>
          <ac:spMkLst>
            <pc:docMk/>
            <pc:sldMk cId="4040102662" sldId="314"/>
            <ac:spMk id="4" creationId="{B53BA19B-2064-60EE-4107-404B3DD96A6E}"/>
          </ac:spMkLst>
        </pc:spChg>
        <pc:spChg chg="del mod">
          <ac:chgData name="Haunt pro" userId="78a6ccc448915cd6" providerId="LiveId" clId="{46061DB5-AC1D-4C27-9B42-F5D70B7C159E}" dt="2024-02-28T04:45:08.270" v="355" actId="478"/>
          <ac:spMkLst>
            <pc:docMk/>
            <pc:sldMk cId="4040102662" sldId="314"/>
            <ac:spMk id="7" creationId="{6EC6A8E9-3B91-DF2F-7A54-7FCAFE8898E9}"/>
          </ac:spMkLst>
        </pc:spChg>
        <pc:spChg chg="add mod">
          <ac:chgData name="Haunt pro" userId="78a6ccc448915cd6" providerId="LiveId" clId="{46061DB5-AC1D-4C27-9B42-F5D70B7C159E}" dt="2024-02-28T04:54:14.288" v="439" actId="14100"/>
          <ac:spMkLst>
            <pc:docMk/>
            <pc:sldMk cId="4040102662" sldId="314"/>
            <ac:spMk id="8" creationId="{4A53FD9E-A7DC-13B0-8B9B-AEC59569BE1A}"/>
          </ac:spMkLst>
        </pc:spChg>
        <pc:picChg chg="mod">
          <ac:chgData name="Haunt pro" userId="78a6ccc448915cd6" providerId="LiveId" clId="{46061DB5-AC1D-4C27-9B42-F5D70B7C159E}" dt="2024-02-28T04:52:49.475" v="428" actId="1076"/>
          <ac:picMkLst>
            <pc:docMk/>
            <pc:sldMk cId="4040102662" sldId="314"/>
            <ac:picMk id="6" creationId="{00000000-0000-0000-0000-000000000000}"/>
          </ac:picMkLst>
        </pc:picChg>
        <pc:picChg chg="mod">
          <ac:chgData name="Haunt pro" userId="78a6ccc448915cd6" providerId="LiveId" clId="{46061DB5-AC1D-4C27-9B42-F5D70B7C159E}" dt="2024-02-28T04:52:49.475" v="428" actId="1076"/>
          <ac:picMkLst>
            <pc:docMk/>
            <pc:sldMk cId="4040102662" sldId="314"/>
            <ac:picMk id="9218" creationId="{00000000-0000-0000-0000-000000000000}"/>
          </ac:picMkLst>
        </pc:picChg>
      </pc:sldChg>
      <pc:sldChg chg="addSp delSp modSp mod">
        <pc:chgData name="Haunt pro" userId="78a6ccc448915cd6" providerId="LiveId" clId="{46061DB5-AC1D-4C27-9B42-F5D70B7C159E}" dt="2024-02-28T04:54:30.462" v="441" actId="14100"/>
        <pc:sldMkLst>
          <pc:docMk/>
          <pc:sldMk cId="2664705690" sldId="324"/>
        </pc:sldMkLst>
        <pc:spChg chg="mod">
          <ac:chgData name="Haunt pro" userId="78a6ccc448915cd6" providerId="LiveId" clId="{46061DB5-AC1D-4C27-9B42-F5D70B7C159E}" dt="2024-02-28T04:50:39.975" v="409" actId="1076"/>
          <ac:spMkLst>
            <pc:docMk/>
            <pc:sldMk cId="2664705690" sldId="324"/>
            <ac:spMk id="2" creationId="{00000000-0000-0000-0000-000000000000}"/>
          </ac:spMkLst>
        </pc:spChg>
        <pc:spChg chg="mod">
          <ac:chgData name="Haunt pro" userId="78a6ccc448915cd6" providerId="LiveId" clId="{46061DB5-AC1D-4C27-9B42-F5D70B7C159E}" dt="2024-02-28T04:51:05.757" v="423" actId="2710"/>
          <ac:spMkLst>
            <pc:docMk/>
            <pc:sldMk cId="2664705690" sldId="324"/>
            <ac:spMk id="3" creationId="{66A24C9E-B6F2-5D31-9FF3-FFC050FC6D00}"/>
          </ac:spMkLst>
        </pc:spChg>
        <pc:spChg chg="del mod">
          <ac:chgData name="Haunt pro" userId="78a6ccc448915cd6" providerId="LiveId" clId="{46061DB5-AC1D-4C27-9B42-F5D70B7C159E}" dt="2024-02-28T04:44:46.004" v="351" actId="478"/>
          <ac:spMkLst>
            <pc:docMk/>
            <pc:sldMk cId="2664705690" sldId="324"/>
            <ac:spMk id="5" creationId="{7D43C0C4-46E4-B8CC-B5C7-D4E3B20E5F57}"/>
          </ac:spMkLst>
        </pc:spChg>
        <pc:spChg chg="add mod">
          <ac:chgData name="Haunt pro" userId="78a6ccc448915cd6" providerId="LiveId" clId="{46061DB5-AC1D-4C27-9B42-F5D70B7C159E}" dt="2024-02-28T04:44:46.596" v="352"/>
          <ac:spMkLst>
            <pc:docMk/>
            <pc:sldMk cId="2664705690" sldId="324"/>
            <ac:spMk id="6" creationId="{6F22648D-9713-6B2E-DA35-30940D506F1F}"/>
          </ac:spMkLst>
        </pc:spChg>
        <pc:spChg chg="add mod">
          <ac:chgData name="Haunt pro" userId="78a6ccc448915cd6" providerId="LiveId" clId="{46061DB5-AC1D-4C27-9B42-F5D70B7C159E}" dt="2024-02-28T04:54:30.462" v="441" actId="14100"/>
          <ac:spMkLst>
            <pc:docMk/>
            <pc:sldMk cId="2664705690" sldId="324"/>
            <ac:spMk id="7" creationId="{49BDA507-6431-CACB-3369-7DF66B8F446F}"/>
          </ac:spMkLst>
        </pc:spChg>
        <pc:picChg chg="mod">
          <ac:chgData name="Haunt pro" userId="78a6ccc448915cd6" providerId="LiveId" clId="{46061DB5-AC1D-4C27-9B42-F5D70B7C159E}" dt="2024-02-28T04:50:39.975" v="409" actId="1076"/>
          <ac:picMkLst>
            <pc:docMk/>
            <pc:sldMk cId="2664705690" sldId="324"/>
            <ac:picMk id="2051" creationId="{00000000-0000-0000-0000-000000000000}"/>
          </ac:picMkLst>
        </pc:picChg>
        <pc:picChg chg="mod">
          <ac:chgData name="Haunt pro" userId="78a6ccc448915cd6" providerId="LiveId" clId="{46061DB5-AC1D-4C27-9B42-F5D70B7C159E}" dt="2024-02-28T04:50:39.975" v="409" actId="1076"/>
          <ac:picMkLst>
            <pc:docMk/>
            <pc:sldMk cId="2664705690" sldId="324"/>
            <ac:picMk id="8194" creationId="{00000000-0000-0000-0000-000000000000}"/>
          </ac:picMkLst>
        </pc:picChg>
      </pc:sldChg>
      <pc:sldChg chg="addSp delSp modSp del mod">
        <pc:chgData name="Haunt pro" userId="78a6ccc448915cd6" providerId="LiveId" clId="{46061DB5-AC1D-4C27-9B42-F5D70B7C159E}" dt="2024-02-28T14:18:26.241" v="1135" actId="47"/>
        <pc:sldMkLst>
          <pc:docMk/>
          <pc:sldMk cId="0" sldId="368"/>
        </pc:sldMkLst>
        <pc:spChg chg="mod">
          <ac:chgData name="Haunt pro" userId="78a6ccc448915cd6" providerId="LiveId" clId="{46061DB5-AC1D-4C27-9B42-F5D70B7C159E}" dt="2024-02-28T05:09:27.573" v="628" actId="20577"/>
          <ac:spMkLst>
            <pc:docMk/>
            <pc:sldMk cId="0" sldId="368"/>
            <ac:spMk id="2" creationId="{021ECADC-8963-C520-1405-B6F1B3753E0F}"/>
          </ac:spMkLst>
        </pc:spChg>
        <pc:spChg chg="del">
          <ac:chgData name="Haunt pro" userId="78a6ccc448915cd6" providerId="LiveId" clId="{46061DB5-AC1D-4C27-9B42-F5D70B7C159E}" dt="2024-02-28T04:45:45.412" v="361" actId="478"/>
          <ac:spMkLst>
            <pc:docMk/>
            <pc:sldMk cId="0" sldId="368"/>
            <ac:spMk id="3" creationId="{9684342A-F145-3B14-C3B6-1772457F5F7A}"/>
          </ac:spMkLst>
        </pc:spChg>
        <pc:spChg chg="del mod">
          <ac:chgData name="Haunt pro" userId="78a6ccc448915cd6" providerId="LiveId" clId="{46061DB5-AC1D-4C27-9B42-F5D70B7C159E}" dt="2024-02-28T14:15:40.007" v="1057" actId="21"/>
          <ac:spMkLst>
            <pc:docMk/>
            <pc:sldMk cId="0" sldId="368"/>
            <ac:spMk id="4" creationId="{00000000-0000-0000-0000-000000000000}"/>
          </ac:spMkLst>
        </pc:spChg>
        <pc:spChg chg="add mod">
          <ac:chgData name="Haunt pro" userId="78a6ccc448915cd6" providerId="LiveId" clId="{46061DB5-AC1D-4C27-9B42-F5D70B7C159E}" dt="2024-02-28T04:45:46.015" v="362"/>
          <ac:spMkLst>
            <pc:docMk/>
            <pc:sldMk cId="0" sldId="368"/>
            <ac:spMk id="5" creationId="{9A43EB2E-4A9F-5325-61CF-89F2B7D9EB52}"/>
          </ac:spMkLst>
        </pc:spChg>
        <pc:spChg chg="add mod">
          <ac:chgData name="Haunt pro" userId="78a6ccc448915cd6" providerId="LiveId" clId="{46061DB5-AC1D-4C27-9B42-F5D70B7C159E}" dt="2024-02-28T04:57:08.732" v="459" actId="14100"/>
          <ac:spMkLst>
            <pc:docMk/>
            <pc:sldMk cId="0" sldId="368"/>
            <ac:spMk id="6" creationId="{88B268B2-52ED-D09E-FB21-2FB9DF21801A}"/>
          </ac:spMkLst>
        </pc:spChg>
        <pc:spChg chg="add del mod">
          <ac:chgData name="Haunt pro" userId="78a6ccc448915cd6" providerId="LiveId" clId="{46061DB5-AC1D-4C27-9B42-F5D70B7C159E}" dt="2024-02-28T05:46:25.942" v="933" actId="478"/>
          <ac:spMkLst>
            <pc:docMk/>
            <pc:sldMk cId="0" sldId="368"/>
            <ac:spMk id="7" creationId="{82C9EC04-F0E1-18FC-4190-AD910BD27842}"/>
          </ac:spMkLst>
        </pc:spChg>
        <pc:spChg chg="add del">
          <ac:chgData name="Haunt pro" userId="78a6ccc448915cd6" providerId="LiveId" clId="{46061DB5-AC1D-4C27-9B42-F5D70B7C159E}" dt="2024-02-28T05:46:28.082" v="935" actId="22"/>
          <ac:spMkLst>
            <pc:docMk/>
            <pc:sldMk cId="0" sldId="368"/>
            <ac:spMk id="8" creationId="{D84E3387-98CB-B971-C27A-AB9EF5FA2C4A}"/>
          </ac:spMkLst>
        </pc:spChg>
        <pc:spChg chg="add mod">
          <ac:chgData name="Haunt pro" userId="78a6ccc448915cd6" providerId="LiveId" clId="{46061DB5-AC1D-4C27-9B42-F5D70B7C159E}" dt="2024-02-28T05:46:39.785" v="937" actId="1076"/>
          <ac:spMkLst>
            <pc:docMk/>
            <pc:sldMk cId="0" sldId="368"/>
            <ac:spMk id="9" creationId="{9F44AE23-9764-C74B-8492-41ECC257D660}"/>
          </ac:spMkLst>
        </pc:spChg>
        <pc:picChg chg="mod">
          <ac:chgData name="Haunt pro" userId="78a6ccc448915cd6" providerId="LiveId" clId="{46061DB5-AC1D-4C27-9B42-F5D70B7C159E}" dt="2024-02-28T04:56:30.354" v="451" actId="1076"/>
          <ac:picMkLst>
            <pc:docMk/>
            <pc:sldMk cId="0" sldId="368"/>
            <ac:picMk id="1026" creationId="{00000000-0000-0000-0000-000000000000}"/>
          </ac:picMkLst>
        </pc:picChg>
        <pc:picChg chg="mod">
          <ac:chgData name="Haunt pro" userId="78a6ccc448915cd6" providerId="LiveId" clId="{46061DB5-AC1D-4C27-9B42-F5D70B7C159E}" dt="2024-02-28T04:56:30.354" v="451" actId="1076"/>
          <ac:picMkLst>
            <pc:docMk/>
            <pc:sldMk cId="0" sldId="368"/>
            <ac:picMk id="13314" creationId="{00000000-0000-0000-0000-000000000000}"/>
          </ac:picMkLst>
        </pc:picChg>
      </pc:sldChg>
      <pc:sldChg chg="addSp delSp modSp mod">
        <pc:chgData name="Haunt pro" userId="78a6ccc448915cd6" providerId="LiveId" clId="{46061DB5-AC1D-4C27-9B42-F5D70B7C159E}" dt="2024-02-28T15:53:42.283" v="1461" actId="27636"/>
        <pc:sldMkLst>
          <pc:docMk/>
          <pc:sldMk cId="0" sldId="371"/>
        </pc:sldMkLst>
        <pc:spChg chg="mod">
          <ac:chgData name="Haunt pro" userId="78a6ccc448915cd6" providerId="LiveId" clId="{46061DB5-AC1D-4C27-9B42-F5D70B7C159E}" dt="2024-02-28T15:53:36.238" v="1459" actId="20577"/>
          <ac:spMkLst>
            <pc:docMk/>
            <pc:sldMk cId="0" sldId="371"/>
            <ac:spMk id="2" creationId="{4260E77C-774C-9738-7023-1383BB09B315}"/>
          </ac:spMkLst>
        </pc:spChg>
        <pc:spChg chg="del">
          <ac:chgData name="Haunt pro" userId="78a6ccc448915cd6" providerId="LiveId" clId="{46061DB5-AC1D-4C27-9B42-F5D70B7C159E}" dt="2024-02-28T04:47:52.544" v="392" actId="478"/>
          <ac:spMkLst>
            <pc:docMk/>
            <pc:sldMk cId="0" sldId="371"/>
            <ac:spMk id="3" creationId="{AA54F719-BA78-204D-5004-E6E6B5AB4448}"/>
          </ac:spMkLst>
        </pc:spChg>
        <pc:spChg chg="add mod">
          <ac:chgData name="Haunt pro" userId="78a6ccc448915cd6" providerId="LiveId" clId="{46061DB5-AC1D-4C27-9B42-F5D70B7C159E}" dt="2024-02-28T04:47:52.941" v="393"/>
          <ac:spMkLst>
            <pc:docMk/>
            <pc:sldMk cId="0" sldId="371"/>
            <ac:spMk id="4" creationId="{21643BA5-FD18-39AB-75EE-714C214C0A2C}"/>
          </ac:spMkLst>
        </pc:spChg>
        <pc:spChg chg="mod">
          <ac:chgData name="Haunt pro" userId="78a6ccc448915cd6" providerId="LiveId" clId="{46061DB5-AC1D-4C27-9B42-F5D70B7C159E}" dt="2024-02-28T15:53:42.283" v="1461" actId="27636"/>
          <ac:spMkLst>
            <pc:docMk/>
            <pc:sldMk cId="0" sldId="371"/>
            <ac:spMk id="5" creationId="{22DD2EE3-DDF6-2AB5-2087-D05D2220DD31}"/>
          </ac:spMkLst>
        </pc:spChg>
        <pc:spChg chg="add mod">
          <ac:chgData name="Haunt pro" userId="78a6ccc448915cd6" providerId="LiveId" clId="{46061DB5-AC1D-4C27-9B42-F5D70B7C159E}" dt="2024-02-28T05:04:21.601" v="546" actId="14100"/>
          <ac:spMkLst>
            <pc:docMk/>
            <pc:sldMk cId="0" sldId="371"/>
            <ac:spMk id="7" creationId="{BEB80EA5-A9B6-1966-56FB-072F1365238D}"/>
          </ac:spMkLst>
        </pc:spChg>
        <pc:spChg chg="add mod">
          <ac:chgData name="Haunt pro" userId="78a6ccc448915cd6" providerId="LiveId" clId="{46061DB5-AC1D-4C27-9B42-F5D70B7C159E}" dt="2024-02-28T05:24:00.523" v="757" actId="20577"/>
          <ac:spMkLst>
            <pc:docMk/>
            <pc:sldMk cId="0" sldId="371"/>
            <ac:spMk id="8" creationId="{35EE4344-16F9-2201-BDB9-E1B7A4661BCF}"/>
          </ac:spMkLst>
        </pc:spChg>
        <pc:picChg chg="mod">
          <ac:chgData name="Haunt pro" userId="78a6ccc448915cd6" providerId="LiveId" clId="{46061DB5-AC1D-4C27-9B42-F5D70B7C159E}" dt="2024-02-28T05:04:12.123" v="544" actId="1076"/>
          <ac:picMkLst>
            <pc:docMk/>
            <pc:sldMk cId="0" sldId="371"/>
            <ac:picMk id="6" creationId="{00000000-0000-0000-0000-000000000000}"/>
          </ac:picMkLst>
        </pc:picChg>
        <pc:picChg chg="mod">
          <ac:chgData name="Haunt pro" userId="78a6ccc448915cd6" providerId="LiveId" clId="{46061DB5-AC1D-4C27-9B42-F5D70B7C159E}" dt="2024-02-28T05:04:12.123" v="544" actId="1076"/>
          <ac:picMkLst>
            <pc:docMk/>
            <pc:sldMk cId="0" sldId="371"/>
            <ac:picMk id="10242" creationId="{00000000-0000-0000-0000-000000000000}"/>
          </ac:picMkLst>
        </pc:picChg>
      </pc:sldChg>
      <pc:sldChg chg="addSp delSp modSp mod">
        <pc:chgData name="Haunt pro" userId="78a6ccc448915cd6" providerId="LiveId" clId="{46061DB5-AC1D-4C27-9B42-F5D70B7C159E}" dt="2024-02-28T15:45:19.681" v="1389" actId="27636"/>
        <pc:sldMkLst>
          <pc:docMk/>
          <pc:sldMk cId="7057991" sldId="376"/>
        </pc:sldMkLst>
        <pc:spChg chg="mod">
          <ac:chgData name="Haunt pro" userId="78a6ccc448915cd6" providerId="LiveId" clId="{46061DB5-AC1D-4C27-9B42-F5D70B7C159E}" dt="2024-02-28T05:31:50.003" v="895" actId="20577"/>
          <ac:spMkLst>
            <pc:docMk/>
            <pc:sldMk cId="7057991" sldId="376"/>
            <ac:spMk id="2" creationId="{6F755246-A00D-B68A-39FB-F792DF593C04}"/>
          </ac:spMkLst>
        </pc:spChg>
        <pc:spChg chg="mod">
          <ac:chgData name="Haunt pro" userId="78a6ccc448915cd6" providerId="LiveId" clId="{46061DB5-AC1D-4C27-9B42-F5D70B7C159E}" dt="2024-02-28T15:45:19.681" v="1389" actId="27636"/>
          <ac:spMkLst>
            <pc:docMk/>
            <pc:sldMk cId="7057991" sldId="376"/>
            <ac:spMk id="3" creationId="{1654267B-468C-FEF9-D4B1-A881785E4EA0}"/>
          </ac:spMkLst>
        </pc:spChg>
        <pc:spChg chg="mod">
          <ac:chgData name="Haunt pro" userId="78a6ccc448915cd6" providerId="LiveId" clId="{46061DB5-AC1D-4C27-9B42-F5D70B7C159E}" dt="2024-02-28T05:08:58.340" v="615" actId="20577"/>
          <ac:spMkLst>
            <pc:docMk/>
            <pc:sldMk cId="7057991" sldId="376"/>
            <ac:spMk id="4" creationId="{4AAE6B3A-27F0-3D43-BA8A-DB9F7CD93A70}"/>
          </ac:spMkLst>
        </pc:spChg>
        <pc:spChg chg="del mod">
          <ac:chgData name="Haunt pro" userId="78a6ccc448915cd6" providerId="LiveId" clId="{46061DB5-AC1D-4C27-9B42-F5D70B7C159E}" dt="2024-02-28T04:44:38.517" v="349" actId="478"/>
          <ac:spMkLst>
            <pc:docMk/>
            <pc:sldMk cId="7057991" sldId="376"/>
            <ac:spMk id="5" creationId="{447E64D3-BE6A-27F2-708A-4083EE9DD94D}"/>
          </ac:spMkLst>
        </pc:spChg>
        <pc:spChg chg="add mod">
          <ac:chgData name="Haunt pro" userId="78a6ccc448915cd6" providerId="LiveId" clId="{46061DB5-AC1D-4C27-9B42-F5D70B7C159E}" dt="2024-02-28T04:44:38.915" v="350"/>
          <ac:spMkLst>
            <pc:docMk/>
            <pc:sldMk cId="7057991" sldId="376"/>
            <ac:spMk id="6" creationId="{3A83EF68-C658-4F03-9756-817B509E39D2}"/>
          </ac:spMkLst>
        </pc:spChg>
        <pc:spChg chg="add mod">
          <ac:chgData name="Haunt pro" userId="78a6ccc448915cd6" providerId="LiveId" clId="{46061DB5-AC1D-4C27-9B42-F5D70B7C159E}" dt="2024-02-28T04:54:35.892" v="442" actId="14100"/>
          <ac:spMkLst>
            <pc:docMk/>
            <pc:sldMk cId="7057991" sldId="376"/>
            <ac:spMk id="7" creationId="{63180C36-5815-9E13-19C2-E2E64CECA23D}"/>
          </ac:spMkLst>
        </pc:spChg>
        <pc:picChg chg="mod">
          <ac:chgData name="Haunt pro" userId="78a6ccc448915cd6" providerId="LiveId" clId="{46061DB5-AC1D-4C27-9B42-F5D70B7C159E}" dt="2024-02-28T04:49:35.703" v="401" actId="1076"/>
          <ac:picMkLst>
            <pc:docMk/>
            <pc:sldMk cId="7057991" sldId="376"/>
            <ac:picMk id="2051" creationId="{F4360A40-4115-ECD0-2991-67F632BA9469}"/>
          </ac:picMkLst>
        </pc:picChg>
        <pc:picChg chg="mod">
          <ac:chgData name="Haunt pro" userId="78a6ccc448915cd6" providerId="LiveId" clId="{46061DB5-AC1D-4C27-9B42-F5D70B7C159E}" dt="2024-02-28T04:49:35.703" v="401" actId="1076"/>
          <ac:picMkLst>
            <pc:docMk/>
            <pc:sldMk cId="7057991" sldId="376"/>
            <ac:picMk id="8194" creationId="{EF2ED2AF-8BC9-72DB-68BB-2AD4B29AD9E2}"/>
          </ac:picMkLst>
        </pc:picChg>
      </pc:sldChg>
      <pc:sldChg chg="addSp delSp modSp mod">
        <pc:chgData name="Haunt pro" userId="78a6ccc448915cd6" providerId="LiveId" clId="{46061DB5-AC1D-4C27-9B42-F5D70B7C159E}" dt="2024-02-28T15:55:44.914" v="1514" actId="14100"/>
        <pc:sldMkLst>
          <pc:docMk/>
          <pc:sldMk cId="2129500071" sldId="377"/>
        </pc:sldMkLst>
        <pc:spChg chg="mod">
          <ac:chgData name="Haunt pro" userId="78a6ccc448915cd6" providerId="LiveId" clId="{46061DB5-AC1D-4C27-9B42-F5D70B7C159E}" dt="2024-02-28T04:48:55.271" v="394" actId="1076"/>
          <ac:spMkLst>
            <pc:docMk/>
            <pc:sldMk cId="2129500071" sldId="377"/>
            <ac:spMk id="2" creationId="{A76BE215-9B3F-5E14-0A2D-819AA6EB40C4}"/>
          </ac:spMkLst>
        </pc:spChg>
        <pc:spChg chg="add mod">
          <ac:chgData name="Haunt pro" userId="78a6ccc448915cd6" providerId="LiveId" clId="{46061DB5-AC1D-4C27-9B42-F5D70B7C159E}" dt="2024-02-28T04:44:24.424" v="348"/>
          <ac:spMkLst>
            <pc:docMk/>
            <pc:sldMk cId="2129500071" sldId="377"/>
            <ac:spMk id="3" creationId="{6721550A-CA6E-A9E1-C94B-79E33710B499}"/>
          </ac:spMkLst>
        </pc:spChg>
        <pc:spChg chg="mod">
          <ac:chgData name="Haunt pro" userId="78a6ccc448915cd6" providerId="LiveId" clId="{46061DB5-AC1D-4C27-9B42-F5D70B7C159E}" dt="2024-02-28T15:49:20.347" v="1401" actId="20577"/>
          <ac:spMkLst>
            <pc:docMk/>
            <pc:sldMk cId="2129500071" sldId="377"/>
            <ac:spMk id="4" creationId="{7A460368-D0B6-AADF-D2C7-4E6E9D995209}"/>
          </ac:spMkLst>
        </pc:spChg>
        <pc:spChg chg="del mod">
          <ac:chgData name="Haunt pro" userId="78a6ccc448915cd6" providerId="LiveId" clId="{46061DB5-AC1D-4C27-9B42-F5D70B7C159E}" dt="2024-02-28T04:44:23.766" v="347" actId="478"/>
          <ac:spMkLst>
            <pc:docMk/>
            <pc:sldMk cId="2129500071" sldId="377"/>
            <ac:spMk id="5" creationId="{3FC8B621-A527-92A9-2B88-F9DA9A87A6AD}"/>
          </ac:spMkLst>
        </pc:spChg>
        <pc:spChg chg="add mod">
          <ac:chgData name="Haunt pro" userId="78a6ccc448915cd6" providerId="LiveId" clId="{46061DB5-AC1D-4C27-9B42-F5D70B7C159E}" dt="2024-02-28T04:54:41.540" v="443" actId="14100"/>
          <ac:spMkLst>
            <pc:docMk/>
            <pc:sldMk cId="2129500071" sldId="377"/>
            <ac:spMk id="7" creationId="{1E67C0FA-F6D0-6126-AEB2-4DC2EFAA9C44}"/>
          </ac:spMkLst>
        </pc:spChg>
        <pc:spChg chg="add del mod">
          <ac:chgData name="Haunt pro" userId="78a6ccc448915cd6" providerId="LiveId" clId="{46061DB5-AC1D-4C27-9B42-F5D70B7C159E}" dt="2024-02-28T15:55:21.637" v="1508" actId="931"/>
          <ac:spMkLst>
            <pc:docMk/>
            <pc:sldMk cId="2129500071" sldId="377"/>
            <ac:spMk id="8" creationId="{23D4C324-73FC-11D9-4B8F-89DBCF23B981}"/>
          </ac:spMkLst>
        </pc:spChg>
        <pc:picChg chg="del mod">
          <ac:chgData name="Haunt pro" userId="78a6ccc448915cd6" providerId="LiveId" clId="{46061DB5-AC1D-4C27-9B42-F5D70B7C159E}" dt="2024-02-28T15:55:10.826" v="1507" actId="478"/>
          <ac:picMkLst>
            <pc:docMk/>
            <pc:sldMk cId="2129500071" sldId="377"/>
            <ac:picMk id="6" creationId="{3A004B1E-025F-C6A8-C870-B38A0172856F}"/>
          </ac:picMkLst>
        </pc:picChg>
        <pc:picChg chg="add mod">
          <ac:chgData name="Haunt pro" userId="78a6ccc448915cd6" providerId="LiveId" clId="{46061DB5-AC1D-4C27-9B42-F5D70B7C159E}" dt="2024-02-28T15:55:44.914" v="1514" actId="14100"/>
          <ac:picMkLst>
            <pc:docMk/>
            <pc:sldMk cId="2129500071" sldId="377"/>
            <ac:picMk id="10" creationId="{EAC4273A-0723-725D-CEEF-6CCCF9D6AAF2}"/>
          </ac:picMkLst>
        </pc:picChg>
        <pc:picChg chg="mod">
          <ac:chgData name="Haunt pro" userId="78a6ccc448915cd6" providerId="LiveId" clId="{46061DB5-AC1D-4C27-9B42-F5D70B7C159E}" dt="2024-02-28T04:48:55.271" v="394" actId="1076"/>
          <ac:picMkLst>
            <pc:docMk/>
            <pc:sldMk cId="2129500071" sldId="377"/>
            <ac:picMk id="2051" creationId="{F77FDCC4-EC83-B603-AECC-D7585EAFCC73}"/>
          </ac:picMkLst>
        </pc:picChg>
        <pc:picChg chg="mod">
          <ac:chgData name="Haunt pro" userId="78a6ccc448915cd6" providerId="LiveId" clId="{46061DB5-AC1D-4C27-9B42-F5D70B7C159E}" dt="2024-02-28T04:48:55.271" v="394" actId="1076"/>
          <ac:picMkLst>
            <pc:docMk/>
            <pc:sldMk cId="2129500071" sldId="377"/>
            <ac:picMk id="8194" creationId="{3033C0AC-87D2-4C98-4251-D431679D362F}"/>
          </ac:picMkLst>
        </pc:picChg>
      </pc:sldChg>
      <pc:sldChg chg="addSp delSp modSp mod">
        <pc:chgData name="Haunt pro" userId="78a6ccc448915cd6" providerId="LiveId" clId="{46061DB5-AC1D-4C27-9B42-F5D70B7C159E}" dt="2024-02-28T15:49:31.638" v="1404" actId="20577"/>
        <pc:sldMkLst>
          <pc:docMk/>
          <pc:sldMk cId="2821182736" sldId="378"/>
        </pc:sldMkLst>
        <pc:spChg chg="mod">
          <ac:chgData name="Haunt pro" userId="78a6ccc448915cd6" providerId="LiveId" clId="{46061DB5-AC1D-4C27-9B42-F5D70B7C159E}" dt="2024-02-28T04:43:16.318" v="339" actId="1076"/>
          <ac:spMkLst>
            <pc:docMk/>
            <pc:sldMk cId="2821182736" sldId="378"/>
            <ac:spMk id="2" creationId="{B952147A-1B3A-AA1D-828C-0DD27D783C51}"/>
          </ac:spMkLst>
        </pc:spChg>
        <pc:spChg chg="mod">
          <ac:chgData name="Haunt pro" userId="78a6ccc448915cd6" providerId="LiveId" clId="{46061DB5-AC1D-4C27-9B42-F5D70B7C159E}" dt="2024-02-28T15:49:31.638" v="1404" actId="20577"/>
          <ac:spMkLst>
            <pc:docMk/>
            <pc:sldMk cId="2821182736" sldId="378"/>
            <ac:spMk id="4" creationId="{0464017C-304A-37EE-A278-90E760699603}"/>
          </ac:spMkLst>
        </pc:spChg>
        <pc:spChg chg="add del mod">
          <ac:chgData name="Haunt pro" userId="78a6ccc448915cd6" providerId="LiveId" clId="{46061DB5-AC1D-4C27-9B42-F5D70B7C159E}" dt="2024-02-28T13:42:22.871" v="956" actId="478"/>
          <ac:spMkLst>
            <pc:docMk/>
            <pc:sldMk cId="2821182736" sldId="378"/>
            <ac:spMk id="5" creationId="{5A4A3C0A-CB7B-28FD-1C76-12EF8E2E4D3B}"/>
          </ac:spMkLst>
        </pc:spChg>
        <pc:spChg chg="del mod">
          <ac:chgData name="Haunt pro" userId="78a6ccc448915cd6" providerId="LiveId" clId="{46061DB5-AC1D-4C27-9B42-F5D70B7C159E}" dt="2024-02-28T04:44:06.958" v="345" actId="478"/>
          <ac:spMkLst>
            <pc:docMk/>
            <pc:sldMk cId="2821182736" sldId="378"/>
            <ac:spMk id="5" creationId="{D13B48CB-F4D0-1408-EA49-86D2685FB56C}"/>
          </ac:spMkLst>
        </pc:spChg>
        <pc:spChg chg="add mod">
          <ac:chgData name="Haunt pro" userId="78a6ccc448915cd6" providerId="LiveId" clId="{46061DB5-AC1D-4C27-9B42-F5D70B7C159E}" dt="2024-02-28T04:43:50.779" v="344" actId="404"/>
          <ac:spMkLst>
            <pc:docMk/>
            <pc:sldMk cId="2821182736" sldId="378"/>
            <ac:spMk id="6" creationId="{0BA58861-AD47-0CF8-91C7-BF25AED61A0B}"/>
          </ac:spMkLst>
        </pc:spChg>
        <pc:spChg chg="add mod">
          <ac:chgData name="Haunt pro" userId="78a6ccc448915cd6" providerId="LiveId" clId="{46061DB5-AC1D-4C27-9B42-F5D70B7C159E}" dt="2024-02-28T04:44:07.781" v="346"/>
          <ac:spMkLst>
            <pc:docMk/>
            <pc:sldMk cId="2821182736" sldId="378"/>
            <ac:spMk id="7" creationId="{1ECF7D7C-CBD7-D742-5A0C-9262E0F926F0}"/>
          </ac:spMkLst>
        </pc:spChg>
        <pc:picChg chg="del mod">
          <ac:chgData name="Haunt pro" userId="78a6ccc448915cd6" providerId="LiveId" clId="{46061DB5-AC1D-4C27-9B42-F5D70B7C159E}" dt="2024-02-28T13:42:18.091" v="954" actId="478"/>
          <ac:picMkLst>
            <pc:docMk/>
            <pc:sldMk cId="2821182736" sldId="378"/>
            <ac:picMk id="8" creationId="{A0CCD8B4-A733-E1ED-E806-F83C028F503E}"/>
          </ac:picMkLst>
        </pc:picChg>
        <pc:picChg chg="add mod">
          <ac:chgData name="Haunt pro" userId="78a6ccc448915cd6" providerId="LiveId" clId="{46061DB5-AC1D-4C27-9B42-F5D70B7C159E}" dt="2024-02-28T13:42:34.811" v="959" actId="14100"/>
          <ac:picMkLst>
            <pc:docMk/>
            <pc:sldMk cId="2821182736" sldId="378"/>
            <ac:picMk id="10" creationId="{175D3210-CC39-EB28-128C-77ABF1956D43}"/>
          </ac:picMkLst>
        </pc:picChg>
        <pc:picChg chg="mod">
          <ac:chgData name="Haunt pro" userId="78a6ccc448915cd6" providerId="LiveId" clId="{46061DB5-AC1D-4C27-9B42-F5D70B7C159E}" dt="2024-02-28T04:43:16.318" v="339" actId="1076"/>
          <ac:picMkLst>
            <pc:docMk/>
            <pc:sldMk cId="2821182736" sldId="378"/>
            <ac:picMk id="2051" creationId="{0C76D234-C214-738D-11B4-F266841C4E1C}"/>
          </ac:picMkLst>
        </pc:picChg>
        <pc:picChg chg="mod">
          <ac:chgData name="Haunt pro" userId="78a6ccc448915cd6" providerId="LiveId" clId="{46061DB5-AC1D-4C27-9B42-F5D70B7C159E}" dt="2024-02-28T04:43:16.318" v="339" actId="1076"/>
          <ac:picMkLst>
            <pc:docMk/>
            <pc:sldMk cId="2821182736" sldId="378"/>
            <ac:picMk id="8194" creationId="{3787F052-425A-D13A-867D-A7F083E21685}"/>
          </ac:picMkLst>
        </pc:picChg>
      </pc:sldChg>
      <pc:sldChg chg="addSp modSp mod">
        <pc:chgData name="Haunt pro" userId="78a6ccc448915cd6" providerId="LiveId" clId="{46061DB5-AC1D-4C27-9B42-F5D70B7C159E}" dt="2024-02-28T15:49:36.167" v="1406" actId="20577"/>
        <pc:sldMkLst>
          <pc:docMk/>
          <pc:sldMk cId="2094029022" sldId="379"/>
        </pc:sldMkLst>
        <pc:spChg chg="mod">
          <ac:chgData name="Haunt pro" userId="78a6ccc448915cd6" providerId="LiveId" clId="{46061DB5-AC1D-4C27-9B42-F5D70B7C159E}" dt="2024-02-28T04:41:32.112" v="285" actId="1076"/>
          <ac:spMkLst>
            <pc:docMk/>
            <pc:sldMk cId="2094029022" sldId="379"/>
            <ac:spMk id="2" creationId="{3589338F-DF8F-C5E0-1C52-0F9EC012FD54}"/>
          </ac:spMkLst>
        </pc:spChg>
        <pc:spChg chg="add mod">
          <ac:chgData name="Haunt pro" userId="78a6ccc448915cd6" providerId="LiveId" clId="{46061DB5-AC1D-4C27-9B42-F5D70B7C159E}" dt="2024-02-28T04:42:36.143" v="338" actId="20577"/>
          <ac:spMkLst>
            <pc:docMk/>
            <pc:sldMk cId="2094029022" sldId="379"/>
            <ac:spMk id="3" creationId="{3EB1CA83-4DA8-4031-D5D8-F55A614F8A05}"/>
          </ac:spMkLst>
        </pc:spChg>
        <pc:spChg chg="mod">
          <ac:chgData name="Haunt pro" userId="78a6ccc448915cd6" providerId="LiveId" clId="{46061DB5-AC1D-4C27-9B42-F5D70B7C159E}" dt="2024-02-28T15:49:36.167" v="1406" actId="20577"/>
          <ac:spMkLst>
            <pc:docMk/>
            <pc:sldMk cId="2094029022" sldId="379"/>
            <ac:spMk id="4" creationId="{DC45B814-FCE2-F3E9-9B6F-719240A676BC}"/>
          </ac:spMkLst>
        </pc:spChg>
        <pc:spChg chg="mod">
          <ac:chgData name="Haunt pro" userId="78a6ccc448915cd6" providerId="LiveId" clId="{46061DB5-AC1D-4C27-9B42-F5D70B7C159E}" dt="2024-02-28T04:54:54.901" v="444" actId="14100"/>
          <ac:spMkLst>
            <pc:docMk/>
            <pc:sldMk cId="2094029022" sldId="379"/>
            <ac:spMk id="5" creationId="{3F00B1BB-917F-CDA3-E55F-F5914142581B}"/>
          </ac:spMkLst>
        </pc:spChg>
        <pc:spChg chg="add mod">
          <ac:chgData name="Haunt pro" userId="78a6ccc448915cd6" providerId="LiveId" clId="{46061DB5-AC1D-4C27-9B42-F5D70B7C159E}" dt="2024-02-28T04:41:59.688" v="291"/>
          <ac:spMkLst>
            <pc:docMk/>
            <pc:sldMk cId="2094029022" sldId="379"/>
            <ac:spMk id="6" creationId="{02EB1A08-B736-6361-9147-6A23F7C4BDAD}"/>
          </ac:spMkLst>
        </pc:spChg>
        <pc:picChg chg="mod">
          <ac:chgData name="Haunt pro" userId="78a6ccc448915cd6" providerId="LiveId" clId="{46061DB5-AC1D-4C27-9B42-F5D70B7C159E}" dt="2024-02-28T05:16:35.039" v="712" actId="1076"/>
          <ac:picMkLst>
            <pc:docMk/>
            <pc:sldMk cId="2094029022" sldId="379"/>
            <ac:picMk id="2051" creationId="{C03FB187-2914-10E7-9C81-D16054AE5F71}"/>
          </ac:picMkLst>
        </pc:picChg>
        <pc:picChg chg="mod">
          <ac:chgData name="Haunt pro" userId="78a6ccc448915cd6" providerId="LiveId" clId="{46061DB5-AC1D-4C27-9B42-F5D70B7C159E}" dt="2024-02-28T04:41:32.112" v="285" actId="1076"/>
          <ac:picMkLst>
            <pc:docMk/>
            <pc:sldMk cId="2094029022" sldId="379"/>
            <ac:picMk id="8194" creationId="{60D07725-DC44-E581-8033-271BA5094997}"/>
          </ac:picMkLst>
        </pc:picChg>
      </pc:sldChg>
      <pc:sldChg chg="addSp delSp modSp mod">
        <pc:chgData name="Haunt pro" userId="78a6ccc448915cd6" providerId="LiveId" clId="{46061DB5-AC1D-4C27-9B42-F5D70B7C159E}" dt="2024-02-28T15:49:41.535" v="1408" actId="20577"/>
        <pc:sldMkLst>
          <pc:docMk/>
          <pc:sldMk cId="791845300" sldId="380"/>
        </pc:sldMkLst>
        <pc:spChg chg="mod">
          <ac:chgData name="Haunt pro" userId="78a6ccc448915cd6" providerId="LiveId" clId="{46061DB5-AC1D-4C27-9B42-F5D70B7C159E}" dt="2024-02-28T04:55:11.946" v="446" actId="1076"/>
          <ac:spMkLst>
            <pc:docMk/>
            <pc:sldMk cId="791845300" sldId="380"/>
            <ac:spMk id="2" creationId="{4C4FB4F5-CFAE-DC49-9288-13C2C7E4DFC7}"/>
          </ac:spMkLst>
        </pc:spChg>
        <pc:spChg chg="add mod">
          <ac:chgData name="Haunt pro" userId="78a6ccc448915cd6" providerId="LiveId" clId="{46061DB5-AC1D-4C27-9B42-F5D70B7C159E}" dt="2024-02-28T04:45:39.953" v="360"/>
          <ac:spMkLst>
            <pc:docMk/>
            <pc:sldMk cId="791845300" sldId="380"/>
            <ac:spMk id="3" creationId="{A656958E-5626-0D0E-176D-1879D48FDAF8}"/>
          </ac:spMkLst>
        </pc:spChg>
        <pc:spChg chg="mod">
          <ac:chgData name="Haunt pro" userId="78a6ccc448915cd6" providerId="LiveId" clId="{46061DB5-AC1D-4C27-9B42-F5D70B7C159E}" dt="2024-02-28T15:49:41.535" v="1408" actId="20577"/>
          <ac:spMkLst>
            <pc:docMk/>
            <pc:sldMk cId="791845300" sldId="380"/>
            <ac:spMk id="4" creationId="{5E2F305F-8F8A-1D15-4F6F-10713E1F6F26}"/>
          </ac:spMkLst>
        </pc:spChg>
        <pc:spChg chg="del">
          <ac:chgData name="Haunt pro" userId="78a6ccc448915cd6" providerId="LiveId" clId="{46061DB5-AC1D-4C27-9B42-F5D70B7C159E}" dt="2024-02-28T04:45:39.245" v="359" actId="478"/>
          <ac:spMkLst>
            <pc:docMk/>
            <pc:sldMk cId="791845300" sldId="380"/>
            <ac:spMk id="5" creationId="{97501CED-0191-F532-094D-50A29052D3A4}"/>
          </ac:spMkLst>
        </pc:spChg>
        <pc:spChg chg="add mod">
          <ac:chgData name="Haunt pro" userId="78a6ccc448915cd6" providerId="LiveId" clId="{46061DB5-AC1D-4C27-9B42-F5D70B7C159E}" dt="2024-02-28T04:55:17.918" v="448" actId="14100"/>
          <ac:spMkLst>
            <pc:docMk/>
            <pc:sldMk cId="791845300" sldId="380"/>
            <ac:spMk id="6" creationId="{0031213C-1640-84A1-9D62-938D4F0B911B}"/>
          </ac:spMkLst>
        </pc:spChg>
        <pc:spChg chg="add del mod">
          <ac:chgData name="Haunt pro" userId="78a6ccc448915cd6" providerId="LiveId" clId="{46061DB5-AC1D-4C27-9B42-F5D70B7C159E}" dt="2024-02-28T13:52:16.617" v="967" actId="478"/>
          <ac:spMkLst>
            <pc:docMk/>
            <pc:sldMk cId="791845300" sldId="380"/>
            <ac:spMk id="7" creationId="{C2C35D7B-4A27-9F4C-E336-DBA229C52EDE}"/>
          </ac:spMkLst>
        </pc:spChg>
        <pc:spChg chg="add del">
          <ac:chgData name="Haunt pro" userId="78a6ccc448915cd6" providerId="LiveId" clId="{46061DB5-AC1D-4C27-9B42-F5D70B7C159E}" dt="2024-02-28T13:51:44.695" v="962" actId="22"/>
          <ac:spMkLst>
            <pc:docMk/>
            <pc:sldMk cId="791845300" sldId="380"/>
            <ac:spMk id="10" creationId="{91049277-3B08-3922-AAA9-B57137E8003A}"/>
          </ac:spMkLst>
        </pc:spChg>
        <pc:spChg chg="add del mod">
          <ac:chgData name="Haunt pro" userId="78a6ccc448915cd6" providerId="LiveId" clId="{46061DB5-AC1D-4C27-9B42-F5D70B7C159E}" dt="2024-02-28T13:52:20.075" v="968" actId="478"/>
          <ac:spMkLst>
            <pc:docMk/>
            <pc:sldMk cId="791845300" sldId="380"/>
            <ac:spMk id="12" creationId="{E600CC29-2261-6210-89FF-A00D1DFF2C8C}"/>
          </ac:spMkLst>
        </pc:spChg>
        <pc:spChg chg="add del mod">
          <ac:chgData name="Haunt pro" userId="78a6ccc448915cd6" providerId="LiveId" clId="{46061DB5-AC1D-4C27-9B42-F5D70B7C159E}" dt="2024-02-28T13:59:52.737" v="975" actId="478"/>
          <ac:spMkLst>
            <pc:docMk/>
            <pc:sldMk cId="791845300" sldId="380"/>
            <ac:spMk id="14" creationId="{22D85BDE-57D2-DA63-894F-13A37CF33FE6}"/>
          </ac:spMkLst>
        </pc:spChg>
        <pc:picChg chg="del mod">
          <ac:chgData name="Haunt pro" userId="78a6ccc448915cd6" providerId="LiveId" clId="{46061DB5-AC1D-4C27-9B42-F5D70B7C159E}" dt="2024-02-28T13:51:31.560" v="960" actId="478"/>
          <ac:picMkLst>
            <pc:docMk/>
            <pc:sldMk cId="791845300" sldId="380"/>
            <ac:picMk id="8" creationId="{950275A5-53C9-10F0-3591-E8467B92E9D2}"/>
          </ac:picMkLst>
        </pc:picChg>
        <pc:picChg chg="add del mod">
          <ac:chgData name="Haunt pro" userId="78a6ccc448915cd6" providerId="LiveId" clId="{46061DB5-AC1D-4C27-9B42-F5D70B7C159E}" dt="2024-02-28T14:02:49.626" v="981" actId="478"/>
          <ac:picMkLst>
            <pc:docMk/>
            <pc:sldMk cId="791845300" sldId="380"/>
            <ac:picMk id="16" creationId="{1AA3A89F-8AD7-A633-431B-726667F7DADB}"/>
          </ac:picMkLst>
        </pc:picChg>
        <pc:picChg chg="add mod">
          <ac:chgData name="Haunt pro" userId="78a6ccc448915cd6" providerId="LiveId" clId="{46061DB5-AC1D-4C27-9B42-F5D70B7C159E}" dt="2024-02-28T14:03:35.284" v="991" actId="14100"/>
          <ac:picMkLst>
            <pc:docMk/>
            <pc:sldMk cId="791845300" sldId="380"/>
            <ac:picMk id="18" creationId="{43C88B44-62FB-99D7-6C0C-E5C715BA3171}"/>
          </ac:picMkLst>
        </pc:picChg>
        <pc:picChg chg="mod">
          <ac:chgData name="Haunt pro" userId="78a6ccc448915cd6" providerId="LiveId" clId="{46061DB5-AC1D-4C27-9B42-F5D70B7C159E}" dt="2024-02-28T04:55:11.946" v="446" actId="1076"/>
          <ac:picMkLst>
            <pc:docMk/>
            <pc:sldMk cId="791845300" sldId="380"/>
            <ac:picMk id="2051" creationId="{6359D533-BEB1-E47A-2A11-C2F317208A9D}"/>
          </ac:picMkLst>
        </pc:picChg>
        <pc:picChg chg="mod">
          <ac:chgData name="Haunt pro" userId="78a6ccc448915cd6" providerId="LiveId" clId="{46061DB5-AC1D-4C27-9B42-F5D70B7C159E}" dt="2024-02-28T04:55:11.946" v="446" actId="1076"/>
          <ac:picMkLst>
            <pc:docMk/>
            <pc:sldMk cId="791845300" sldId="380"/>
            <ac:picMk id="8194" creationId="{E562B52B-E11D-CF65-6451-85D6ECC72B32}"/>
          </ac:picMkLst>
        </pc:picChg>
      </pc:sldChg>
      <pc:sldChg chg="addSp delSp modSp mod">
        <pc:chgData name="Haunt pro" userId="78a6ccc448915cd6" providerId="LiveId" clId="{46061DB5-AC1D-4C27-9B42-F5D70B7C159E}" dt="2024-02-28T15:50:36.949" v="1419" actId="20577"/>
        <pc:sldMkLst>
          <pc:docMk/>
          <pc:sldMk cId="1794929793" sldId="381"/>
        </pc:sldMkLst>
        <pc:spChg chg="mod">
          <ac:chgData name="Haunt pro" userId="78a6ccc448915cd6" providerId="LiveId" clId="{46061DB5-AC1D-4C27-9B42-F5D70B7C159E}" dt="2024-02-28T15:50:36.949" v="1419" actId="20577"/>
          <ac:spMkLst>
            <pc:docMk/>
            <pc:sldMk cId="1794929793" sldId="381"/>
            <ac:spMk id="2" creationId="{370F7B6E-6A48-0377-72E2-5FE595F91939}"/>
          </ac:spMkLst>
        </pc:spChg>
        <pc:spChg chg="add mod">
          <ac:chgData name="Haunt pro" userId="78a6ccc448915cd6" providerId="LiveId" clId="{46061DB5-AC1D-4C27-9B42-F5D70B7C159E}" dt="2024-02-28T05:46:48.527" v="940" actId="1076"/>
          <ac:spMkLst>
            <pc:docMk/>
            <pc:sldMk cId="1794929793" sldId="381"/>
            <ac:spMk id="3" creationId="{2A875FF3-68F8-22F5-E9C2-D55E8ADAE42D}"/>
          </ac:spMkLst>
        </pc:spChg>
        <pc:spChg chg="del">
          <ac:chgData name="Haunt pro" userId="78a6ccc448915cd6" providerId="LiveId" clId="{46061DB5-AC1D-4C27-9B42-F5D70B7C159E}" dt="2024-02-28T04:45:54.537" v="363" actId="478"/>
          <ac:spMkLst>
            <pc:docMk/>
            <pc:sldMk cId="1794929793" sldId="381"/>
            <ac:spMk id="3" creationId="{69317929-10CC-E5A6-EB13-B3629E22ABFE}"/>
          </ac:spMkLst>
        </pc:spChg>
        <pc:spChg chg="add mod">
          <ac:chgData name="Haunt pro" userId="78a6ccc448915cd6" providerId="LiveId" clId="{46061DB5-AC1D-4C27-9B42-F5D70B7C159E}" dt="2024-02-28T04:45:55.443" v="364"/>
          <ac:spMkLst>
            <pc:docMk/>
            <pc:sldMk cId="1794929793" sldId="381"/>
            <ac:spMk id="4" creationId="{C3C6A25D-AC9A-5A35-8015-830E969843D8}"/>
          </ac:spMkLst>
        </pc:spChg>
        <pc:spChg chg="add mod">
          <ac:chgData name="Haunt pro" userId="78a6ccc448915cd6" providerId="LiveId" clId="{46061DB5-AC1D-4C27-9B42-F5D70B7C159E}" dt="2024-02-28T04:57:40.252" v="465" actId="14100"/>
          <ac:spMkLst>
            <pc:docMk/>
            <pc:sldMk cId="1794929793" sldId="381"/>
            <ac:spMk id="6" creationId="{398E65F8-CBB0-444D-98D2-0EF306C91E36}"/>
          </ac:spMkLst>
        </pc:spChg>
        <pc:spChg chg="add del mod">
          <ac:chgData name="Haunt pro" userId="78a6ccc448915cd6" providerId="LiveId" clId="{46061DB5-AC1D-4C27-9B42-F5D70B7C159E}" dt="2024-02-28T05:46:45.088" v="938" actId="478"/>
          <ac:spMkLst>
            <pc:docMk/>
            <pc:sldMk cId="1794929793" sldId="381"/>
            <ac:spMk id="7" creationId="{76403AD7-5D78-4C75-7FAF-C0B1F31032F2}"/>
          </ac:spMkLst>
        </pc:spChg>
        <pc:picChg chg="mod">
          <ac:chgData name="Haunt pro" userId="78a6ccc448915cd6" providerId="LiveId" clId="{46061DB5-AC1D-4C27-9B42-F5D70B7C159E}" dt="2024-02-28T14:19:01.420" v="1136" actId="14100"/>
          <ac:picMkLst>
            <pc:docMk/>
            <pc:sldMk cId="1794929793" sldId="381"/>
            <ac:picMk id="5" creationId="{80D67F9E-B317-2AED-7F7A-FB5A1262FEB3}"/>
          </ac:picMkLst>
        </pc:picChg>
        <pc:picChg chg="mod">
          <ac:chgData name="Haunt pro" userId="78a6ccc448915cd6" providerId="LiveId" clId="{46061DB5-AC1D-4C27-9B42-F5D70B7C159E}" dt="2024-02-28T04:57:51.168" v="466" actId="1076"/>
          <ac:picMkLst>
            <pc:docMk/>
            <pc:sldMk cId="1794929793" sldId="381"/>
            <ac:picMk id="1026" creationId="{47DA589C-DFC4-484D-F77A-BBFA7F31265B}"/>
          </ac:picMkLst>
        </pc:picChg>
        <pc:picChg chg="mod">
          <ac:chgData name="Haunt pro" userId="78a6ccc448915cd6" providerId="LiveId" clId="{46061DB5-AC1D-4C27-9B42-F5D70B7C159E}" dt="2024-02-28T04:57:51.168" v="466" actId="1076"/>
          <ac:picMkLst>
            <pc:docMk/>
            <pc:sldMk cId="1794929793" sldId="381"/>
            <ac:picMk id="13314" creationId="{6DB84051-DAD0-E110-18FB-5D6ECE5983CF}"/>
          </ac:picMkLst>
        </pc:picChg>
      </pc:sldChg>
      <pc:sldChg chg="addSp delSp modSp mod">
        <pc:chgData name="Haunt pro" userId="78a6ccc448915cd6" providerId="LiveId" clId="{46061DB5-AC1D-4C27-9B42-F5D70B7C159E}" dt="2024-02-28T15:50:45.453" v="1421" actId="20577"/>
        <pc:sldMkLst>
          <pc:docMk/>
          <pc:sldMk cId="2269593088" sldId="382"/>
        </pc:sldMkLst>
        <pc:spChg chg="del mod">
          <ac:chgData name="Haunt pro" userId="78a6ccc448915cd6" providerId="LiveId" clId="{46061DB5-AC1D-4C27-9B42-F5D70B7C159E}" dt="2024-02-28T04:58:31.148" v="476" actId="478"/>
          <ac:spMkLst>
            <pc:docMk/>
            <pc:sldMk cId="2269593088" sldId="382"/>
            <ac:spMk id="2" creationId="{B2172980-C146-A7C0-DCED-5FFD3D40905A}"/>
          </ac:spMkLst>
        </pc:spChg>
        <pc:spChg chg="add mod">
          <ac:chgData name="Haunt pro" userId="78a6ccc448915cd6" providerId="LiveId" clId="{46061DB5-AC1D-4C27-9B42-F5D70B7C159E}" dt="2024-02-28T04:46:05.329" v="366"/>
          <ac:spMkLst>
            <pc:docMk/>
            <pc:sldMk cId="2269593088" sldId="382"/>
            <ac:spMk id="3" creationId="{C54EAAE2-54AD-4E83-68E9-2B7740B7CA90}"/>
          </ac:spMkLst>
        </pc:spChg>
        <pc:spChg chg="mod">
          <ac:chgData name="Haunt pro" userId="78a6ccc448915cd6" providerId="LiveId" clId="{46061DB5-AC1D-4C27-9B42-F5D70B7C159E}" dt="2024-02-28T15:50:45.453" v="1421" actId="20577"/>
          <ac:spMkLst>
            <pc:docMk/>
            <pc:sldMk cId="2269593088" sldId="382"/>
            <ac:spMk id="4" creationId="{F067A98D-27A1-1AC1-A2D2-4BEA71C2A292}"/>
          </ac:spMkLst>
        </pc:spChg>
        <pc:spChg chg="del">
          <ac:chgData name="Haunt pro" userId="78a6ccc448915cd6" providerId="LiveId" clId="{46061DB5-AC1D-4C27-9B42-F5D70B7C159E}" dt="2024-02-28T04:46:04.636" v="365" actId="478"/>
          <ac:spMkLst>
            <pc:docMk/>
            <pc:sldMk cId="2269593088" sldId="382"/>
            <ac:spMk id="5" creationId="{41BBAA25-628D-F098-E5A5-A889B42F7B50}"/>
          </ac:spMkLst>
        </pc:spChg>
        <pc:spChg chg="mod">
          <ac:chgData name="Haunt pro" userId="78a6ccc448915cd6" providerId="LiveId" clId="{46061DB5-AC1D-4C27-9B42-F5D70B7C159E}" dt="2024-02-28T05:10:09.898" v="638" actId="27636"/>
          <ac:spMkLst>
            <pc:docMk/>
            <pc:sldMk cId="2269593088" sldId="382"/>
            <ac:spMk id="6" creationId="{A6DCAAE5-3EB7-CA91-9BDE-0D046CFD8037}"/>
          </ac:spMkLst>
        </pc:spChg>
        <pc:spChg chg="add mod">
          <ac:chgData name="Haunt pro" userId="78a6ccc448915cd6" providerId="LiveId" clId="{46061DB5-AC1D-4C27-9B42-F5D70B7C159E}" dt="2024-02-28T04:58:53.115" v="480" actId="1076"/>
          <ac:spMkLst>
            <pc:docMk/>
            <pc:sldMk cId="2269593088" sldId="382"/>
            <ac:spMk id="7" creationId="{D5A79C08-8684-5453-F185-09D6792EC420}"/>
          </ac:spMkLst>
        </pc:spChg>
        <pc:spChg chg="add del mod">
          <ac:chgData name="Haunt pro" userId="78a6ccc448915cd6" providerId="LiveId" clId="{46061DB5-AC1D-4C27-9B42-F5D70B7C159E}" dt="2024-02-28T04:58:35.119" v="477" actId="478"/>
          <ac:spMkLst>
            <pc:docMk/>
            <pc:sldMk cId="2269593088" sldId="382"/>
            <ac:spMk id="10" creationId="{CEB86B21-F47B-97DB-49FB-5811BE6A1138}"/>
          </ac:spMkLst>
        </pc:spChg>
        <pc:spChg chg="add mod">
          <ac:chgData name="Haunt pro" userId="78a6ccc448915cd6" providerId="LiveId" clId="{46061DB5-AC1D-4C27-9B42-F5D70B7C159E}" dt="2024-02-28T04:58:43.448" v="479" actId="14100"/>
          <ac:spMkLst>
            <pc:docMk/>
            <pc:sldMk cId="2269593088" sldId="382"/>
            <ac:spMk id="11" creationId="{9EB9BB5A-C27F-E119-A627-5D19B4C58BA0}"/>
          </ac:spMkLst>
        </pc:spChg>
        <pc:picChg chg="add mod">
          <ac:chgData name="Haunt pro" userId="78a6ccc448915cd6" providerId="LiveId" clId="{46061DB5-AC1D-4C27-9B42-F5D70B7C159E}" dt="2024-02-28T04:58:53.115" v="480" actId="1076"/>
          <ac:picMkLst>
            <pc:docMk/>
            <pc:sldMk cId="2269593088" sldId="382"/>
            <ac:picMk id="8" creationId="{70D55922-4AA9-A01A-3CDB-D48405A4183A}"/>
          </ac:picMkLst>
        </pc:picChg>
        <pc:picChg chg="add mod">
          <ac:chgData name="Haunt pro" userId="78a6ccc448915cd6" providerId="LiveId" clId="{46061DB5-AC1D-4C27-9B42-F5D70B7C159E}" dt="2024-02-28T04:58:53.115" v="480" actId="1076"/>
          <ac:picMkLst>
            <pc:docMk/>
            <pc:sldMk cId="2269593088" sldId="382"/>
            <ac:picMk id="9" creationId="{307001C3-F77E-EA90-0366-F24D22031B12}"/>
          </ac:picMkLst>
        </pc:picChg>
        <pc:picChg chg="del">
          <ac:chgData name="Haunt pro" userId="78a6ccc448915cd6" providerId="LiveId" clId="{46061DB5-AC1D-4C27-9B42-F5D70B7C159E}" dt="2024-02-28T04:58:31.148" v="476" actId="478"/>
          <ac:picMkLst>
            <pc:docMk/>
            <pc:sldMk cId="2269593088" sldId="382"/>
            <ac:picMk id="2051" creationId="{BB5566FD-FCA7-C30D-581F-64C652646BAA}"/>
          </ac:picMkLst>
        </pc:picChg>
        <pc:picChg chg="del">
          <ac:chgData name="Haunt pro" userId="78a6ccc448915cd6" providerId="LiveId" clId="{46061DB5-AC1D-4C27-9B42-F5D70B7C159E}" dt="2024-02-28T04:58:31.148" v="476" actId="478"/>
          <ac:picMkLst>
            <pc:docMk/>
            <pc:sldMk cId="2269593088" sldId="382"/>
            <ac:picMk id="8194" creationId="{9DE7073F-D6C0-68B5-9CAA-41B4EA2598E2}"/>
          </ac:picMkLst>
        </pc:picChg>
      </pc:sldChg>
      <pc:sldChg chg="addSp delSp modSp mod">
        <pc:chgData name="Haunt pro" userId="78a6ccc448915cd6" providerId="LiveId" clId="{46061DB5-AC1D-4C27-9B42-F5D70B7C159E}" dt="2024-02-28T15:50:50.821" v="1423" actId="20577"/>
        <pc:sldMkLst>
          <pc:docMk/>
          <pc:sldMk cId="3847442693" sldId="383"/>
        </pc:sldMkLst>
        <pc:spChg chg="del mod">
          <ac:chgData name="Haunt pro" userId="78a6ccc448915cd6" providerId="LiveId" clId="{46061DB5-AC1D-4C27-9B42-F5D70B7C159E}" dt="2024-02-28T05:05:54.417" v="591" actId="478"/>
          <ac:spMkLst>
            <pc:docMk/>
            <pc:sldMk cId="3847442693" sldId="383"/>
            <ac:spMk id="2" creationId="{5CDD6011-FEC6-FCC1-3405-FB325FFF874E}"/>
          </ac:spMkLst>
        </pc:spChg>
        <pc:spChg chg="add mod">
          <ac:chgData name="Haunt pro" userId="78a6ccc448915cd6" providerId="LiveId" clId="{46061DB5-AC1D-4C27-9B42-F5D70B7C159E}" dt="2024-02-28T05:46:59.869" v="942"/>
          <ac:spMkLst>
            <pc:docMk/>
            <pc:sldMk cId="3847442693" sldId="383"/>
            <ac:spMk id="2" creationId="{A211094A-40FC-9748-D0F7-691C763EF805}"/>
          </ac:spMkLst>
        </pc:spChg>
        <pc:spChg chg="mod">
          <ac:chgData name="Haunt pro" userId="78a6ccc448915cd6" providerId="LiveId" clId="{46061DB5-AC1D-4C27-9B42-F5D70B7C159E}" dt="2024-02-28T15:50:50.821" v="1423" actId="20577"/>
          <ac:spMkLst>
            <pc:docMk/>
            <pc:sldMk cId="3847442693" sldId="383"/>
            <ac:spMk id="4" creationId="{075EAB47-79D4-F79D-48F4-72833D086C6E}"/>
          </ac:spMkLst>
        </pc:spChg>
        <pc:spChg chg="del">
          <ac:chgData name="Haunt pro" userId="78a6ccc448915cd6" providerId="LiveId" clId="{46061DB5-AC1D-4C27-9B42-F5D70B7C159E}" dt="2024-02-28T04:46:10.393" v="367" actId="478"/>
          <ac:spMkLst>
            <pc:docMk/>
            <pc:sldMk cId="3847442693" sldId="383"/>
            <ac:spMk id="5" creationId="{C47458DA-FFFA-4A9E-045B-81429C5877A3}"/>
          </ac:spMkLst>
        </pc:spChg>
        <pc:spChg chg="add mod">
          <ac:chgData name="Haunt pro" userId="78a6ccc448915cd6" providerId="LiveId" clId="{46061DB5-AC1D-4C27-9B42-F5D70B7C159E}" dt="2024-02-28T04:46:10.984" v="368"/>
          <ac:spMkLst>
            <pc:docMk/>
            <pc:sldMk cId="3847442693" sldId="383"/>
            <ac:spMk id="7" creationId="{CE10AFC9-29DA-B2B0-E98C-168E9A3DDADB}"/>
          </ac:spMkLst>
        </pc:spChg>
        <pc:spChg chg="add mod">
          <ac:chgData name="Haunt pro" userId="78a6ccc448915cd6" providerId="LiveId" clId="{46061DB5-AC1D-4C27-9B42-F5D70B7C159E}" dt="2024-02-28T04:59:16.845" v="486" actId="14100"/>
          <ac:spMkLst>
            <pc:docMk/>
            <pc:sldMk cId="3847442693" sldId="383"/>
            <ac:spMk id="8" creationId="{D89198C9-5991-E987-C799-FA7316F765F9}"/>
          </ac:spMkLst>
        </pc:spChg>
        <pc:spChg chg="add del mod">
          <ac:chgData name="Haunt pro" userId="78a6ccc448915cd6" providerId="LiveId" clId="{46061DB5-AC1D-4C27-9B42-F5D70B7C159E}" dt="2024-02-28T05:06:00.012" v="592" actId="478"/>
          <ac:spMkLst>
            <pc:docMk/>
            <pc:sldMk cId="3847442693" sldId="383"/>
            <ac:spMk id="10" creationId="{4C0B2025-E81C-7C31-1C83-03DD37A71BD1}"/>
          </ac:spMkLst>
        </pc:spChg>
        <pc:spChg chg="add del mod">
          <ac:chgData name="Haunt pro" userId="78a6ccc448915cd6" providerId="LiveId" clId="{46061DB5-AC1D-4C27-9B42-F5D70B7C159E}" dt="2024-02-28T05:46:59.319" v="941" actId="478"/>
          <ac:spMkLst>
            <pc:docMk/>
            <pc:sldMk cId="3847442693" sldId="383"/>
            <ac:spMk id="11" creationId="{342E2F62-EAF0-6DA1-4B19-44A06131333D}"/>
          </ac:spMkLst>
        </pc:spChg>
        <pc:picChg chg="mod">
          <ac:chgData name="Haunt pro" userId="78a6ccc448915cd6" providerId="LiveId" clId="{46061DB5-AC1D-4C27-9B42-F5D70B7C159E}" dt="2024-02-28T04:59:04.715" v="483" actId="14100"/>
          <ac:picMkLst>
            <pc:docMk/>
            <pc:sldMk cId="3847442693" sldId="383"/>
            <ac:picMk id="3" creationId="{CFD3ECA1-CDF3-6998-A1A1-5B82470AC8DE}"/>
          </ac:picMkLst>
        </pc:picChg>
        <pc:picChg chg="mod">
          <ac:chgData name="Haunt pro" userId="78a6ccc448915cd6" providerId="LiveId" clId="{46061DB5-AC1D-4C27-9B42-F5D70B7C159E}" dt="2024-02-28T04:59:12.796" v="484" actId="1076"/>
          <ac:picMkLst>
            <pc:docMk/>
            <pc:sldMk cId="3847442693" sldId="383"/>
            <ac:picMk id="2051" creationId="{9E0485A8-79AB-630E-A9FE-118DE22F8071}"/>
          </ac:picMkLst>
        </pc:picChg>
        <pc:picChg chg="mod">
          <ac:chgData name="Haunt pro" userId="78a6ccc448915cd6" providerId="LiveId" clId="{46061DB5-AC1D-4C27-9B42-F5D70B7C159E}" dt="2024-02-28T04:59:12.796" v="484" actId="1076"/>
          <ac:picMkLst>
            <pc:docMk/>
            <pc:sldMk cId="3847442693" sldId="383"/>
            <ac:picMk id="8194" creationId="{A3292E9E-3031-33F4-EE96-269F9607EF07}"/>
          </ac:picMkLst>
        </pc:picChg>
      </pc:sldChg>
      <pc:sldChg chg="addSp delSp modSp mod">
        <pc:chgData name="Haunt pro" userId="78a6ccc448915cd6" providerId="LiveId" clId="{46061DB5-AC1D-4C27-9B42-F5D70B7C159E}" dt="2024-02-28T15:52:09.340" v="1425" actId="20577"/>
        <pc:sldMkLst>
          <pc:docMk/>
          <pc:sldMk cId="1911901111" sldId="385"/>
        </pc:sldMkLst>
        <pc:spChg chg="mod">
          <ac:chgData name="Haunt pro" userId="78a6ccc448915cd6" providerId="LiveId" clId="{46061DB5-AC1D-4C27-9B42-F5D70B7C159E}" dt="2024-02-28T04:59:26.798" v="487" actId="1076"/>
          <ac:spMkLst>
            <pc:docMk/>
            <pc:sldMk cId="1911901111" sldId="385"/>
            <ac:spMk id="2" creationId="{65B09FFE-2B85-3CA8-E04C-CEC1F73E9BED}"/>
          </ac:spMkLst>
        </pc:spChg>
        <pc:spChg chg="add mod">
          <ac:chgData name="Haunt pro" userId="78a6ccc448915cd6" providerId="LiveId" clId="{46061DB5-AC1D-4C27-9B42-F5D70B7C159E}" dt="2024-02-28T04:46:17.277" v="370"/>
          <ac:spMkLst>
            <pc:docMk/>
            <pc:sldMk cId="1911901111" sldId="385"/>
            <ac:spMk id="3" creationId="{C6EAA30C-4860-63D8-C225-AEB26E8FDD9F}"/>
          </ac:spMkLst>
        </pc:spChg>
        <pc:spChg chg="mod">
          <ac:chgData name="Haunt pro" userId="78a6ccc448915cd6" providerId="LiveId" clId="{46061DB5-AC1D-4C27-9B42-F5D70B7C159E}" dt="2024-02-28T15:52:09.340" v="1425" actId="20577"/>
          <ac:spMkLst>
            <pc:docMk/>
            <pc:sldMk cId="1911901111" sldId="385"/>
            <ac:spMk id="4" creationId="{B7E9C612-A307-9ED1-65FC-BDD213E155DB}"/>
          </ac:spMkLst>
        </pc:spChg>
        <pc:spChg chg="del">
          <ac:chgData name="Haunt pro" userId="78a6ccc448915cd6" providerId="LiveId" clId="{46061DB5-AC1D-4C27-9B42-F5D70B7C159E}" dt="2024-02-28T04:46:16.667" v="369" actId="478"/>
          <ac:spMkLst>
            <pc:docMk/>
            <pc:sldMk cId="1911901111" sldId="385"/>
            <ac:spMk id="5" creationId="{A349B46B-0E3F-1B9B-AE44-256F2403CF1E}"/>
          </ac:spMkLst>
        </pc:spChg>
        <pc:spChg chg="mod">
          <ac:chgData name="Haunt pro" userId="78a6ccc448915cd6" providerId="LiveId" clId="{46061DB5-AC1D-4C27-9B42-F5D70B7C159E}" dt="2024-02-28T05:17:53.899" v="720" actId="403"/>
          <ac:spMkLst>
            <pc:docMk/>
            <pc:sldMk cId="1911901111" sldId="385"/>
            <ac:spMk id="6" creationId="{7CED4C46-29E9-73AC-6471-E414CFF85A51}"/>
          </ac:spMkLst>
        </pc:spChg>
        <pc:spChg chg="add mod">
          <ac:chgData name="Haunt pro" userId="78a6ccc448915cd6" providerId="LiveId" clId="{46061DB5-AC1D-4C27-9B42-F5D70B7C159E}" dt="2024-02-28T04:59:31.029" v="489" actId="14100"/>
          <ac:spMkLst>
            <pc:docMk/>
            <pc:sldMk cId="1911901111" sldId="385"/>
            <ac:spMk id="7" creationId="{3DE35D17-A908-8E41-CFC6-E0B6AA8CC10F}"/>
          </ac:spMkLst>
        </pc:spChg>
        <pc:picChg chg="mod">
          <ac:chgData name="Haunt pro" userId="78a6ccc448915cd6" providerId="LiveId" clId="{46061DB5-AC1D-4C27-9B42-F5D70B7C159E}" dt="2024-02-28T04:59:26.798" v="487" actId="1076"/>
          <ac:picMkLst>
            <pc:docMk/>
            <pc:sldMk cId="1911901111" sldId="385"/>
            <ac:picMk id="2051" creationId="{6FC8A758-9996-AAA6-3C7B-B85D4ECE68C4}"/>
          </ac:picMkLst>
        </pc:picChg>
        <pc:picChg chg="mod">
          <ac:chgData name="Haunt pro" userId="78a6ccc448915cd6" providerId="LiveId" clId="{46061DB5-AC1D-4C27-9B42-F5D70B7C159E}" dt="2024-02-28T04:59:26.798" v="487" actId="1076"/>
          <ac:picMkLst>
            <pc:docMk/>
            <pc:sldMk cId="1911901111" sldId="385"/>
            <ac:picMk id="8194" creationId="{E2A5923A-7C50-36E3-07F6-28C5084A6D91}"/>
          </ac:picMkLst>
        </pc:picChg>
      </pc:sldChg>
      <pc:sldChg chg="addSp delSp modSp mod">
        <pc:chgData name="Haunt pro" userId="78a6ccc448915cd6" providerId="LiveId" clId="{46061DB5-AC1D-4C27-9B42-F5D70B7C159E}" dt="2024-02-28T15:52:15.069" v="1429" actId="20577"/>
        <pc:sldMkLst>
          <pc:docMk/>
          <pc:sldMk cId="2767753610" sldId="386"/>
        </pc:sldMkLst>
        <pc:spChg chg="add mod">
          <ac:chgData name="Haunt pro" userId="78a6ccc448915cd6" providerId="LiveId" clId="{46061DB5-AC1D-4C27-9B42-F5D70B7C159E}" dt="2024-02-28T05:47:10.541" v="944"/>
          <ac:spMkLst>
            <pc:docMk/>
            <pc:sldMk cId="2767753610" sldId="386"/>
            <ac:spMk id="2" creationId="{506C1158-9FC4-005B-E621-42C0A54842CA}"/>
          </ac:spMkLst>
        </pc:spChg>
        <pc:spChg chg="del mod">
          <ac:chgData name="Haunt pro" userId="78a6ccc448915cd6" providerId="LiveId" clId="{46061DB5-AC1D-4C27-9B42-F5D70B7C159E}" dt="2024-02-28T05:06:14.565" v="595" actId="478"/>
          <ac:spMkLst>
            <pc:docMk/>
            <pc:sldMk cId="2767753610" sldId="386"/>
            <ac:spMk id="2" creationId="{81525363-7B65-C685-84C1-FC5785C1D425}"/>
          </ac:spMkLst>
        </pc:spChg>
        <pc:spChg chg="mod">
          <ac:chgData name="Haunt pro" userId="78a6ccc448915cd6" providerId="LiveId" clId="{46061DB5-AC1D-4C27-9B42-F5D70B7C159E}" dt="2024-02-28T15:52:15.069" v="1429" actId="20577"/>
          <ac:spMkLst>
            <pc:docMk/>
            <pc:sldMk cId="2767753610" sldId="386"/>
            <ac:spMk id="4" creationId="{52C8E447-EAF8-E3A0-A6D1-B13EEED7B2CD}"/>
          </ac:spMkLst>
        </pc:spChg>
        <pc:spChg chg="del">
          <ac:chgData name="Haunt pro" userId="78a6ccc448915cd6" providerId="LiveId" clId="{46061DB5-AC1D-4C27-9B42-F5D70B7C159E}" dt="2024-02-28T04:46:22.627" v="371" actId="478"/>
          <ac:spMkLst>
            <pc:docMk/>
            <pc:sldMk cId="2767753610" sldId="386"/>
            <ac:spMk id="5" creationId="{CE717472-90B9-ABCF-6799-3DAF52D1C317}"/>
          </ac:spMkLst>
        </pc:spChg>
        <pc:spChg chg="add mod">
          <ac:chgData name="Haunt pro" userId="78a6ccc448915cd6" providerId="LiveId" clId="{46061DB5-AC1D-4C27-9B42-F5D70B7C159E}" dt="2024-02-28T04:46:22.992" v="372"/>
          <ac:spMkLst>
            <pc:docMk/>
            <pc:sldMk cId="2767753610" sldId="386"/>
            <ac:spMk id="6" creationId="{F79A1571-022E-FCBC-8E17-61BBA306B9DE}"/>
          </ac:spMkLst>
        </pc:spChg>
        <pc:spChg chg="add mod">
          <ac:chgData name="Haunt pro" userId="78a6ccc448915cd6" providerId="LiveId" clId="{46061DB5-AC1D-4C27-9B42-F5D70B7C159E}" dt="2024-02-28T04:59:55.069" v="494" actId="14100"/>
          <ac:spMkLst>
            <pc:docMk/>
            <pc:sldMk cId="2767753610" sldId="386"/>
            <ac:spMk id="7" creationId="{A2F0C557-AF0F-5483-2F35-796ECB34665F}"/>
          </ac:spMkLst>
        </pc:spChg>
        <pc:spChg chg="add del mod">
          <ac:chgData name="Haunt pro" userId="78a6ccc448915cd6" providerId="LiveId" clId="{46061DB5-AC1D-4C27-9B42-F5D70B7C159E}" dt="2024-02-28T05:06:17.113" v="596" actId="478"/>
          <ac:spMkLst>
            <pc:docMk/>
            <pc:sldMk cId="2767753610" sldId="386"/>
            <ac:spMk id="9" creationId="{7DAABCBC-D513-39D4-FCF6-524CA75E064C}"/>
          </ac:spMkLst>
        </pc:spChg>
        <pc:spChg chg="add del mod">
          <ac:chgData name="Haunt pro" userId="78a6ccc448915cd6" providerId="LiveId" clId="{46061DB5-AC1D-4C27-9B42-F5D70B7C159E}" dt="2024-02-28T05:47:10.119" v="943" actId="478"/>
          <ac:spMkLst>
            <pc:docMk/>
            <pc:sldMk cId="2767753610" sldId="386"/>
            <ac:spMk id="10" creationId="{FF151919-9AFD-81D3-2EB9-9BE49981C72C}"/>
          </ac:spMkLst>
        </pc:spChg>
        <pc:picChg chg="mod">
          <ac:chgData name="Haunt pro" userId="78a6ccc448915cd6" providerId="LiveId" clId="{46061DB5-AC1D-4C27-9B42-F5D70B7C159E}" dt="2024-02-28T04:59:44.719" v="491" actId="14100"/>
          <ac:picMkLst>
            <pc:docMk/>
            <pc:sldMk cId="2767753610" sldId="386"/>
            <ac:picMk id="3" creationId="{D01EBEA2-4A60-57F2-CC95-468B71DD5CA4}"/>
          </ac:picMkLst>
        </pc:picChg>
        <pc:picChg chg="mod">
          <ac:chgData name="Haunt pro" userId="78a6ccc448915cd6" providerId="LiveId" clId="{46061DB5-AC1D-4C27-9B42-F5D70B7C159E}" dt="2024-02-28T04:59:50.131" v="492" actId="1076"/>
          <ac:picMkLst>
            <pc:docMk/>
            <pc:sldMk cId="2767753610" sldId="386"/>
            <ac:picMk id="2051" creationId="{11D4E041-DA8B-E629-B427-DA9EFD529BD2}"/>
          </ac:picMkLst>
        </pc:picChg>
        <pc:picChg chg="mod">
          <ac:chgData name="Haunt pro" userId="78a6ccc448915cd6" providerId="LiveId" clId="{46061DB5-AC1D-4C27-9B42-F5D70B7C159E}" dt="2024-02-28T04:59:50.131" v="492" actId="1076"/>
          <ac:picMkLst>
            <pc:docMk/>
            <pc:sldMk cId="2767753610" sldId="386"/>
            <ac:picMk id="8194" creationId="{50DA2002-2622-0237-3702-16A14616B370}"/>
          </ac:picMkLst>
        </pc:picChg>
      </pc:sldChg>
      <pc:sldChg chg="addSp delSp modSp mod">
        <pc:chgData name="Haunt pro" userId="78a6ccc448915cd6" providerId="LiveId" clId="{46061DB5-AC1D-4C27-9B42-F5D70B7C159E}" dt="2024-02-28T15:52:21.228" v="1433" actId="20577"/>
        <pc:sldMkLst>
          <pc:docMk/>
          <pc:sldMk cId="918437537" sldId="387"/>
        </pc:sldMkLst>
        <pc:spChg chg="mod">
          <ac:chgData name="Haunt pro" userId="78a6ccc448915cd6" providerId="LiveId" clId="{46061DB5-AC1D-4C27-9B42-F5D70B7C159E}" dt="2024-02-28T05:00:08.028" v="496" actId="1076"/>
          <ac:spMkLst>
            <pc:docMk/>
            <pc:sldMk cId="918437537" sldId="387"/>
            <ac:spMk id="2" creationId="{E77B081A-232C-42AD-0988-AA6305C087BE}"/>
          </ac:spMkLst>
        </pc:spChg>
        <pc:spChg chg="add mod">
          <ac:chgData name="Haunt pro" userId="78a6ccc448915cd6" providerId="LiveId" clId="{46061DB5-AC1D-4C27-9B42-F5D70B7C159E}" dt="2024-02-28T04:46:27.687" v="374"/>
          <ac:spMkLst>
            <pc:docMk/>
            <pc:sldMk cId="918437537" sldId="387"/>
            <ac:spMk id="3" creationId="{ACD302E0-6A2B-BA12-ECEB-ED7565254DD2}"/>
          </ac:spMkLst>
        </pc:spChg>
        <pc:spChg chg="mod">
          <ac:chgData name="Haunt pro" userId="78a6ccc448915cd6" providerId="LiveId" clId="{46061DB5-AC1D-4C27-9B42-F5D70B7C159E}" dt="2024-02-28T15:52:21.228" v="1433" actId="20577"/>
          <ac:spMkLst>
            <pc:docMk/>
            <pc:sldMk cId="918437537" sldId="387"/>
            <ac:spMk id="4" creationId="{CC282F4A-0163-40E2-92F6-E2AA3470999B}"/>
          </ac:spMkLst>
        </pc:spChg>
        <pc:spChg chg="del">
          <ac:chgData name="Haunt pro" userId="78a6ccc448915cd6" providerId="LiveId" clId="{46061DB5-AC1D-4C27-9B42-F5D70B7C159E}" dt="2024-02-28T04:46:27.321" v="373" actId="478"/>
          <ac:spMkLst>
            <pc:docMk/>
            <pc:sldMk cId="918437537" sldId="387"/>
            <ac:spMk id="5" creationId="{028D7F31-9F11-DFF1-FEF8-0384472D81CE}"/>
          </ac:spMkLst>
        </pc:spChg>
        <pc:spChg chg="add mod">
          <ac:chgData name="Haunt pro" userId="78a6ccc448915cd6" providerId="LiveId" clId="{46061DB5-AC1D-4C27-9B42-F5D70B7C159E}" dt="2024-02-28T05:00:14.341" v="498" actId="14100"/>
          <ac:spMkLst>
            <pc:docMk/>
            <pc:sldMk cId="918437537" sldId="387"/>
            <ac:spMk id="6" creationId="{42CDC19C-F3DB-C67C-4912-E9EB68FB9FDF}"/>
          </ac:spMkLst>
        </pc:spChg>
        <pc:spChg chg="mod">
          <ac:chgData name="Haunt pro" userId="78a6ccc448915cd6" providerId="LiveId" clId="{46061DB5-AC1D-4C27-9B42-F5D70B7C159E}" dt="2024-02-28T05:00:17.785" v="499" actId="14100"/>
          <ac:spMkLst>
            <pc:docMk/>
            <pc:sldMk cId="918437537" sldId="387"/>
            <ac:spMk id="7" creationId="{D1AE7466-D22C-6E82-FCDD-BB4E5629CFC6}"/>
          </ac:spMkLst>
        </pc:spChg>
        <pc:picChg chg="mod">
          <ac:chgData name="Haunt pro" userId="78a6ccc448915cd6" providerId="LiveId" clId="{46061DB5-AC1D-4C27-9B42-F5D70B7C159E}" dt="2024-02-28T05:00:08.028" v="496" actId="1076"/>
          <ac:picMkLst>
            <pc:docMk/>
            <pc:sldMk cId="918437537" sldId="387"/>
            <ac:picMk id="2051" creationId="{E8250772-1D81-1910-DFD0-0D306420DA33}"/>
          </ac:picMkLst>
        </pc:picChg>
        <pc:picChg chg="mod">
          <ac:chgData name="Haunt pro" userId="78a6ccc448915cd6" providerId="LiveId" clId="{46061DB5-AC1D-4C27-9B42-F5D70B7C159E}" dt="2024-02-28T05:00:08.028" v="496" actId="1076"/>
          <ac:picMkLst>
            <pc:docMk/>
            <pc:sldMk cId="918437537" sldId="387"/>
            <ac:picMk id="8194" creationId="{8C611269-91B5-433E-FC14-EA752833A66B}"/>
          </ac:picMkLst>
        </pc:picChg>
      </pc:sldChg>
      <pc:sldChg chg="addSp delSp modSp mod">
        <pc:chgData name="Haunt pro" userId="78a6ccc448915cd6" providerId="LiveId" clId="{46061DB5-AC1D-4C27-9B42-F5D70B7C159E}" dt="2024-02-28T15:52:27.565" v="1437" actId="20577"/>
        <pc:sldMkLst>
          <pc:docMk/>
          <pc:sldMk cId="1677576701" sldId="388"/>
        </pc:sldMkLst>
        <pc:spChg chg="del">
          <ac:chgData name="Haunt pro" userId="78a6ccc448915cd6" providerId="LiveId" clId="{46061DB5-AC1D-4C27-9B42-F5D70B7C159E}" dt="2024-02-28T05:00:49.311" v="503" actId="478"/>
          <ac:spMkLst>
            <pc:docMk/>
            <pc:sldMk cId="1677576701" sldId="388"/>
            <ac:spMk id="2" creationId="{3249DEE4-9475-1320-72B2-11340ED4A22C}"/>
          </ac:spMkLst>
        </pc:spChg>
        <pc:spChg chg="add mod">
          <ac:chgData name="Haunt pro" userId="78a6ccc448915cd6" providerId="LiveId" clId="{46061DB5-AC1D-4C27-9B42-F5D70B7C159E}" dt="2024-02-28T05:47:24.060" v="946"/>
          <ac:spMkLst>
            <pc:docMk/>
            <pc:sldMk cId="1677576701" sldId="388"/>
            <ac:spMk id="2" creationId="{FDAB87F8-93FC-D493-EB8D-1B9862830E96}"/>
          </ac:spMkLst>
        </pc:spChg>
        <pc:spChg chg="mod">
          <ac:chgData name="Haunt pro" userId="78a6ccc448915cd6" providerId="LiveId" clId="{46061DB5-AC1D-4C27-9B42-F5D70B7C159E}" dt="2024-02-28T15:52:27.565" v="1437" actId="20577"/>
          <ac:spMkLst>
            <pc:docMk/>
            <pc:sldMk cId="1677576701" sldId="388"/>
            <ac:spMk id="4" creationId="{B29F75B5-8B6B-4DE8-683B-FAD5B7789586}"/>
          </ac:spMkLst>
        </pc:spChg>
        <pc:spChg chg="del">
          <ac:chgData name="Haunt pro" userId="78a6ccc448915cd6" providerId="LiveId" clId="{46061DB5-AC1D-4C27-9B42-F5D70B7C159E}" dt="2024-02-28T04:46:40.998" v="376" actId="478"/>
          <ac:spMkLst>
            <pc:docMk/>
            <pc:sldMk cId="1677576701" sldId="388"/>
            <ac:spMk id="5" creationId="{93708DF0-A1C7-3932-4677-F14F0841D096}"/>
          </ac:spMkLst>
        </pc:spChg>
        <pc:spChg chg="add mod">
          <ac:chgData name="Haunt pro" userId="78a6ccc448915cd6" providerId="LiveId" clId="{46061DB5-AC1D-4C27-9B42-F5D70B7C159E}" dt="2024-02-28T04:46:41.579" v="377"/>
          <ac:spMkLst>
            <pc:docMk/>
            <pc:sldMk cId="1677576701" sldId="388"/>
            <ac:spMk id="6" creationId="{C84F910B-4D68-C532-70F1-A4A6819376A5}"/>
          </ac:spMkLst>
        </pc:spChg>
        <pc:spChg chg="add del mod">
          <ac:chgData name="Haunt pro" userId="78a6ccc448915cd6" providerId="LiveId" clId="{46061DB5-AC1D-4C27-9B42-F5D70B7C159E}" dt="2024-02-28T05:06:52.181" v="599" actId="478"/>
          <ac:spMkLst>
            <pc:docMk/>
            <pc:sldMk cId="1677576701" sldId="388"/>
            <ac:spMk id="7" creationId="{7C3FD243-B514-217C-B45D-4C6480C5B8EC}"/>
          </ac:spMkLst>
        </pc:spChg>
        <pc:spChg chg="add del mod">
          <ac:chgData name="Haunt pro" userId="78a6ccc448915cd6" providerId="LiveId" clId="{46061DB5-AC1D-4C27-9B42-F5D70B7C159E}" dt="2024-02-28T05:00:55.830" v="504" actId="478"/>
          <ac:spMkLst>
            <pc:docMk/>
            <pc:sldMk cId="1677576701" sldId="388"/>
            <ac:spMk id="10" creationId="{5C8867D6-0249-1A97-4DFB-9A90D0486E6D}"/>
          </ac:spMkLst>
        </pc:spChg>
        <pc:spChg chg="add mod">
          <ac:chgData name="Haunt pro" userId="78a6ccc448915cd6" providerId="LiveId" clId="{46061DB5-AC1D-4C27-9B42-F5D70B7C159E}" dt="2024-02-28T05:01:02.371" v="506" actId="14100"/>
          <ac:spMkLst>
            <pc:docMk/>
            <pc:sldMk cId="1677576701" sldId="388"/>
            <ac:spMk id="11" creationId="{11FA62A4-2FEA-B926-4BC8-5CB5413B7827}"/>
          </ac:spMkLst>
        </pc:spChg>
        <pc:spChg chg="add del mod">
          <ac:chgData name="Haunt pro" userId="78a6ccc448915cd6" providerId="LiveId" clId="{46061DB5-AC1D-4C27-9B42-F5D70B7C159E}" dt="2024-02-28T05:47:23.282" v="945" actId="478"/>
          <ac:spMkLst>
            <pc:docMk/>
            <pc:sldMk cId="1677576701" sldId="388"/>
            <ac:spMk id="12" creationId="{D26B9B1C-D206-3B0D-A4E5-E696D92541DF}"/>
          </ac:spMkLst>
        </pc:spChg>
        <pc:picChg chg="mod">
          <ac:chgData name="Haunt pro" userId="78a6ccc448915cd6" providerId="LiveId" clId="{46061DB5-AC1D-4C27-9B42-F5D70B7C159E}" dt="2024-02-28T05:00:36.499" v="500" actId="14100"/>
          <ac:picMkLst>
            <pc:docMk/>
            <pc:sldMk cId="1677576701" sldId="388"/>
            <ac:picMk id="3" creationId="{492B0572-C388-5005-69EB-41D77C03C5DB}"/>
          </ac:picMkLst>
        </pc:picChg>
        <pc:picChg chg="add mod">
          <ac:chgData name="Haunt pro" userId="78a6ccc448915cd6" providerId="LiveId" clId="{46061DB5-AC1D-4C27-9B42-F5D70B7C159E}" dt="2024-02-28T05:01:14.169" v="508" actId="1076"/>
          <ac:picMkLst>
            <pc:docMk/>
            <pc:sldMk cId="1677576701" sldId="388"/>
            <ac:picMk id="8" creationId="{E514FA66-3344-CDD2-A270-1A377F641FDE}"/>
          </ac:picMkLst>
        </pc:picChg>
        <pc:picChg chg="add mod">
          <ac:chgData name="Haunt pro" userId="78a6ccc448915cd6" providerId="LiveId" clId="{46061DB5-AC1D-4C27-9B42-F5D70B7C159E}" dt="2024-02-28T05:01:14.169" v="508" actId="1076"/>
          <ac:picMkLst>
            <pc:docMk/>
            <pc:sldMk cId="1677576701" sldId="388"/>
            <ac:picMk id="9" creationId="{8BE16515-B66C-59A1-F909-3A1096418285}"/>
          </ac:picMkLst>
        </pc:picChg>
        <pc:picChg chg="del">
          <ac:chgData name="Haunt pro" userId="78a6ccc448915cd6" providerId="LiveId" clId="{46061DB5-AC1D-4C27-9B42-F5D70B7C159E}" dt="2024-02-28T05:00:49.311" v="503" actId="478"/>
          <ac:picMkLst>
            <pc:docMk/>
            <pc:sldMk cId="1677576701" sldId="388"/>
            <ac:picMk id="2051" creationId="{D6EACE5D-09DB-E7C6-944D-932CAE615DD6}"/>
          </ac:picMkLst>
        </pc:picChg>
        <pc:picChg chg="del">
          <ac:chgData name="Haunt pro" userId="78a6ccc448915cd6" providerId="LiveId" clId="{46061DB5-AC1D-4C27-9B42-F5D70B7C159E}" dt="2024-02-28T05:00:49.311" v="503" actId="478"/>
          <ac:picMkLst>
            <pc:docMk/>
            <pc:sldMk cId="1677576701" sldId="388"/>
            <ac:picMk id="8194" creationId="{2876A801-5A5A-EFDE-89F7-9537AE06778A}"/>
          </ac:picMkLst>
        </pc:picChg>
      </pc:sldChg>
      <pc:sldChg chg="addSp delSp modSp mod">
        <pc:chgData name="Haunt pro" userId="78a6ccc448915cd6" providerId="LiveId" clId="{46061DB5-AC1D-4C27-9B42-F5D70B7C159E}" dt="2024-02-28T15:52:32.003" v="1439" actId="20577"/>
        <pc:sldMkLst>
          <pc:docMk/>
          <pc:sldMk cId="4224540652" sldId="389"/>
        </pc:sldMkLst>
        <pc:spChg chg="mod">
          <ac:chgData name="Haunt pro" userId="78a6ccc448915cd6" providerId="LiveId" clId="{46061DB5-AC1D-4C27-9B42-F5D70B7C159E}" dt="2024-02-28T05:01:38.793" v="515" actId="1076"/>
          <ac:spMkLst>
            <pc:docMk/>
            <pc:sldMk cId="4224540652" sldId="389"/>
            <ac:spMk id="2" creationId="{E759669E-4F6F-453F-27F5-AAC353937799}"/>
          </ac:spMkLst>
        </pc:spChg>
        <pc:spChg chg="add mod">
          <ac:chgData name="Haunt pro" userId="78a6ccc448915cd6" providerId="LiveId" clId="{46061DB5-AC1D-4C27-9B42-F5D70B7C159E}" dt="2024-02-28T04:46:47.204" v="379"/>
          <ac:spMkLst>
            <pc:docMk/>
            <pc:sldMk cId="4224540652" sldId="389"/>
            <ac:spMk id="3" creationId="{3E774245-1357-857A-A416-15BE13A14F04}"/>
          </ac:spMkLst>
        </pc:spChg>
        <pc:spChg chg="mod">
          <ac:chgData name="Haunt pro" userId="78a6ccc448915cd6" providerId="LiveId" clId="{46061DB5-AC1D-4C27-9B42-F5D70B7C159E}" dt="2024-02-28T15:52:32.003" v="1439" actId="20577"/>
          <ac:spMkLst>
            <pc:docMk/>
            <pc:sldMk cId="4224540652" sldId="389"/>
            <ac:spMk id="4" creationId="{F45FC6F0-82F4-7DB7-E435-2688E35AF088}"/>
          </ac:spMkLst>
        </pc:spChg>
        <pc:spChg chg="del">
          <ac:chgData name="Haunt pro" userId="78a6ccc448915cd6" providerId="LiveId" clId="{46061DB5-AC1D-4C27-9B42-F5D70B7C159E}" dt="2024-02-28T04:46:46.859" v="378" actId="478"/>
          <ac:spMkLst>
            <pc:docMk/>
            <pc:sldMk cId="4224540652" sldId="389"/>
            <ac:spMk id="5" creationId="{F62FE5D9-847F-1B4F-676E-59A3CE5063B3}"/>
          </ac:spMkLst>
        </pc:spChg>
        <pc:spChg chg="add mod">
          <ac:chgData name="Haunt pro" userId="78a6ccc448915cd6" providerId="LiveId" clId="{46061DB5-AC1D-4C27-9B42-F5D70B7C159E}" dt="2024-02-28T05:01:32.492" v="513" actId="14100"/>
          <ac:spMkLst>
            <pc:docMk/>
            <pc:sldMk cId="4224540652" sldId="389"/>
            <ac:spMk id="6" creationId="{D4BDA47D-3950-C2C8-2B72-F225005A90F2}"/>
          </ac:spMkLst>
        </pc:spChg>
        <pc:spChg chg="mod">
          <ac:chgData name="Haunt pro" userId="78a6ccc448915cd6" providerId="LiveId" clId="{46061DB5-AC1D-4C27-9B42-F5D70B7C159E}" dt="2024-02-28T05:18:21.586" v="724" actId="27636"/>
          <ac:spMkLst>
            <pc:docMk/>
            <pc:sldMk cId="4224540652" sldId="389"/>
            <ac:spMk id="7" creationId="{26E1290B-1F11-85C5-4647-734613654FB1}"/>
          </ac:spMkLst>
        </pc:spChg>
        <pc:picChg chg="mod">
          <ac:chgData name="Haunt pro" userId="78a6ccc448915cd6" providerId="LiveId" clId="{46061DB5-AC1D-4C27-9B42-F5D70B7C159E}" dt="2024-02-28T05:01:38.793" v="515" actId="1076"/>
          <ac:picMkLst>
            <pc:docMk/>
            <pc:sldMk cId="4224540652" sldId="389"/>
            <ac:picMk id="2051" creationId="{8F08D78A-E290-006D-E67D-413037C35015}"/>
          </ac:picMkLst>
        </pc:picChg>
        <pc:picChg chg="mod">
          <ac:chgData name="Haunt pro" userId="78a6ccc448915cd6" providerId="LiveId" clId="{46061DB5-AC1D-4C27-9B42-F5D70B7C159E}" dt="2024-02-28T05:01:38.793" v="515" actId="1076"/>
          <ac:picMkLst>
            <pc:docMk/>
            <pc:sldMk cId="4224540652" sldId="389"/>
            <ac:picMk id="8194" creationId="{0EC5676E-6E93-7744-7B25-F00CEF8196D3}"/>
          </ac:picMkLst>
        </pc:picChg>
      </pc:sldChg>
      <pc:sldChg chg="addSp delSp modSp mod">
        <pc:chgData name="Haunt pro" userId="78a6ccc448915cd6" providerId="LiveId" clId="{46061DB5-AC1D-4C27-9B42-F5D70B7C159E}" dt="2024-02-28T15:52:38.414" v="1441" actId="20577"/>
        <pc:sldMkLst>
          <pc:docMk/>
          <pc:sldMk cId="3496114228" sldId="390"/>
        </pc:sldMkLst>
        <pc:spChg chg="add mod">
          <ac:chgData name="Haunt pro" userId="78a6ccc448915cd6" providerId="LiveId" clId="{46061DB5-AC1D-4C27-9B42-F5D70B7C159E}" dt="2024-02-28T05:47:39.223" v="949" actId="1076"/>
          <ac:spMkLst>
            <pc:docMk/>
            <pc:sldMk cId="3496114228" sldId="390"/>
            <ac:spMk id="2" creationId="{35D5176A-41C0-D0C7-A93F-E4BEAEB193C8}"/>
          </ac:spMkLst>
        </pc:spChg>
        <pc:spChg chg="del mod">
          <ac:chgData name="Haunt pro" userId="78a6ccc448915cd6" providerId="LiveId" clId="{46061DB5-AC1D-4C27-9B42-F5D70B7C159E}" dt="2024-02-28T05:07:06.975" v="602" actId="478"/>
          <ac:spMkLst>
            <pc:docMk/>
            <pc:sldMk cId="3496114228" sldId="390"/>
            <ac:spMk id="2" creationId="{A402E77B-5ECB-2CFA-FACC-528152F7CBFB}"/>
          </ac:spMkLst>
        </pc:spChg>
        <pc:spChg chg="mod">
          <ac:chgData name="Haunt pro" userId="78a6ccc448915cd6" providerId="LiveId" clId="{46061DB5-AC1D-4C27-9B42-F5D70B7C159E}" dt="2024-02-28T15:52:38.414" v="1441" actId="20577"/>
          <ac:spMkLst>
            <pc:docMk/>
            <pc:sldMk cId="3496114228" sldId="390"/>
            <ac:spMk id="4" creationId="{976164C1-0C77-018F-0D7E-A984414A5445}"/>
          </ac:spMkLst>
        </pc:spChg>
        <pc:spChg chg="del">
          <ac:chgData name="Haunt pro" userId="78a6ccc448915cd6" providerId="LiveId" clId="{46061DB5-AC1D-4C27-9B42-F5D70B7C159E}" dt="2024-02-28T04:46:55.805" v="380" actId="478"/>
          <ac:spMkLst>
            <pc:docMk/>
            <pc:sldMk cId="3496114228" sldId="390"/>
            <ac:spMk id="5" creationId="{EF11D7B5-5C84-8919-9720-E21C3A5D4B9B}"/>
          </ac:spMkLst>
        </pc:spChg>
        <pc:spChg chg="add mod">
          <ac:chgData name="Haunt pro" userId="78a6ccc448915cd6" providerId="LiveId" clId="{46061DB5-AC1D-4C27-9B42-F5D70B7C159E}" dt="2024-02-28T04:46:56.503" v="381"/>
          <ac:spMkLst>
            <pc:docMk/>
            <pc:sldMk cId="3496114228" sldId="390"/>
            <ac:spMk id="6" creationId="{D9ABDF1F-09BB-DE18-5856-58718E8BF498}"/>
          </ac:spMkLst>
        </pc:spChg>
        <pc:spChg chg="add mod">
          <ac:chgData name="Haunt pro" userId="78a6ccc448915cd6" providerId="LiveId" clId="{46061DB5-AC1D-4C27-9B42-F5D70B7C159E}" dt="2024-02-28T05:02:05.298" v="520" actId="14100"/>
          <ac:spMkLst>
            <pc:docMk/>
            <pc:sldMk cId="3496114228" sldId="390"/>
            <ac:spMk id="7" creationId="{B77BB1C4-6A22-6E03-F8DB-CA87389891CF}"/>
          </ac:spMkLst>
        </pc:spChg>
        <pc:spChg chg="add del mod">
          <ac:chgData name="Haunt pro" userId="78a6ccc448915cd6" providerId="LiveId" clId="{46061DB5-AC1D-4C27-9B42-F5D70B7C159E}" dt="2024-02-28T05:07:09.917" v="603" actId="478"/>
          <ac:spMkLst>
            <pc:docMk/>
            <pc:sldMk cId="3496114228" sldId="390"/>
            <ac:spMk id="9" creationId="{B52DAB50-B114-9B49-FD8E-2D503DC5A044}"/>
          </ac:spMkLst>
        </pc:spChg>
        <pc:spChg chg="add del mod">
          <ac:chgData name="Haunt pro" userId="78a6ccc448915cd6" providerId="LiveId" clId="{46061DB5-AC1D-4C27-9B42-F5D70B7C159E}" dt="2024-02-28T05:47:33.700" v="947" actId="478"/>
          <ac:spMkLst>
            <pc:docMk/>
            <pc:sldMk cId="3496114228" sldId="390"/>
            <ac:spMk id="10" creationId="{0EA71FA2-6914-F7B0-A4A8-CAD33C092D0B}"/>
          </ac:spMkLst>
        </pc:spChg>
        <pc:picChg chg="mod">
          <ac:chgData name="Haunt pro" userId="78a6ccc448915cd6" providerId="LiveId" clId="{46061DB5-AC1D-4C27-9B42-F5D70B7C159E}" dt="2024-02-28T05:01:50.233" v="517" actId="14100"/>
          <ac:picMkLst>
            <pc:docMk/>
            <pc:sldMk cId="3496114228" sldId="390"/>
            <ac:picMk id="3" creationId="{50987580-2416-4808-5F98-8B19A8F2BBCD}"/>
          </ac:picMkLst>
        </pc:picChg>
        <pc:picChg chg="mod">
          <ac:chgData name="Haunt pro" userId="78a6ccc448915cd6" providerId="LiveId" clId="{46061DB5-AC1D-4C27-9B42-F5D70B7C159E}" dt="2024-02-28T05:01:58.715" v="518" actId="1076"/>
          <ac:picMkLst>
            <pc:docMk/>
            <pc:sldMk cId="3496114228" sldId="390"/>
            <ac:picMk id="2051" creationId="{9E5AB021-B49C-72FD-8E86-E62E5D0D2412}"/>
          </ac:picMkLst>
        </pc:picChg>
        <pc:picChg chg="mod">
          <ac:chgData name="Haunt pro" userId="78a6ccc448915cd6" providerId="LiveId" clId="{46061DB5-AC1D-4C27-9B42-F5D70B7C159E}" dt="2024-02-28T05:01:58.715" v="518" actId="1076"/>
          <ac:picMkLst>
            <pc:docMk/>
            <pc:sldMk cId="3496114228" sldId="390"/>
            <ac:picMk id="8194" creationId="{A2A15ACE-317E-581D-43CC-50E2982AA69A}"/>
          </ac:picMkLst>
        </pc:picChg>
      </pc:sldChg>
      <pc:sldChg chg="addSp delSp modSp mod">
        <pc:chgData name="Haunt pro" userId="78a6ccc448915cd6" providerId="LiveId" clId="{46061DB5-AC1D-4C27-9B42-F5D70B7C159E}" dt="2024-02-28T15:52:43.813" v="1443" actId="20577"/>
        <pc:sldMkLst>
          <pc:docMk/>
          <pc:sldMk cId="1749764080" sldId="391"/>
        </pc:sldMkLst>
        <pc:spChg chg="mod">
          <ac:chgData name="Haunt pro" userId="78a6ccc448915cd6" providerId="LiveId" clId="{46061DB5-AC1D-4C27-9B42-F5D70B7C159E}" dt="2024-02-28T05:02:30.059" v="522" actId="1076"/>
          <ac:spMkLst>
            <pc:docMk/>
            <pc:sldMk cId="1749764080" sldId="391"/>
            <ac:spMk id="2" creationId="{BB6ECB88-40D3-533E-2890-616122BB7620}"/>
          </ac:spMkLst>
        </pc:spChg>
        <pc:spChg chg="add mod">
          <ac:chgData name="Haunt pro" userId="78a6ccc448915cd6" providerId="LiveId" clId="{46061DB5-AC1D-4C27-9B42-F5D70B7C159E}" dt="2024-02-28T04:47:01.154" v="383"/>
          <ac:spMkLst>
            <pc:docMk/>
            <pc:sldMk cId="1749764080" sldId="391"/>
            <ac:spMk id="3" creationId="{429EE0C0-84EF-B51D-F084-9B3C40C4E32D}"/>
          </ac:spMkLst>
        </pc:spChg>
        <pc:spChg chg="mod">
          <ac:chgData name="Haunt pro" userId="78a6ccc448915cd6" providerId="LiveId" clId="{46061DB5-AC1D-4C27-9B42-F5D70B7C159E}" dt="2024-02-28T15:52:43.813" v="1443" actId="20577"/>
          <ac:spMkLst>
            <pc:docMk/>
            <pc:sldMk cId="1749764080" sldId="391"/>
            <ac:spMk id="4" creationId="{F92A6589-4B9D-FC74-E580-CD5ABFF3BD36}"/>
          </ac:spMkLst>
        </pc:spChg>
        <pc:spChg chg="del">
          <ac:chgData name="Haunt pro" userId="78a6ccc448915cd6" providerId="LiveId" clId="{46061DB5-AC1D-4C27-9B42-F5D70B7C159E}" dt="2024-02-28T04:47:00.595" v="382" actId="478"/>
          <ac:spMkLst>
            <pc:docMk/>
            <pc:sldMk cId="1749764080" sldId="391"/>
            <ac:spMk id="5" creationId="{D7DD9657-0D93-A80E-1F4E-682328192327}"/>
          </ac:spMkLst>
        </pc:spChg>
        <pc:spChg chg="add mod">
          <ac:chgData name="Haunt pro" userId="78a6ccc448915cd6" providerId="LiveId" clId="{46061DB5-AC1D-4C27-9B42-F5D70B7C159E}" dt="2024-02-28T05:02:34.171" v="524" actId="14100"/>
          <ac:spMkLst>
            <pc:docMk/>
            <pc:sldMk cId="1749764080" sldId="391"/>
            <ac:spMk id="6" creationId="{239DF44D-E84C-19BC-AF47-DD1CA8B5F1FA}"/>
          </ac:spMkLst>
        </pc:spChg>
        <pc:spChg chg="mod">
          <ac:chgData name="Haunt pro" userId="78a6ccc448915cd6" providerId="LiveId" clId="{46061DB5-AC1D-4C27-9B42-F5D70B7C159E}" dt="2024-02-28T05:11:37.231" v="665" actId="27636"/>
          <ac:spMkLst>
            <pc:docMk/>
            <pc:sldMk cId="1749764080" sldId="391"/>
            <ac:spMk id="7" creationId="{F781CB75-DC56-B4BA-72ED-A4304EDBB09B}"/>
          </ac:spMkLst>
        </pc:spChg>
        <pc:picChg chg="mod">
          <ac:chgData name="Haunt pro" userId="78a6ccc448915cd6" providerId="LiveId" clId="{46061DB5-AC1D-4C27-9B42-F5D70B7C159E}" dt="2024-02-28T05:02:30.059" v="522" actId="1076"/>
          <ac:picMkLst>
            <pc:docMk/>
            <pc:sldMk cId="1749764080" sldId="391"/>
            <ac:picMk id="2051" creationId="{8C3CE61B-5838-51CC-1A0C-1FAB666E5DB9}"/>
          </ac:picMkLst>
        </pc:picChg>
        <pc:picChg chg="mod">
          <ac:chgData name="Haunt pro" userId="78a6ccc448915cd6" providerId="LiveId" clId="{46061DB5-AC1D-4C27-9B42-F5D70B7C159E}" dt="2024-02-28T05:02:30.059" v="522" actId="1076"/>
          <ac:picMkLst>
            <pc:docMk/>
            <pc:sldMk cId="1749764080" sldId="391"/>
            <ac:picMk id="8194" creationId="{402D5D19-DEC3-D05F-26D9-B6294A8146E9}"/>
          </ac:picMkLst>
        </pc:picChg>
      </pc:sldChg>
      <pc:sldChg chg="addSp delSp modSp mod">
        <pc:chgData name="Haunt pro" userId="78a6ccc448915cd6" providerId="LiveId" clId="{46061DB5-AC1D-4C27-9B42-F5D70B7C159E}" dt="2024-02-28T15:52:49.174" v="1445" actId="20577"/>
        <pc:sldMkLst>
          <pc:docMk/>
          <pc:sldMk cId="1398745971" sldId="392"/>
        </pc:sldMkLst>
        <pc:spChg chg="add mod">
          <ac:chgData name="Haunt pro" userId="78a6ccc448915cd6" providerId="LiveId" clId="{46061DB5-AC1D-4C27-9B42-F5D70B7C159E}" dt="2024-02-28T05:47:49.118" v="951"/>
          <ac:spMkLst>
            <pc:docMk/>
            <pc:sldMk cId="1398745971" sldId="392"/>
            <ac:spMk id="2" creationId="{8FF36864-EA8F-613F-199E-1BDFD030C455}"/>
          </ac:spMkLst>
        </pc:spChg>
        <pc:spChg chg="del mod">
          <ac:chgData name="Haunt pro" userId="78a6ccc448915cd6" providerId="LiveId" clId="{46061DB5-AC1D-4C27-9B42-F5D70B7C159E}" dt="2024-02-28T05:07:22.103" v="606" actId="478"/>
          <ac:spMkLst>
            <pc:docMk/>
            <pc:sldMk cId="1398745971" sldId="392"/>
            <ac:spMk id="2" creationId="{F9575D28-876E-55E2-10F2-A6E9110DD69D}"/>
          </ac:spMkLst>
        </pc:spChg>
        <pc:spChg chg="mod">
          <ac:chgData name="Haunt pro" userId="78a6ccc448915cd6" providerId="LiveId" clId="{46061DB5-AC1D-4C27-9B42-F5D70B7C159E}" dt="2024-02-28T15:52:49.174" v="1445" actId="20577"/>
          <ac:spMkLst>
            <pc:docMk/>
            <pc:sldMk cId="1398745971" sldId="392"/>
            <ac:spMk id="4" creationId="{12AA8E0E-17BA-02BC-7748-FB5C1DC808F2}"/>
          </ac:spMkLst>
        </pc:spChg>
        <pc:spChg chg="del">
          <ac:chgData name="Haunt pro" userId="78a6ccc448915cd6" providerId="LiveId" clId="{46061DB5-AC1D-4C27-9B42-F5D70B7C159E}" dt="2024-02-28T04:47:09.967" v="384" actId="478"/>
          <ac:spMkLst>
            <pc:docMk/>
            <pc:sldMk cId="1398745971" sldId="392"/>
            <ac:spMk id="5" creationId="{EF5E7036-3391-6F06-C402-71FD293C5AF4}"/>
          </ac:spMkLst>
        </pc:spChg>
        <pc:spChg chg="add mod">
          <ac:chgData name="Haunt pro" userId="78a6ccc448915cd6" providerId="LiveId" clId="{46061DB5-AC1D-4C27-9B42-F5D70B7C159E}" dt="2024-02-28T04:47:10.385" v="385"/>
          <ac:spMkLst>
            <pc:docMk/>
            <pc:sldMk cId="1398745971" sldId="392"/>
            <ac:spMk id="6" creationId="{BDBB8863-57BB-C4DC-4461-6A5333C19A3C}"/>
          </ac:spMkLst>
        </pc:spChg>
        <pc:spChg chg="add mod">
          <ac:chgData name="Haunt pro" userId="78a6ccc448915cd6" providerId="LiveId" clId="{46061DB5-AC1D-4C27-9B42-F5D70B7C159E}" dt="2024-02-28T05:02:50.434" v="528" actId="14100"/>
          <ac:spMkLst>
            <pc:docMk/>
            <pc:sldMk cId="1398745971" sldId="392"/>
            <ac:spMk id="7" creationId="{5277EC44-4AF5-0831-A823-F737662A898B}"/>
          </ac:spMkLst>
        </pc:spChg>
        <pc:spChg chg="add del mod">
          <ac:chgData name="Haunt pro" userId="78a6ccc448915cd6" providerId="LiveId" clId="{46061DB5-AC1D-4C27-9B42-F5D70B7C159E}" dt="2024-02-28T05:07:28.611" v="607" actId="478"/>
          <ac:spMkLst>
            <pc:docMk/>
            <pc:sldMk cId="1398745971" sldId="392"/>
            <ac:spMk id="9" creationId="{1BF5B03A-490E-1CD7-5B9D-EBFC8D9237D0}"/>
          </ac:spMkLst>
        </pc:spChg>
        <pc:spChg chg="add del mod">
          <ac:chgData name="Haunt pro" userId="78a6ccc448915cd6" providerId="LiveId" clId="{46061DB5-AC1D-4C27-9B42-F5D70B7C159E}" dt="2024-02-28T05:47:48.720" v="950" actId="478"/>
          <ac:spMkLst>
            <pc:docMk/>
            <pc:sldMk cId="1398745971" sldId="392"/>
            <ac:spMk id="10" creationId="{7A1ECBD9-AE57-A1FC-8C43-23A14BB5888C}"/>
          </ac:spMkLst>
        </pc:spChg>
        <pc:picChg chg="mod">
          <ac:chgData name="Haunt pro" userId="78a6ccc448915cd6" providerId="LiveId" clId="{46061DB5-AC1D-4C27-9B42-F5D70B7C159E}" dt="2024-02-28T05:02:40.273" v="525" actId="14100"/>
          <ac:picMkLst>
            <pc:docMk/>
            <pc:sldMk cId="1398745971" sldId="392"/>
            <ac:picMk id="3" creationId="{46317CE0-17F2-5C49-4390-7491E77B4B87}"/>
          </ac:picMkLst>
        </pc:picChg>
        <pc:picChg chg="mod">
          <ac:chgData name="Haunt pro" userId="78a6ccc448915cd6" providerId="LiveId" clId="{46061DB5-AC1D-4C27-9B42-F5D70B7C159E}" dt="2024-02-28T05:02:45.761" v="526" actId="1076"/>
          <ac:picMkLst>
            <pc:docMk/>
            <pc:sldMk cId="1398745971" sldId="392"/>
            <ac:picMk id="2051" creationId="{7A8DD67B-4D0C-A353-E246-6F8DAB4D03EB}"/>
          </ac:picMkLst>
        </pc:picChg>
        <pc:picChg chg="mod">
          <ac:chgData name="Haunt pro" userId="78a6ccc448915cd6" providerId="LiveId" clId="{46061DB5-AC1D-4C27-9B42-F5D70B7C159E}" dt="2024-02-28T05:02:45.761" v="526" actId="1076"/>
          <ac:picMkLst>
            <pc:docMk/>
            <pc:sldMk cId="1398745971" sldId="392"/>
            <ac:picMk id="8194" creationId="{B6FC68FE-27C4-8D06-7E39-EF0EB772DBE3}"/>
          </ac:picMkLst>
        </pc:picChg>
      </pc:sldChg>
      <pc:sldChg chg="addSp delSp modSp mod">
        <pc:chgData name="Haunt pro" userId="78a6ccc448915cd6" providerId="LiveId" clId="{46061DB5-AC1D-4C27-9B42-F5D70B7C159E}" dt="2024-02-28T15:52:54.922" v="1447" actId="20577"/>
        <pc:sldMkLst>
          <pc:docMk/>
          <pc:sldMk cId="5041082" sldId="393"/>
        </pc:sldMkLst>
        <pc:spChg chg="mod">
          <ac:chgData name="Haunt pro" userId="78a6ccc448915cd6" providerId="LiveId" clId="{46061DB5-AC1D-4C27-9B42-F5D70B7C159E}" dt="2024-02-28T05:03:03.295" v="531" actId="1076"/>
          <ac:spMkLst>
            <pc:docMk/>
            <pc:sldMk cId="5041082" sldId="393"/>
            <ac:spMk id="2" creationId="{2185707F-3E61-5FAF-6F6F-6FF8D55D3B85}"/>
          </ac:spMkLst>
        </pc:spChg>
        <pc:spChg chg="add mod">
          <ac:chgData name="Haunt pro" userId="78a6ccc448915cd6" providerId="LiveId" clId="{46061DB5-AC1D-4C27-9B42-F5D70B7C159E}" dt="2024-02-28T04:47:24.550" v="387"/>
          <ac:spMkLst>
            <pc:docMk/>
            <pc:sldMk cId="5041082" sldId="393"/>
            <ac:spMk id="3" creationId="{45C895D7-DFAB-40EC-2705-49F88170710A}"/>
          </ac:spMkLst>
        </pc:spChg>
        <pc:spChg chg="mod">
          <ac:chgData name="Haunt pro" userId="78a6ccc448915cd6" providerId="LiveId" clId="{46061DB5-AC1D-4C27-9B42-F5D70B7C159E}" dt="2024-02-28T15:52:54.922" v="1447" actId="20577"/>
          <ac:spMkLst>
            <pc:docMk/>
            <pc:sldMk cId="5041082" sldId="393"/>
            <ac:spMk id="4" creationId="{72A769C9-3B5B-9BDE-CF3E-E547E214FEAC}"/>
          </ac:spMkLst>
        </pc:spChg>
        <pc:spChg chg="del">
          <ac:chgData name="Haunt pro" userId="78a6ccc448915cd6" providerId="LiveId" clId="{46061DB5-AC1D-4C27-9B42-F5D70B7C159E}" dt="2024-02-28T04:47:23.892" v="386" actId="478"/>
          <ac:spMkLst>
            <pc:docMk/>
            <pc:sldMk cId="5041082" sldId="393"/>
            <ac:spMk id="5" creationId="{E773D0DF-3CC9-9433-0D11-505F9625A042}"/>
          </ac:spMkLst>
        </pc:spChg>
        <pc:spChg chg="add mod">
          <ac:chgData name="Haunt pro" userId="78a6ccc448915cd6" providerId="LiveId" clId="{46061DB5-AC1D-4C27-9B42-F5D70B7C159E}" dt="2024-02-28T05:03:09.729" v="533" actId="14100"/>
          <ac:spMkLst>
            <pc:docMk/>
            <pc:sldMk cId="5041082" sldId="393"/>
            <ac:spMk id="6" creationId="{AFCDDFA1-C4F8-6A0B-C708-C232D0AFC55D}"/>
          </ac:spMkLst>
        </pc:spChg>
        <pc:spChg chg="mod">
          <ac:chgData name="Haunt pro" userId="78a6ccc448915cd6" providerId="LiveId" clId="{46061DB5-AC1D-4C27-9B42-F5D70B7C159E}" dt="2024-02-28T05:03:19.897" v="536" actId="404"/>
          <ac:spMkLst>
            <pc:docMk/>
            <pc:sldMk cId="5041082" sldId="393"/>
            <ac:spMk id="7" creationId="{E39F2FF6-1055-509B-476F-ADCADAEF3B19}"/>
          </ac:spMkLst>
        </pc:spChg>
        <pc:picChg chg="mod">
          <ac:chgData name="Haunt pro" userId="78a6ccc448915cd6" providerId="LiveId" clId="{46061DB5-AC1D-4C27-9B42-F5D70B7C159E}" dt="2024-02-28T05:03:03.295" v="531" actId="1076"/>
          <ac:picMkLst>
            <pc:docMk/>
            <pc:sldMk cId="5041082" sldId="393"/>
            <ac:picMk id="2051" creationId="{D63C40D6-2F34-A078-DF9F-2B6986EF5530}"/>
          </ac:picMkLst>
        </pc:picChg>
        <pc:picChg chg="mod">
          <ac:chgData name="Haunt pro" userId="78a6ccc448915cd6" providerId="LiveId" clId="{46061DB5-AC1D-4C27-9B42-F5D70B7C159E}" dt="2024-02-28T05:03:03.295" v="531" actId="1076"/>
          <ac:picMkLst>
            <pc:docMk/>
            <pc:sldMk cId="5041082" sldId="393"/>
            <ac:picMk id="8194" creationId="{6C7A614A-7E61-0214-6F78-B1BE4D9E6617}"/>
          </ac:picMkLst>
        </pc:picChg>
      </pc:sldChg>
      <pc:sldChg chg="addSp delSp modSp mod">
        <pc:chgData name="Haunt pro" userId="78a6ccc448915cd6" providerId="LiveId" clId="{46061DB5-AC1D-4C27-9B42-F5D70B7C159E}" dt="2024-02-28T15:53:00.173" v="1449" actId="20577"/>
        <pc:sldMkLst>
          <pc:docMk/>
          <pc:sldMk cId="1287993381" sldId="394"/>
        </pc:sldMkLst>
        <pc:spChg chg="add mod">
          <ac:chgData name="Haunt pro" userId="78a6ccc448915cd6" providerId="LiveId" clId="{46061DB5-AC1D-4C27-9B42-F5D70B7C159E}" dt="2024-02-28T05:48:01.220" v="953"/>
          <ac:spMkLst>
            <pc:docMk/>
            <pc:sldMk cId="1287993381" sldId="394"/>
            <ac:spMk id="2" creationId="{06584004-3126-A5A9-74DB-657E5D089332}"/>
          </ac:spMkLst>
        </pc:spChg>
        <pc:spChg chg="del mod">
          <ac:chgData name="Haunt pro" userId="78a6ccc448915cd6" providerId="LiveId" clId="{46061DB5-AC1D-4C27-9B42-F5D70B7C159E}" dt="2024-02-28T05:08:11.404" v="610" actId="478"/>
          <ac:spMkLst>
            <pc:docMk/>
            <pc:sldMk cId="1287993381" sldId="394"/>
            <ac:spMk id="2" creationId="{1F37A6A6-34F0-4EC1-3425-C5D17BB9E840}"/>
          </ac:spMkLst>
        </pc:spChg>
        <pc:spChg chg="mod">
          <ac:chgData name="Haunt pro" userId="78a6ccc448915cd6" providerId="LiveId" clId="{46061DB5-AC1D-4C27-9B42-F5D70B7C159E}" dt="2024-02-28T15:53:00.173" v="1449" actId="20577"/>
          <ac:spMkLst>
            <pc:docMk/>
            <pc:sldMk cId="1287993381" sldId="394"/>
            <ac:spMk id="4" creationId="{393FD011-CF2B-5657-1A1D-47D8D18A166C}"/>
          </ac:spMkLst>
        </pc:spChg>
        <pc:spChg chg="del">
          <ac:chgData name="Haunt pro" userId="78a6ccc448915cd6" providerId="LiveId" clId="{46061DB5-AC1D-4C27-9B42-F5D70B7C159E}" dt="2024-02-28T04:47:34.308" v="388" actId="478"/>
          <ac:spMkLst>
            <pc:docMk/>
            <pc:sldMk cId="1287993381" sldId="394"/>
            <ac:spMk id="5" creationId="{4CAAD610-E994-201F-963B-FA7DF2402268}"/>
          </ac:spMkLst>
        </pc:spChg>
        <pc:spChg chg="add mod">
          <ac:chgData name="Haunt pro" userId="78a6ccc448915cd6" providerId="LiveId" clId="{46061DB5-AC1D-4C27-9B42-F5D70B7C159E}" dt="2024-02-28T04:47:34.925" v="389"/>
          <ac:spMkLst>
            <pc:docMk/>
            <pc:sldMk cId="1287993381" sldId="394"/>
            <ac:spMk id="6" creationId="{74BE321A-0196-886C-B3F1-9686DBBEECD2}"/>
          </ac:spMkLst>
        </pc:spChg>
        <pc:spChg chg="add mod">
          <ac:chgData name="Haunt pro" userId="78a6ccc448915cd6" providerId="LiveId" clId="{46061DB5-AC1D-4C27-9B42-F5D70B7C159E}" dt="2024-02-28T05:03:41.242" v="540" actId="14100"/>
          <ac:spMkLst>
            <pc:docMk/>
            <pc:sldMk cId="1287993381" sldId="394"/>
            <ac:spMk id="7" creationId="{246000CC-CEFD-E9D8-A475-295CB6678602}"/>
          </ac:spMkLst>
        </pc:spChg>
        <pc:spChg chg="add del mod">
          <ac:chgData name="Haunt pro" userId="78a6ccc448915cd6" providerId="LiveId" clId="{46061DB5-AC1D-4C27-9B42-F5D70B7C159E}" dt="2024-02-28T05:08:14.567" v="611" actId="478"/>
          <ac:spMkLst>
            <pc:docMk/>
            <pc:sldMk cId="1287993381" sldId="394"/>
            <ac:spMk id="9" creationId="{B1B6B40F-4FB2-470F-AFA3-CEF1827DCB92}"/>
          </ac:spMkLst>
        </pc:spChg>
        <pc:spChg chg="add del mod">
          <ac:chgData name="Haunt pro" userId="78a6ccc448915cd6" providerId="LiveId" clId="{46061DB5-AC1D-4C27-9B42-F5D70B7C159E}" dt="2024-02-28T05:48:00.704" v="952" actId="478"/>
          <ac:spMkLst>
            <pc:docMk/>
            <pc:sldMk cId="1287993381" sldId="394"/>
            <ac:spMk id="10" creationId="{C967421B-D3A8-3CC0-0A1C-BA915324A19F}"/>
          </ac:spMkLst>
        </pc:spChg>
        <pc:picChg chg="mod">
          <ac:chgData name="Haunt pro" userId="78a6ccc448915cd6" providerId="LiveId" clId="{46061DB5-AC1D-4C27-9B42-F5D70B7C159E}" dt="2024-02-28T05:03:31.221" v="537" actId="14100"/>
          <ac:picMkLst>
            <pc:docMk/>
            <pc:sldMk cId="1287993381" sldId="394"/>
            <ac:picMk id="3" creationId="{79049ACD-1634-0061-A068-A1D598199CE6}"/>
          </ac:picMkLst>
        </pc:picChg>
        <pc:picChg chg="mod">
          <ac:chgData name="Haunt pro" userId="78a6ccc448915cd6" providerId="LiveId" clId="{46061DB5-AC1D-4C27-9B42-F5D70B7C159E}" dt="2024-02-28T05:03:36.704" v="538" actId="1076"/>
          <ac:picMkLst>
            <pc:docMk/>
            <pc:sldMk cId="1287993381" sldId="394"/>
            <ac:picMk id="2051" creationId="{06AFD1C2-1A50-D878-9EC4-FEC7631B1461}"/>
          </ac:picMkLst>
        </pc:picChg>
        <pc:picChg chg="mod">
          <ac:chgData name="Haunt pro" userId="78a6ccc448915cd6" providerId="LiveId" clId="{46061DB5-AC1D-4C27-9B42-F5D70B7C159E}" dt="2024-02-28T05:03:36.704" v="538" actId="1076"/>
          <ac:picMkLst>
            <pc:docMk/>
            <pc:sldMk cId="1287993381" sldId="394"/>
            <ac:picMk id="8194" creationId="{C83503C3-DE3D-FA64-DE62-C20B40F2983D}"/>
          </ac:picMkLst>
        </pc:picChg>
      </pc:sldChg>
      <pc:sldChg chg="addSp delSp modSp mod">
        <pc:chgData name="Haunt pro" userId="78a6ccc448915cd6" providerId="LiveId" clId="{46061DB5-AC1D-4C27-9B42-F5D70B7C159E}" dt="2024-02-28T15:53:05.168" v="1451" actId="20577"/>
        <pc:sldMkLst>
          <pc:docMk/>
          <pc:sldMk cId="3084754782" sldId="395"/>
        </pc:sldMkLst>
        <pc:spChg chg="mod">
          <ac:chgData name="Haunt pro" userId="78a6ccc448915cd6" providerId="LiveId" clId="{46061DB5-AC1D-4C27-9B42-F5D70B7C159E}" dt="2024-02-28T05:03:54.411" v="541" actId="1076"/>
          <ac:spMkLst>
            <pc:docMk/>
            <pc:sldMk cId="3084754782" sldId="395"/>
            <ac:spMk id="2" creationId="{8F31C54C-EF6F-6097-551D-B492409565B3}"/>
          </ac:spMkLst>
        </pc:spChg>
        <pc:spChg chg="add mod">
          <ac:chgData name="Haunt pro" userId="78a6ccc448915cd6" providerId="LiveId" clId="{46061DB5-AC1D-4C27-9B42-F5D70B7C159E}" dt="2024-02-28T04:47:42.669" v="391"/>
          <ac:spMkLst>
            <pc:docMk/>
            <pc:sldMk cId="3084754782" sldId="395"/>
            <ac:spMk id="3" creationId="{197E8595-2E3D-838F-9EA8-4020008769D0}"/>
          </ac:spMkLst>
        </pc:spChg>
        <pc:spChg chg="mod">
          <ac:chgData name="Haunt pro" userId="78a6ccc448915cd6" providerId="LiveId" clId="{46061DB5-AC1D-4C27-9B42-F5D70B7C159E}" dt="2024-02-28T15:53:05.168" v="1451" actId="20577"/>
          <ac:spMkLst>
            <pc:docMk/>
            <pc:sldMk cId="3084754782" sldId="395"/>
            <ac:spMk id="4" creationId="{07EE2BA5-5E7D-DE8C-BE16-B3635DB5476D}"/>
          </ac:spMkLst>
        </pc:spChg>
        <pc:spChg chg="del">
          <ac:chgData name="Haunt pro" userId="78a6ccc448915cd6" providerId="LiveId" clId="{46061DB5-AC1D-4C27-9B42-F5D70B7C159E}" dt="2024-02-28T04:47:42.194" v="390" actId="478"/>
          <ac:spMkLst>
            <pc:docMk/>
            <pc:sldMk cId="3084754782" sldId="395"/>
            <ac:spMk id="5" creationId="{E1F6BE61-1E1F-BFC0-6E23-471A898A18FE}"/>
          </ac:spMkLst>
        </pc:spChg>
        <pc:spChg chg="add mod">
          <ac:chgData name="Haunt pro" userId="78a6ccc448915cd6" providerId="LiveId" clId="{46061DB5-AC1D-4C27-9B42-F5D70B7C159E}" dt="2024-02-28T05:04:00.167" v="543" actId="14100"/>
          <ac:spMkLst>
            <pc:docMk/>
            <pc:sldMk cId="3084754782" sldId="395"/>
            <ac:spMk id="6" creationId="{AE993AFA-3904-B16D-4DC9-6E44EBF5E87A}"/>
          </ac:spMkLst>
        </pc:spChg>
        <pc:spChg chg="mod">
          <ac:chgData name="Haunt pro" userId="78a6ccc448915cd6" providerId="LiveId" clId="{46061DB5-AC1D-4C27-9B42-F5D70B7C159E}" dt="2024-02-28T05:23:10.027" v="741" actId="404"/>
          <ac:spMkLst>
            <pc:docMk/>
            <pc:sldMk cId="3084754782" sldId="395"/>
            <ac:spMk id="7" creationId="{9B510F47-2354-F664-7B83-C8F494D730C0}"/>
          </ac:spMkLst>
        </pc:spChg>
        <pc:picChg chg="mod">
          <ac:chgData name="Haunt pro" userId="78a6ccc448915cd6" providerId="LiveId" clId="{46061DB5-AC1D-4C27-9B42-F5D70B7C159E}" dt="2024-02-28T05:03:54.411" v="541" actId="1076"/>
          <ac:picMkLst>
            <pc:docMk/>
            <pc:sldMk cId="3084754782" sldId="395"/>
            <ac:picMk id="2051" creationId="{DF0E710A-287A-22C9-7E2D-39114CE6DAC1}"/>
          </ac:picMkLst>
        </pc:picChg>
        <pc:picChg chg="mod">
          <ac:chgData name="Haunt pro" userId="78a6ccc448915cd6" providerId="LiveId" clId="{46061DB5-AC1D-4C27-9B42-F5D70B7C159E}" dt="2024-02-28T05:03:54.411" v="541" actId="1076"/>
          <ac:picMkLst>
            <pc:docMk/>
            <pc:sldMk cId="3084754782" sldId="395"/>
            <ac:picMk id="8194" creationId="{02EF0F82-F49E-0192-1F0B-747E203A23F7}"/>
          </ac:picMkLst>
        </pc:picChg>
      </pc:sldChg>
      <pc:sldChg chg="addSp delSp modSp add mod">
        <pc:chgData name="Haunt pro" userId="78a6ccc448915cd6" providerId="LiveId" clId="{46061DB5-AC1D-4C27-9B42-F5D70B7C159E}" dt="2024-02-28T15:54:17.514" v="1506" actId="478"/>
        <pc:sldMkLst>
          <pc:docMk/>
          <pc:sldMk cId="2460113454" sldId="396"/>
        </pc:sldMkLst>
        <pc:spChg chg="del mod">
          <ac:chgData name="Haunt pro" userId="78a6ccc448915cd6" providerId="LiveId" clId="{46061DB5-AC1D-4C27-9B42-F5D70B7C159E}" dt="2024-02-28T15:54:02.332" v="1504" actId="478"/>
          <ac:spMkLst>
            <pc:docMk/>
            <pc:sldMk cId="2460113454" sldId="396"/>
            <ac:spMk id="2" creationId="{BF1E67BE-3A75-CEF2-D6CB-FE1B8F0129C6}"/>
          </ac:spMkLst>
        </pc:spChg>
        <pc:spChg chg="del mod">
          <ac:chgData name="Haunt pro" userId="78a6ccc448915cd6" providerId="LiveId" clId="{46061DB5-AC1D-4C27-9B42-F5D70B7C159E}" dt="2024-02-28T15:53:57.333" v="1503" actId="478"/>
          <ac:spMkLst>
            <pc:docMk/>
            <pc:sldMk cId="2460113454" sldId="396"/>
            <ac:spMk id="4" creationId="{6DA3BE0C-3ABD-5C61-CF52-A98D7E03BF53}"/>
          </ac:spMkLst>
        </pc:spChg>
        <pc:spChg chg="mod">
          <ac:chgData name="Haunt pro" userId="78a6ccc448915cd6" providerId="LiveId" clId="{46061DB5-AC1D-4C27-9B42-F5D70B7C159E}" dt="2024-02-28T05:26:40.181" v="843" actId="20577"/>
          <ac:spMkLst>
            <pc:docMk/>
            <pc:sldMk cId="2460113454" sldId="396"/>
            <ac:spMk id="5" creationId="{9B5A7677-0E89-C81C-CC28-AC7FAA0F3EF0}"/>
          </ac:spMkLst>
        </pc:spChg>
        <pc:spChg chg="del">
          <ac:chgData name="Haunt pro" userId="78a6ccc448915cd6" providerId="LiveId" clId="{46061DB5-AC1D-4C27-9B42-F5D70B7C159E}" dt="2024-02-28T15:54:15.358" v="1505" actId="478"/>
          <ac:spMkLst>
            <pc:docMk/>
            <pc:sldMk cId="2460113454" sldId="396"/>
            <ac:spMk id="7" creationId="{950F42FC-65FE-C9B0-74A8-787D12859161}"/>
          </ac:spMkLst>
        </pc:spChg>
        <pc:spChg chg="del">
          <ac:chgData name="Haunt pro" userId="78a6ccc448915cd6" providerId="LiveId" clId="{46061DB5-AC1D-4C27-9B42-F5D70B7C159E}" dt="2024-02-28T05:26:06.937" v="783" actId="478"/>
          <ac:spMkLst>
            <pc:docMk/>
            <pc:sldMk cId="2460113454" sldId="396"/>
            <ac:spMk id="8" creationId="{5EB499DF-A840-0A3D-4C9C-CFEF748B474E}"/>
          </ac:spMkLst>
        </pc:spChg>
        <pc:spChg chg="add del mod">
          <ac:chgData name="Haunt pro" userId="78a6ccc448915cd6" providerId="LiveId" clId="{46061DB5-AC1D-4C27-9B42-F5D70B7C159E}" dt="2024-02-28T05:26:12.517" v="784" actId="478"/>
          <ac:spMkLst>
            <pc:docMk/>
            <pc:sldMk cId="2460113454" sldId="396"/>
            <ac:spMk id="9" creationId="{EB886592-8945-E07E-7DE1-07C49271708C}"/>
          </ac:spMkLst>
        </pc:spChg>
        <pc:picChg chg="del">
          <ac:chgData name="Haunt pro" userId="78a6ccc448915cd6" providerId="LiveId" clId="{46061DB5-AC1D-4C27-9B42-F5D70B7C159E}" dt="2024-02-28T15:54:15.358" v="1505" actId="478"/>
          <ac:picMkLst>
            <pc:docMk/>
            <pc:sldMk cId="2460113454" sldId="396"/>
            <ac:picMk id="6" creationId="{E24B9907-3234-E358-F5A5-C545CBF2DF1A}"/>
          </ac:picMkLst>
        </pc:picChg>
        <pc:picChg chg="del">
          <ac:chgData name="Haunt pro" userId="78a6ccc448915cd6" providerId="LiveId" clId="{46061DB5-AC1D-4C27-9B42-F5D70B7C159E}" dt="2024-02-28T15:54:17.514" v="1506" actId="478"/>
          <ac:picMkLst>
            <pc:docMk/>
            <pc:sldMk cId="2460113454" sldId="396"/>
            <ac:picMk id="10242" creationId="{29C6CA19-6EF9-36F3-698C-16D65F4432C0}"/>
          </ac:picMkLst>
        </pc:picChg>
      </pc:sldChg>
      <pc:sldChg chg="addSp delSp modSp add mod">
        <pc:chgData name="Haunt pro" userId="78a6ccc448915cd6" providerId="LiveId" clId="{46061DB5-AC1D-4C27-9B42-F5D70B7C159E}" dt="2024-02-28T15:49:49.998" v="1410" actId="20577"/>
        <pc:sldMkLst>
          <pc:docMk/>
          <pc:sldMk cId="2101782573" sldId="397"/>
        </pc:sldMkLst>
        <pc:spChg chg="mod">
          <ac:chgData name="Haunt pro" userId="78a6ccc448915cd6" providerId="LiveId" clId="{46061DB5-AC1D-4C27-9B42-F5D70B7C159E}" dt="2024-02-28T15:49:49.998" v="1410" actId="20577"/>
          <ac:spMkLst>
            <pc:docMk/>
            <pc:sldMk cId="2101782573" sldId="397"/>
            <ac:spMk id="4" creationId="{6E63D95D-F79F-6B45-85C1-AC6F4897A2D9}"/>
          </ac:spMkLst>
        </pc:spChg>
        <pc:picChg chg="add mod">
          <ac:chgData name="Haunt pro" userId="78a6ccc448915cd6" providerId="LiveId" clId="{46061DB5-AC1D-4C27-9B42-F5D70B7C159E}" dt="2024-02-28T14:26:36.138" v="1139" actId="14100"/>
          <ac:picMkLst>
            <pc:docMk/>
            <pc:sldMk cId="2101782573" sldId="397"/>
            <ac:picMk id="7" creationId="{D9066B36-4414-844B-5143-D45F47E963BA}"/>
          </ac:picMkLst>
        </pc:picChg>
        <pc:picChg chg="del">
          <ac:chgData name="Haunt pro" userId="78a6ccc448915cd6" providerId="LiveId" clId="{46061DB5-AC1D-4C27-9B42-F5D70B7C159E}" dt="2024-02-28T14:05:49.949" v="993" actId="478"/>
          <ac:picMkLst>
            <pc:docMk/>
            <pc:sldMk cId="2101782573" sldId="397"/>
            <ac:picMk id="18" creationId="{32B3C267-117B-79EA-6F5F-0D93E2316C18}"/>
          </ac:picMkLst>
        </pc:picChg>
      </pc:sldChg>
      <pc:sldChg chg="addSp delSp modSp add mod">
        <pc:chgData name="Haunt pro" userId="78a6ccc448915cd6" providerId="LiveId" clId="{46061DB5-AC1D-4C27-9B42-F5D70B7C159E}" dt="2024-02-28T15:49:54.952" v="1412" actId="20577"/>
        <pc:sldMkLst>
          <pc:docMk/>
          <pc:sldMk cId="3297407314" sldId="398"/>
        </pc:sldMkLst>
        <pc:spChg chg="mod">
          <ac:chgData name="Haunt pro" userId="78a6ccc448915cd6" providerId="LiveId" clId="{46061DB5-AC1D-4C27-9B42-F5D70B7C159E}" dt="2024-02-28T15:49:54.952" v="1412" actId="20577"/>
          <ac:spMkLst>
            <pc:docMk/>
            <pc:sldMk cId="3297407314" sldId="398"/>
            <ac:spMk id="4" creationId="{7F137405-9012-1CAF-050E-5F2C4EE04F65}"/>
          </ac:spMkLst>
        </pc:spChg>
        <pc:picChg chg="del">
          <ac:chgData name="Haunt pro" userId="78a6ccc448915cd6" providerId="LiveId" clId="{46061DB5-AC1D-4C27-9B42-F5D70B7C159E}" dt="2024-02-28T14:09:41.435" v="1002" actId="478"/>
          <ac:picMkLst>
            <pc:docMk/>
            <pc:sldMk cId="3297407314" sldId="398"/>
            <ac:picMk id="7" creationId="{8D3E29BB-3F5E-7EC4-110A-176A51039944}"/>
          </ac:picMkLst>
        </pc:picChg>
        <pc:picChg chg="add del mod">
          <ac:chgData name="Haunt pro" userId="78a6ccc448915cd6" providerId="LiveId" clId="{46061DB5-AC1D-4C27-9B42-F5D70B7C159E}" dt="2024-02-28T14:11:35.544" v="1009" actId="478"/>
          <ac:picMkLst>
            <pc:docMk/>
            <pc:sldMk cId="3297407314" sldId="398"/>
            <ac:picMk id="8" creationId="{72AE2EF7-7A09-38CD-478D-27E8A4BB0913}"/>
          </ac:picMkLst>
        </pc:picChg>
        <pc:picChg chg="add mod">
          <ac:chgData name="Haunt pro" userId="78a6ccc448915cd6" providerId="LiveId" clId="{46061DB5-AC1D-4C27-9B42-F5D70B7C159E}" dt="2024-02-28T14:11:59.319" v="1016" actId="14100"/>
          <ac:picMkLst>
            <pc:docMk/>
            <pc:sldMk cId="3297407314" sldId="398"/>
            <ac:picMk id="10" creationId="{702B460A-3904-2687-D1AE-C0B409A43CE6}"/>
          </ac:picMkLst>
        </pc:picChg>
      </pc:sldChg>
      <pc:sldChg chg="addSp delSp modSp add mod modClrScheme chgLayout">
        <pc:chgData name="Haunt pro" userId="78a6ccc448915cd6" providerId="LiveId" clId="{46061DB5-AC1D-4C27-9B42-F5D70B7C159E}" dt="2024-02-28T15:50:24.610" v="1417" actId="20577"/>
        <pc:sldMkLst>
          <pc:docMk/>
          <pc:sldMk cId="781261553" sldId="399"/>
        </pc:sldMkLst>
        <pc:spChg chg="mod ord">
          <ac:chgData name="Haunt pro" userId="78a6ccc448915cd6" providerId="LiveId" clId="{46061DB5-AC1D-4C27-9B42-F5D70B7C159E}" dt="2024-02-28T14:15:19.321" v="1056" actId="700"/>
          <ac:spMkLst>
            <pc:docMk/>
            <pc:sldMk cId="781261553" sldId="399"/>
            <ac:spMk id="2" creationId="{25C5F5D6-9C72-5986-42E9-C8E0A77F7D6B}"/>
          </ac:spMkLst>
        </pc:spChg>
        <pc:spChg chg="mod ord">
          <ac:chgData name="Haunt pro" userId="78a6ccc448915cd6" providerId="LiveId" clId="{46061DB5-AC1D-4C27-9B42-F5D70B7C159E}" dt="2024-02-28T15:50:24.610" v="1417" actId="20577"/>
          <ac:spMkLst>
            <pc:docMk/>
            <pc:sldMk cId="781261553" sldId="399"/>
            <ac:spMk id="4" creationId="{802EB413-F8BD-F5EB-5228-CF0AC6C15D0C}"/>
          </ac:spMkLst>
        </pc:spChg>
        <pc:spChg chg="mod ord">
          <ac:chgData name="Haunt pro" userId="78a6ccc448915cd6" providerId="LiveId" clId="{46061DB5-AC1D-4C27-9B42-F5D70B7C159E}" dt="2024-02-28T14:15:19.321" v="1056" actId="700"/>
          <ac:spMkLst>
            <pc:docMk/>
            <pc:sldMk cId="781261553" sldId="399"/>
            <ac:spMk id="6" creationId="{385EA2BC-8404-A65B-9BB6-1B7489953F59}"/>
          </ac:spMkLst>
        </pc:spChg>
        <pc:spChg chg="add del mod ord">
          <ac:chgData name="Haunt pro" userId="78a6ccc448915cd6" providerId="LiveId" clId="{46061DB5-AC1D-4C27-9B42-F5D70B7C159E}" dt="2024-02-28T14:14:35.594" v="1046" actId="700"/>
          <ac:spMkLst>
            <pc:docMk/>
            <pc:sldMk cId="781261553" sldId="399"/>
            <ac:spMk id="8" creationId="{05B57241-6B75-DBA6-29DE-8DE846CE82A0}"/>
          </ac:spMkLst>
        </pc:spChg>
        <pc:spChg chg="add del mod ord">
          <ac:chgData name="Haunt pro" userId="78a6ccc448915cd6" providerId="LiveId" clId="{46061DB5-AC1D-4C27-9B42-F5D70B7C159E}" dt="2024-02-28T14:14:35.594" v="1046" actId="700"/>
          <ac:spMkLst>
            <pc:docMk/>
            <pc:sldMk cId="781261553" sldId="399"/>
            <ac:spMk id="9" creationId="{543511F6-1596-4F13-6870-6338D13854AC}"/>
          </ac:spMkLst>
        </pc:spChg>
        <pc:spChg chg="add del mod ord">
          <ac:chgData name="Haunt pro" userId="78a6ccc448915cd6" providerId="LiveId" clId="{46061DB5-AC1D-4C27-9B42-F5D70B7C159E}" dt="2024-02-28T14:14:47.160" v="1048" actId="700"/>
          <ac:spMkLst>
            <pc:docMk/>
            <pc:sldMk cId="781261553" sldId="399"/>
            <ac:spMk id="11" creationId="{97734BC1-E12B-BE51-84D7-B216E8703D38}"/>
          </ac:spMkLst>
        </pc:spChg>
        <pc:spChg chg="add del mod ord">
          <ac:chgData name="Haunt pro" userId="78a6ccc448915cd6" providerId="LiveId" clId="{46061DB5-AC1D-4C27-9B42-F5D70B7C159E}" dt="2024-02-28T14:14:47.160" v="1048" actId="700"/>
          <ac:spMkLst>
            <pc:docMk/>
            <pc:sldMk cId="781261553" sldId="399"/>
            <ac:spMk id="12" creationId="{6FBB1E80-E8C9-DB86-D20D-335CD3BEFFCC}"/>
          </ac:spMkLst>
        </pc:spChg>
        <pc:spChg chg="add del mod ord">
          <ac:chgData name="Haunt pro" userId="78a6ccc448915cd6" providerId="LiveId" clId="{46061DB5-AC1D-4C27-9B42-F5D70B7C159E}" dt="2024-02-28T14:14:54.387" v="1050" actId="700"/>
          <ac:spMkLst>
            <pc:docMk/>
            <pc:sldMk cId="781261553" sldId="399"/>
            <ac:spMk id="13" creationId="{98F31D90-1416-A851-0655-870450847340}"/>
          </ac:spMkLst>
        </pc:spChg>
        <pc:spChg chg="add del mod ord">
          <ac:chgData name="Haunt pro" userId="78a6ccc448915cd6" providerId="LiveId" clId="{46061DB5-AC1D-4C27-9B42-F5D70B7C159E}" dt="2024-02-28T14:14:59.017" v="1052" actId="700"/>
          <ac:spMkLst>
            <pc:docMk/>
            <pc:sldMk cId="781261553" sldId="399"/>
            <ac:spMk id="14" creationId="{69B1E260-22CC-FB9C-1604-2DF7FEA8B4AA}"/>
          </ac:spMkLst>
        </pc:spChg>
        <pc:spChg chg="add del mod ord">
          <ac:chgData name="Haunt pro" userId="78a6ccc448915cd6" providerId="LiveId" clId="{46061DB5-AC1D-4C27-9B42-F5D70B7C159E}" dt="2024-02-28T14:15:08.700" v="1054" actId="700"/>
          <ac:spMkLst>
            <pc:docMk/>
            <pc:sldMk cId="781261553" sldId="399"/>
            <ac:spMk id="15" creationId="{244F8455-2C2A-7868-6A34-BD9E1749B3D7}"/>
          </ac:spMkLst>
        </pc:spChg>
        <pc:spChg chg="add del mod ord">
          <ac:chgData name="Haunt pro" userId="78a6ccc448915cd6" providerId="LiveId" clId="{46061DB5-AC1D-4C27-9B42-F5D70B7C159E}" dt="2024-02-28T14:15:19.321" v="1056" actId="700"/>
          <ac:spMkLst>
            <pc:docMk/>
            <pc:sldMk cId="781261553" sldId="399"/>
            <ac:spMk id="16" creationId="{DC79DF17-5552-300B-EEFE-FEC5249C525C}"/>
          </ac:spMkLst>
        </pc:spChg>
        <pc:spChg chg="add del mod ord">
          <ac:chgData name="Haunt pro" userId="78a6ccc448915cd6" providerId="LiveId" clId="{46061DB5-AC1D-4C27-9B42-F5D70B7C159E}" dt="2024-02-28T14:15:19.321" v="1056" actId="700"/>
          <ac:spMkLst>
            <pc:docMk/>
            <pc:sldMk cId="781261553" sldId="399"/>
            <ac:spMk id="17" creationId="{7FA0D676-68C1-75E4-BDFB-4B5FAFC4672F}"/>
          </ac:spMkLst>
        </pc:spChg>
        <pc:spChg chg="add del mod ord">
          <ac:chgData name="Haunt pro" userId="78a6ccc448915cd6" providerId="LiveId" clId="{46061DB5-AC1D-4C27-9B42-F5D70B7C159E}" dt="2024-02-28T14:15:19.321" v="1056" actId="700"/>
          <ac:spMkLst>
            <pc:docMk/>
            <pc:sldMk cId="781261553" sldId="399"/>
            <ac:spMk id="18" creationId="{9082FC6A-BD98-632E-B8A5-3C925CBB22C7}"/>
          </ac:spMkLst>
        </pc:spChg>
        <pc:spChg chg="add del mod ord">
          <ac:chgData name="Haunt pro" userId="78a6ccc448915cd6" providerId="LiveId" clId="{46061DB5-AC1D-4C27-9B42-F5D70B7C159E}" dt="2024-02-28T14:15:19.321" v="1056" actId="700"/>
          <ac:spMkLst>
            <pc:docMk/>
            <pc:sldMk cId="781261553" sldId="399"/>
            <ac:spMk id="19" creationId="{F27A4BAD-377E-6B21-4316-E3E23FE5BB57}"/>
          </ac:spMkLst>
        </pc:spChg>
        <pc:spChg chg="add mod">
          <ac:chgData name="Haunt pro" userId="78a6ccc448915cd6" providerId="LiveId" clId="{46061DB5-AC1D-4C27-9B42-F5D70B7C159E}" dt="2024-02-28T15:50:18.577" v="1415" actId="14100"/>
          <ac:spMkLst>
            <pc:docMk/>
            <pc:sldMk cId="781261553" sldId="399"/>
            <ac:spMk id="20" creationId="{00000000-0000-0000-0000-000000000000}"/>
          </ac:spMkLst>
        </pc:spChg>
        <pc:picChg chg="add mod">
          <ac:chgData name="Haunt pro" userId="78a6ccc448915cd6" providerId="LiveId" clId="{46061DB5-AC1D-4C27-9B42-F5D70B7C159E}" dt="2024-02-28T14:17:35.138" v="1127" actId="14100"/>
          <ac:picMkLst>
            <pc:docMk/>
            <pc:sldMk cId="781261553" sldId="399"/>
            <ac:picMk id="7" creationId="{991117B3-0B47-664E-0B78-F47E58112C1E}"/>
          </ac:picMkLst>
        </pc:picChg>
        <pc:picChg chg="del">
          <ac:chgData name="Haunt pro" userId="78a6ccc448915cd6" providerId="LiveId" clId="{46061DB5-AC1D-4C27-9B42-F5D70B7C159E}" dt="2024-02-28T14:12:33.615" v="1018" actId="478"/>
          <ac:picMkLst>
            <pc:docMk/>
            <pc:sldMk cId="781261553" sldId="399"/>
            <ac:picMk id="10" creationId="{AC457E8C-4331-CA40-5D7A-5D040016BEBA}"/>
          </ac:picMkLst>
        </pc:picChg>
      </pc:sldChg>
      <pc:sldChg chg="modSp add mod">
        <pc:chgData name="Haunt pro" userId="78a6ccc448915cd6" providerId="LiveId" clId="{46061DB5-AC1D-4C27-9B42-F5D70B7C159E}" dt="2024-02-28T15:49:14.351" v="1399" actId="20577"/>
        <pc:sldMkLst>
          <pc:docMk/>
          <pc:sldMk cId="244324796" sldId="400"/>
        </pc:sldMkLst>
        <pc:spChg chg="mod">
          <ac:chgData name="Haunt pro" userId="78a6ccc448915cd6" providerId="LiveId" clId="{46061DB5-AC1D-4C27-9B42-F5D70B7C159E}" dt="2024-02-28T15:46:46.414" v="1397" actId="113"/>
          <ac:spMkLst>
            <pc:docMk/>
            <pc:sldMk cId="244324796" sldId="400"/>
            <ac:spMk id="3" creationId="{613E30D3-581F-EAC8-AF66-76514507E968}"/>
          </ac:spMkLst>
        </pc:spChg>
        <pc:spChg chg="mod">
          <ac:chgData name="Haunt pro" userId="78a6ccc448915cd6" providerId="LiveId" clId="{46061DB5-AC1D-4C27-9B42-F5D70B7C159E}" dt="2024-02-28T15:49:14.351" v="1399" actId="20577"/>
          <ac:spMkLst>
            <pc:docMk/>
            <pc:sldMk cId="244324796" sldId="400"/>
            <ac:spMk id="4" creationId="{82550D19-C3DE-5FAB-B524-7BC7AAB9460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F07742-7680-4C0C-8DDF-4BAA8DEDBD6D}" type="datetimeFigureOut">
              <a:rPr lang="en-US" smtClean="0"/>
              <a:pPr/>
              <a:t>2/29/2024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9ED113-25DA-43F9-8910-28F1C5D240C7}" type="slidenum">
              <a:rPr lang="en-US" smtClean="0"/>
              <a:pPr/>
              <a:t>‹#›</a:t>
            </a:fld>
            <a:endParaRPr lang="en-US"/>
          </a:p>
        </p:txBody>
      </p:sp>
    </p:spTree>
    <p:extLst>
      <p:ext uri="{BB962C8B-B14F-4D97-AF65-F5344CB8AC3E}">
        <p14:creationId xmlns:p14="http://schemas.microsoft.com/office/powerpoint/2010/main" val="3174160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9ED113-25DA-43F9-8910-28F1C5D240C7}" type="slidenum">
              <a:rPr lang="en-US" smtClean="0"/>
              <a:pPr/>
              <a:t>6</a:t>
            </a:fld>
            <a:endParaRPr lang="en-US"/>
          </a:p>
        </p:txBody>
      </p:sp>
    </p:spTree>
    <p:extLst>
      <p:ext uri="{BB962C8B-B14F-4D97-AF65-F5344CB8AC3E}">
        <p14:creationId xmlns:p14="http://schemas.microsoft.com/office/powerpoint/2010/main" val="3028719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00A61-DFAB-67F7-CE18-2DD42AA1E2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017417-F3C7-0907-ADD3-937B124507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965C76-2013-1C4F-82B3-701812D6310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6A30377-8C01-02CC-EFA8-F6F9D013A0EE}"/>
              </a:ext>
            </a:extLst>
          </p:cNvPr>
          <p:cNvSpPr>
            <a:spLocks noGrp="1"/>
          </p:cNvSpPr>
          <p:nvPr>
            <p:ph type="sldNum" sz="quarter" idx="5"/>
          </p:nvPr>
        </p:nvSpPr>
        <p:spPr/>
        <p:txBody>
          <a:bodyPr/>
          <a:lstStyle/>
          <a:p>
            <a:fld id="{029ED113-25DA-43F9-8910-28F1C5D240C7}" type="slidenum">
              <a:rPr lang="en-US" smtClean="0"/>
              <a:pPr/>
              <a:t>16</a:t>
            </a:fld>
            <a:endParaRPr lang="en-US"/>
          </a:p>
        </p:txBody>
      </p:sp>
    </p:spTree>
    <p:extLst>
      <p:ext uri="{BB962C8B-B14F-4D97-AF65-F5344CB8AC3E}">
        <p14:creationId xmlns:p14="http://schemas.microsoft.com/office/powerpoint/2010/main" val="2137144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503FD-AA86-F2E4-3759-5E39F698FB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57158B-B633-AC17-A469-6F1EEE435C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C93BF9-1C76-81A8-7500-572DBD391ED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AFC0A8F-A3FA-0028-6884-015A6210CAC7}"/>
              </a:ext>
            </a:extLst>
          </p:cNvPr>
          <p:cNvSpPr>
            <a:spLocks noGrp="1"/>
          </p:cNvSpPr>
          <p:nvPr>
            <p:ph type="sldNum" sz="quarter" idx="5"/>
          </p:nvPr>
        </p:nvSpPr>
        <p:spPr/>
        <p:txBody>
          <a:bodyPr/>
          <a:lstStyle/>
          <a:p>
            <a:fld id="{029ED113-25DA-43F9-8910-28F1C5D240C7}" type="slidenum">
              <a:rPr lang="en-US" smtClean="0"/>
              <a:pPr/>
              <a:t>17</a:t>
            </a:fld>
            <a:endParaRPr lang="en-US"/>
          </a:p>
        </p:txBody>
      </p:sp>
    </p:spTree>
    <p:extLst>
      <p:ext uri="{BB962C8B-B14F-4D97-AF65-F5344CB8AC3E}">
        <p14:creationId xmlns:p14="http://schemas.microsoft.com/office/powerpoint/2010/main" val="3877175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55F5B-54CC-B83B-9958-C529FE5977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E47D8-ACDE-D24C-D98D-692D463782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AFD161-B6CA-7473-3998-42A41B8C045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2E700C3-2D69-7A79-32F8-2517E6D9C947}"/>
              </a:ext>
            </a:extLst>
          </p:cNvPr>
          <p:cNvSpPr>
            <a:spLocks noGrp="1"/>
          </p:cNvSpPr>
          <p:nvPr>
            <p:ph type="sldNum" sz="quarter" idx="5"/>
          </p:nvPr>
        </p:nvSpPr>
        <p:spPr/>
        <p:txBody>
          <a:bodyPr/>
          <a:lstStyle/>
          <a:p>
            <a:fld id="{029ED113-25DA-43F9-8910-28F1C5D240C7}" type="slidenum">
              <a:rPr lang="en-US" smtClean="0"/>
              <a:pPr/>
              <a:t>18</a:t>
            </a:fld>
            <a:endParaRPr lang="en-US"/>
          </a:p>
        </p:txBody>
      </p:sp>
    </p:spTree>
    <p:extLst>
      <p:ext uri="{BB962C8B-B14F-4D97-AF65-F5344CB8AC3E}">
        <p14:creationId xmlns:p14="http://schemas.microsoft.com/office/powerpoint/2010/main" val="3163058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9BEB0-7341-F81F-1589-74D642C961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CD75A8-099E-678E-C24E-B3B4671905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FEE6B9-A187-B945-4DA5-FCE248D26C2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1386886-8E01-1572-E9B7-805581F3B061}"/>
              </a:ext>
            </a:extLst>
          </p:cNvPr>
          <p:cNvSpPr>
            <a:spLocks noGrp="1"/>
          </p:cNvSpPr>
          <p:nvPr>
            <p:ph type="sldNum" sz="quarter" idx="5"/>
          </p:nvPr>
        </p:nvSpPr>
        <p:spPr/>
        <p:txBody>
          <a:bodyPr/>
          <a:lstStyle/>
          <a:p>
            <a:fld id="{029ED113-25DA-43F9-8910-28F1C5D240C7}" type="slidenum">
              <a:rPr lang="en-US" smtClean="0"/>
              <a:pPr/>
              <a:t>19</a:t>
            </a:fld>
            <a:endParaRPr lang="en-US"/>
          </a:p>
        </p:txBody>
      </p:sp>
    </p:spTree>
    <p:extLst>
      <p:ext uri="{BB962C8B-B14F-4D97-AF65-F5344CB8AC3E}">
        <p14:creationId xmlns:p14="http://schemas.microsoft.com/office/powerpoint/2010/main" val="2464179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A94FE-3941-7690-F6D7-9C0013BDA1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2F6ACA-15A6-DF1D-92B7-A6CC9FBB50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11DB02-EADA-4E87-156A-9C8BF0B83E6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E2F7BD3-4ED7-8473-D29E-E2121ED7CA10}"/>
              </a:ext>
            </a:extLst>
          </p:cNvPr>
          <p:cNvSpPr>
            <a:spLocks noGrp="1"/>
          </p:cNvSpPr>
          <p:nvPr>
            <p:ph type="sldNum" sz="quarter" idx="5"/>
          </p:nvPr>
        </p:nvSpPr>
        <p:spPr/>
        <p:txBody>
          <a:bodyPr/>
          <a:lstStyle/>
          <a:p>
            <a:fld id="{029ED113-25DA-43F9-8910-28F1C5D240C7}" type="slidenum">
              <a:rPr lang="en-US" smtClean="0"/>
              <a:pPr/>
              <a:t>20</a:t>
            </a:fld>
            <a:endParaRPr lang="en-US"/>
          </a:p>
        </p:txBody>
      </p:sp>
    </p:spTree>
    <p:extLst>
      <p:ext uri="{BB962C8B-B14F-4D97-AF65-F5344CB8AC3E}">
        <p14:creationId xmlns:p14="http://schemas.microsoft.com/office/powerpoint/2010/main" val="4027328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B49F5-A2DC-245B-B27B-8BFB42B0A2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B91479-DC51-5CA3-DB16-7C60DBDA86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F9D453-4782-E2C7-08AC-0B091E00974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CC51335-6FF3-CB6C-118B-02FECF749632}"/>
              </a:ext>
            </a:extLst>
          </p:cNvPr>
          <p:cNvSpPr>
            <a:spLocks noGrp="1"/>
          </p:cNvSpPr>
          <p:nvPr>
            <p:ph type="sldNum" sz="quarter" idx="5"/>
          </p:nvPr>
        </p:nvSpPr>
        <p:spPr/>
        <p:txBody>
          <a:bodyPr/>
          <a:lstStyle/>
          <a:p>
            <a:fld id="{029ED113-25DA-43F9-8910-28F1C5D240C7}" type="slidenum">
              <a:rPr lang="en-US" smtClean="0"/>
              <a:pPr/>
              <a:t>21</a:t>
            </a:fld>
            <a:endParaRPr lang="en-US"/>
          </a:p>
        </p:txBody>
      </p:sp>
    </p:spTree>
    <p:extLst>
      <p:ext uri="{BB962C8B-B14F-4D97-AF65-F5344CB8AC3E}">
        <p14:creationId xmlns:p14="http://schemas.microsoft.com/office/powerpoint/2010/main" val="2328396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BD684-90F6-D8C4-829A-C3A152A128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30701A-D3AC-3608-55E2-EC2EC63D1E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D2AB77-3C86-8658-1264-2D29B350809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EE259DA-7E81-2E25-9825-8E5E1A63E891}"/>
              </a:ext>
            </a:extLst>
          </p:cNvPr>
          <p:cNvSpPr>
            <a:spLocks noGrp="1"/>
          </p:cNvSpPr>
          <p:nvPr>
            <p:ph type="sldNum" sz="quarter" idx="5"/>
          </p:nvPr>
        </p:nvSpPr>
        <p:spPr/>
        <p:txBody>
          <a:bodyPr/>
          <a:lstStyle/>
          <a:p>
            <a:fld id="{029ED113-25DA-43F9-8910-28F1C5D240C7}" type="slidenum">
              <a:rPr lang="en-US" smtClean="0"/>
              <a:pPr/>
              <a:t>22</a:t>
            </a:fld>
            <a:endParaRPr lang="en-US"/>
          </a:p>
        </p:txBody>
      </p:sp>
    </p:spTree>
    <p:extLst>
      <p:ext uri="{BB962C8B-B14F-4D97-AF65-F5344CB8AC3E}">
        <p14:creationId xmlns:p14="http://schemas.microsoft.com/office/powerpoint/2010/main" val="2046739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4FF9E-43F1-6C78-802C-D6DAD186AA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E04FB7-843D-E038-02D8-3738880340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099692-D6D7-6047-3B0C-4E64806574B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AE94904-A977-DC01-11A9-25195FFF83B9}"/>
              </a:ext>
            </a:extLst>
          </p:cNvPr>
          <p:cNvSpPr>
            <a:spLocks noGrp="1"/>
          </p:cNvSpPr>
          <p:nvPr>
            <p:ph type="sldNum" sz="quarter" idx="5"/>
          </p:nvPr>
        </p:nvSpPr>
        <p:spPr/>
        <p:txBody>
          <a:bodyPr/>
          <a:lstStyle/>
          <a:p>
            <a:fld id="{029ED113-25DA-43F9-8910-28F1C5D240C7}" type="slidenum">
              <a:rPr lang="en-US" smtClean="0"/>
              <a:pPr/>
              <a:t>23</a:t>
            </a:fld>
            <a:endParaRPr lang="en-US"/>
          </a:p>
        </p:txBody>
      </p:sp>
    </p:spTree>
    <p:extLst>
      <p:ext uri="{BB962C8B-B14F-4D97-AF65-F5344CB8AC3E}">
        <p14:creationId xmlns:p14="http://schemas.microsoft.com/office/powerpoint/2010/main" val="3441643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8B50B-148F-B875-A45B-04BE17428F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538529-6E75-FF09-C7A9-3203D80547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2D5060-9C25-87B6-CBA2-69DEFAF6D51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334212C-8DDD-8F76-88F9-201DCD507E46}"/>
              </a:ext>
            </a:extLst>
          </p:cNvPr>
          <p:cNvSpPr>
            <a:spLocks noGrp="1"/>
          </p:cNvSpPr>
          <p:nvPr>
            <p:ph type="sldNum" sz="quarter" idx="5"/>
          </p:nvPr>
        </p:nvSpPr>
        <p:spPr/>
        <p:txBody>
          <a:bodyPr/>
          <a:lstStyle/>
          <a:p>
            <a:fld id="{029ED113-25DA-43F9-8910-28F1C5D240C7}" type="slidenum">
              <a:rPr lang="en-US" smtClean="0"/>
              <a:pPr/>
              <a:t>24</a:t>
            </a:fld>
            <a:endParaRPr lang="en-US"/>
          </a:p>
        </p:txBody>
      </p:sp>
    </p:spTree>
    <p:extLst>
      <p:ext uri="{BB962C8B-B14F-4D97-AF65-F5344CB8AC3E}">
        <p14:creationId xmlns:p14="http://schemas.microsoft.com/office/powerpoint/2010/main" val="4044424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8D4D4-7229-BD11-A186-98D1CFA6DF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A2F5C2-7544-B31E-A527-59578F79D6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8EB5E0-11E5-D505-333C-8A47AE2532F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503EB6E-2D11-4B91-6877-397CA5E6A9F1}"/>
              </a:ext>
            </a:extLst>
          </p:cNvPr>
          <p:cNvSpPr>
            <a:spLocks noGrp="1"/>
          </p:cNvSpPr>
          <p:nvPr>
            <p:ph type="sldNum" sz="quarter" idx="5"/>
          </p:nvPr>
        </p:nvSpPr>
        <p:spPr/>
        <p:txBody>
          <a:bodyPr/>
          <a:lstStyle/>
          <a:p>
            <a:fld id="{029ED113-25DA-43F9-8910-28F1C5D240C7}" type="slidenum">
              <a:rPr lang="en-US" smtClean="0"/>
              <a:pPr/>
              <a:t>25</a:t>
            </a:fld>
            <a:endParaRPr lang="en-US"/>
          </a:p>
        </p:txBody>
      </p:sp>
    </p:spTree>
    <p:extLst>
      <p:ext uri="{BB962C8B-B14F-4D97-AF65-F5344CB8AC3E}">
        <p14:creationId xmlns:p14="http://schemas.microsoft.com/office/powerpoint/2010/main" val="3447709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1CDD0-9517-304F-8196-1EFBDEA27D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01F266-B3A8-FB71-EAFD-B6BF37CE80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1D66C0-C08A-3AB5-D7B7-472C185E340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80B816C-D5E2-207D-9C8F-6B85AAA5B7DD}"/>
              </a:ext>
            </a:extLst>
          </p:cNvPr>
          <p:cNvSpPr>
            <a:spLocks noGrp="1"/>
          </p:cNvSpPr>
          <p:nvPr>
            <p:ph type="sldNum" sz="quarter" idx="5"/>
          </p:nvPr>
        </p:nvSpPr>
        <p:spPr/>
        <p:txBody>
          <a:bodyPr/>
          <a:lstStyle/>
          <a:p>
            <a:fld id="{029ED113-25DA-43F9-8910-28F1C5D240C7}" type="slidenum">
              <a:rPr lang="en-US" smtClean="0"/>
              <a:pPr/>
              <a:t>7</a:t>
            </a:fld>
            <a:endParaRPr lang="en-US"/>
          </a:p>
        </p:txBody>
      </p:sp>
    </p:spTree>
    <p:extLst>
      <p:ext uri="{BB962C8B-B14F-4D97-AF65-F5344CB8AC3E}">
        <p14:creationId xmlns:p14="http://schemas.microsoft.com/office/powerpoint/2010/main" val="1862935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BC372-EA4C-37B7-A500-2CDE094601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6F8B4C-EF79-5F6B-4C5A-AA1796D69F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AE1226-E9E1-D9CB-2B3B-D49299EC1FA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9977F5B-7C6D-150B-6EC2-AA1C0301001E}"/>
              </a:ext>
            </a:extLst>
          </p:cNvPr>
          <p:cNvSpPr>
            <a:spLocks noGrp="1"/>
          </p:cNvSpPr>
          <p:nvPr>
            <p:ph type="sldNum" sz="quarter" idx="5"/>
          </p:nvPr>
        </p:nvSpPr>
        <p:spPr/>
        <p:txBody>
          <a:bodyPr/>
          <a:lstStyle/>
          <a:p>
            <a:fld id="{029ED113-25DA-43F9-8910-28F1C5D240C7}" type="slidenum">
              <a:rPr lang="en-US" smtClean="0"/>
              <a:pPr/>
              <a:t>26</a:t>
            </a:fld>
            <a:endParaRPr lang="en-US"/>
          </a:p>
        </p:txBody>
      </p:sp>
    </p:spTree>
    <p:extLst>
      <p:ext uri="{BB962C8B-B14F-4D97-AF65-F5344CB8AC3E}">
        <p14:creationId xmlns:p14="http://schemas.microsoft.com/office/powerpoint/2010/main" val="752524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1E1FC-11D1-FFD8-E849-289F3368C0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9B78F5-CD4B-A9B8-EB37-F60CB74D37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FA1BF2-CA43-6B5E-F3F3-FDC6135F750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8FFA85B-AFB3-B2CE-D661-F1836CC6A0E7}"/>
              </a:ext>
            </a:extLst>
          </p:cNvPr>
          <p:cNvSpPr>
            <a:spLocks noGrp="1"/>
          </p:cNvSpPr>
          <p:nvPr>
            <p:ph type="sldNum" sz="quarter" idx="5"/>
          </p:nvPr>
        </p:nvSpPr>
        <p:spPr/>
        <p:txBody>
          <a:bodyPr/>
          <a:lstStyle/>
          <a:p>
            <a:fld id="{029ED113-25DA-43F9-8910-28F1C5D240C7}" type="slidenum">
              <a:rPr lang="en-US" smtClean="0"/>
              <a:pPr/>
              <a:t>27</a:t>
            </a:fld>
            <a:endParaRPr lang="en-US"/>
          </a:p>
        </p:txBody>
      </p:sp>
    </p:spTree>
    <p:extLst>
      <p:ext uri="{BB962C8B-B14F-4D97-AF65-F5344CB8AC3E}">
        <p14:creationId xmlns:p14="http://schemas.microsoft.com/office/powerpoint/2010/main" val="25086976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437CA-4D1F-D720-7646-C31D8FD789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6649B2-5A1B-9C34-3B7A-C73C051A42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E18454-7349-6DC7-2A26-8EDB196163A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36A5DD4-E152-9234-676B-BD93FE76E20A}"/>
              </a:ext>
            </a:extLst>
          </p:cNvPr>
          <p:cNvSpPr>
            <a:spLocks noGrp="1"/>
          </p:cNvSpPr>
          <p:nvPr>
            <p:ph type="sldNum" sz="quarter" idx="5"/>
          </p:nvPr>
        </p:nvSpPr>
        <p:spPr/>
        <p:txBody>
          <a:bodyPr/>
          <a:lstStyle/>
          <a:p>
            <a:fld id="{029ED113-25DA-43F9-8910-28F1C5D240C7}" type="slidenum">
              <a:rPr lang="en-US" smtClean="0"/>
              <a:pPr/>
              <a:t>28</a:t>
            </a:fld>
            <a:endParaRPr lang="en-US"/>
          </a:p>
        </p:txBody>
      </p:sp>
    </p:spTree>
    <p:extLst>
      <p:ext uri="{BB962C8B-B14F-4D97-AF65-F5344CB8AC3E}">
        <p14:creationId xmlns:p14="http://schemas.microsoft.com/office/powerpoint/2010/main" val="2297561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52CE3-E0A4-D1F9-2CA2-591633533B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920252-C8B5-7546-2157-2E89372728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D8CFAE-9A22-A69B-7583-AFB08255B23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AB231FB-03B6-AD92-DA80-6B904C6C8BD4}"/>
              </a:ext>
            </a:extLst>
          </p:cNvPr>
          <p:cNvSpPr>
            <a:spLocks noGrp="1"/>
          </p:cNvSpPr>
          <p:nvPr>
            <p:ph type="sldNum" sz="quarter" idx="5"/>
          </p:nvPr>
        </p:nvSpPr>
        <p:spPr/>
        <p:txBody>
          <a:bodyPr/>
          <a:lstStyle/>
          <a:p>
            <a:fld id="{029ED113-25DA-43F9-8910-28F1C5D240C7}" type="slidenum">
              <a:rPr lang="en-US" smtClean="0"/>
              <a:pPr/>
              <a:t>8</a:t>
            </a:fld>
            <a:endParaRPr lang="en-US"/>
          </a:p>
        </p:txBody>
      </p:sp>
    </p:spTree>
    <p:extLst>
      <p:ext uri="{BB962C8B-B14F-4D97-AF65-F5344CB8AC3E}">
        <p14:creationId xmlns:p14="http://schemas.microsoft.com/office/powerpoint/2010/main" val="1849287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F6BDD-040D-0EF4-7052-4B9BD519BD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8284E3-6166-0BDF-9DAA-76E883D861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F9C261-247B-9CBF-5ECC-A4B9E1AAA21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28A5AFD-BB4F-D97B-CD66-B0252944BD65}"/>
              </a:ext>
            </a:extLst>
          </p:cNvPr>
          <p:cNvSpPr>
            <a:spLocks noGrp="1"/>
          </p:cNvSpPr>
          <p:nvPr>
            <p:ph type="sldNum" sz="quarter" idx="5"/>
          </p:nvPr>
        </p:nvSpPr>
        <p:spPr/>
        <p:txBody>
          <a:bodyPr/>
          <a:lstStyle/>
          <a:p>
            <a:fld id="{029ED113-25DA-43F9-8910-28F1C5D240C7}" type="slidenum">
              <a:rPr lang="en-US" smtClean="0"/>
              <a:pPr/>
              <a:t>9</a:t>
            </a:fld>
            <a:endParaRPr lang="en-US"/>
          </a:p>
        </p:txBody>
      </p:sp>
    </p:spTree>
    <p:extLst>
      <p:ext uri="{BB962C8B-B14F-4D97-AF65-F5344CB8AC3E}">
        <p14:creationId xmlns:p14="http://schemas.microsoft.com/office/powerpoint/2010/main" val="2591619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F6494-13DB-1D67-ECAE-3CE22AB9B1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099221-52E4-A5CC-1321-075BBAE4C0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6EDBC8-C9B5-62BD-8964-066B3EE5368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E56209D-09F1-5E98-78CC-F57ADCBBE9BE}"/>
              </a:ext>
            </a:extLst>
          </p:cNvPr>
          <p:cNvSpPr>
            <a:spLocks noGrp="1"/>
          </p:cNvSpPr>
          <p:nvPr>
            <p:ph type="sldNum" sz="quarter" idx="5"/>
          </p:nvPr>
        </p:nvSpPr>
        <p:spPr/>
        <p:txBody>
          <a:bodyPr/>
          <a:lstStyle/>
          <a:p>
            <a:fld id="{029ED113-25DA-43F9-8910-28F1C5D240C7}" type="slidenum">
              <a:rPr lang="en-US" smtClean="0"/>
              <a:pPr/>
              <a:t>10</a:t>
            </a:fld>
            <a:endParaRPr lang="en-US"/>
          </a:p>
        </p:txBody>
      </p:sp>
    </p:spTree>
    <p:extLst>
      <p:ext uri="{BB962C8B-B14F-4D97-AF65-F5344CB8AC3E}">
        <p14:creationId xmlns:p14="http://schemas.microsoft.com/office/powerpoint/2010/main" val="748223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36D7F-E2A0-F26A-D5D6-7AD4F2D79B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BCABF6-33D9-F47B-9F7B-656D333E89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09E5EB-49D0-EEF4-0BE2-1B2D52017A3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6BCC5FD-D841-738C-5D43-A0EE52AD3D59}"/>
              </a:ext>
            </a:extLst>
          </p:cNvPr>
          <p:cNvSpPr>
            <a:spLocks noGrp="1"/>
          </p:cNvSpPr>
          <p:nvPr>
            <p:ph type="sldNum" sz="quarter" idx="5"/>
          </p:nvPr>
        </p:nvSpPr>
        <p:spPr/>
        <p:txBody>
          <a:bodyPr/>
          <a:lstStyle/>
          <a:p>
            <a:fld id="{029ED113-25DA-43F9-8910-28F1C5D240C7}" type="slidenum">
              <a:rPr lang="en-US" smtClean="0"/>
              <a:pPr/>
              <a:t>11</a:t>
            </a:fld>
            <a:endParaRPr lang="en-US"/>
          </a:p>
        </p:txBody>
      </p:sp>
    </p:spTree>
    <p:extLst>
      <p:ext uri="{BB962C8B-B14F-4D97-AF65-F5344CB8AC3E}">
        <p14:creationId xmlns:p14="http://schemas.microsoft.com/office/powerpoint/2010/main" val="3294201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37663-07DF-09CB-0DB4-743CFDADAA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96FDE6-EEDF-68E4-D829-FFE5A7EC7F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6F181D-4146-E5F7-B133-16B181C2B70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4C04651-DEBC-0F81-2934-85960F7A7C1F}"/>
              </a:ext>
            </a:extLst>
          </p:cNvPr>
          <p:cNvSpPr>
            <a:spLocks noGrp="1"/>
          </p:cNvSpPr>
          <p:nvPr>
            <p:ph type="sldNum" sz="quarter" idx="5"/>
          </p:nvPr>
        </p:nvSpPr>
        <p:spPr/>
        <p:txBody>
          <a:bodyPr/>
          <a:lstStyle/>
          <a:p>
            <a:fld id="{029ED113-25DA-43F9-8910-28F1C5D240C7}" type="slidenum">
              <a:rPr lang="en-US" smtClean="0"/>
              <a:pPr/>
              <a:t>12</a:t>
            </a:fld>
            <a:endParaRPr lang="en-US"/>
          </a:p>
        </p:txBody>
      </p:sp>
    </p:spTree>
    <p:extLst>
      <p:ext uri="{BB962C8B-B14F-4D97-AF65-F5344CB8AC3E}">
        <p14:creationId xmlns:p14="http://schemas.microsoft.com/office/powerpoint/2010/main" val="880056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3594F-C569-D287-D49B-DF8E2B387E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3EA649-8180-1984-4563-B5193991BB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CB064C-F6DA-49A6-11B6-BB71F752283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5AA56F7-CA1B-26C5-6F17-B47F7DF31527}"/>
              </a:ext>
            </a:extLst>
          </p:cNvPr>
          <p:cNvSpPr>
            <a:spLocks noGrp="1"/>
          </p:cNvSpPr>
          <p:nvPr>
            <p:ph type="sldNum" sz="quarter" idx="5"/>
          </p:nvPr>
        </p:nvSpPr>
        <p:spPr/>
        <p:txBody>
          <a:bodyPr/>
          <a:lstStyle/>
          <a:p>
            <a:fld id="{029ED113-25DA-43F9-8910-28F1C5D240C7}" type="slidenum">
              <a:rPr lang="en-US" smtClean="0"/>
              <a:pPr/>
              <a:t>13</a:t>
            </a:fld>
            <a:endParaRPr lang="en-US"/>
          </a:p>
        </p:txBody>
      </p:sp>
    </p:spTree>
    <p:extLst>
      <p:ext uri="{BB962C8B-B14F-4D97-AF65-F5344CB8AC3E}">
        <p14:creationId xmlns:p14="http://schemas.microsoft.com/office/powerpoint/2010/main" val="2684618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B275D-3C44-3818-A6BA-D1EF91B508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7FE323-667C-1CE6-7FC7-3581270F7C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D754FC-5918-6CC9-0679-08799C2B5BB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F6B60B7-EBBE-4D88-0323-1ACAA71854CA}"/>
              </a:ext>
            </a:extLst>
          </p:cNvPr>
          <p:cNvSpPr>
            <a:spLocks noGrp="1"/>
          </p:cNvSpPr>
          <p:nvPr>
            <p:ph type="sldNum" sz="quarter" idx="5"/>
          </p:nvPr>
        </p:nvSpPr>
        <p:spPr/>
        <p:txBody>
          <a:bodyPr/>
          <a:lstStyle/>
          <a:p>
            <a:fld id="{029ED113-25DA-43F9-8910-28F1C5D240C7}" type="slidenum">
              <a:rPr lang="en-US" smtClean="0"/>
              <a:pPr/>
              <a:t>14</a:t>
            </a:fld>
            <a:endParaRPr lang="en-US"/>
          </a:p>
        </p:txBody>
      </p:sp>
    </p:spTree>
    <p:extLst>
      <p:ext uri="{BB962C8B-B14F-4D97-AF65-F5344CB8AC3E}">
        <p14:creationId xmlns:p14="http://schemas.microsoft.com/office/powerpoint/2010/main" val="640080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74526DF1-4BBB-4802-A689-3DB7CFA05C87}" type="datetimeFigureOut">
              <a:rPr lang="en-US" smtClean="0"/>
              <a:pPr/>
              <a:t>2/29/2024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48AA8EC-93FC-4A73-8ED3-9C6F6CB809D0}"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526DF1-4BBB-4802-A689-3DB7CFA05C87}"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AA8EC-93FC-4A73-8ED3-9C6F6CB809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526DF1-4BBB-4802-A689-3DB7CFA05C87}"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AA8EC-93FC-4A73-8ED3-9C6F6CB809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526DF1-4BBB-4802-A689-3DB7CFA05C87}"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AA8EC-93FC-4A73-8ED3-9C6F6CB809D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526DF1-4BBB-4802-A689-3DB7CFA05C87}"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8AA8EC-93FC-4A73-8ED3-9C6F6CB809D0}"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526DF1-4BBB-4802-A689-3DB7CFA05C87}" type="datetimeFigureOut">
              <a:rPr lang="en-US" smtClean="0"/>
              <a:pPr/>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AA8EC-93FC-4A73-8ED3-9C6F6CB809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526DF1-4BBB-4802-A689-3DB7CFA05C87}" type="datetimeFigureOut">
              <a:rPr lang="en-US" smtClean="0"/>
              <a:pPr/>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8AA8EC-93FC-4A73-8ED3-9C6F6CB809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74526DF1-4BBB-4802-A689-3DB7CFA05C87}" type="datetimeFigureOut">
              <a:rPr lang="en-US" smtClean="0"/>
              <a:pPr/>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8AA8EC-93FC-4A73-8ED3-9C6F6CB809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74526DF1-4BBB-4802-A689-3DB7CFA05C87}" type="datetimeFigureOut">
              <a:rPr lang="en-US" smtClean="0"/>
              <a:pPr/>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8AA8EC-93FC-4A73-8ED3-9C6F6CB809D0}"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526DF1-4BBB-4802-A689-3DB7CFA05C87}" type="datetimeFigureOut">
              <a:rPr lang="en-US" smtClean="0"/>
              <a:pPr/>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AA8EC-93FC-4A73-8ED3-9C6F6CB809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74526DF1-4BBB-4802-A689-3DB7CFA05C87}" type="datetimeFigureOut">
              <a:rPr lang="en-US" smtClean="0"/>
              <a:pPr/>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8AA8EC-93FC-4A73-8ED3-9C6F6CB809D0}"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4526DF1-4BBB-4802-A689-3DB7CFA05C87}" type="datetimeFigureOut">
              <a:rPr lang="en-US" smtClean="0"/>
              <a:pPr/>
              <a:t>2/29/2024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48AA8EC-93FC-4A73-8ED3-9C6F6CB809D0}"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3.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3.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3.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3.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2.jp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3.jpg"/><Relationship Id="rId5" Type="http://schemas.openxmlformats.org/officeDocument/2006/relationships/image" Target="../media/image3.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4.jpg"/><Relationship Id="rId5" Type="http://schemas.openxmlformats.org/officeDocument/2006/relationships/image" Target="../media/image3.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6.jpg"/><Relationship Id="rId5" Type="http://schemas.openxmlformats.org/officeDocument/2006/relationships/image" Target="../media/image3.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7.jpg"/><Relationship Id="rId5" Type="http://schemas.openxmlformats.org/officeDocument/2006/relationships/image" Target="../media/image3.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8.jpg"/><Relationship Id="rId5" Type="http://schemas.openxmlformats.org/officeDocument/2006/relationships/image" Target="../media/image3.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chat.openai.com/" TargetMode="External"/><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7" Type="http://schemas.openxmlformats.org/officeDocument/2006/relationships/hyperlink" Target="https://realpython.com/python-gui-tkinter/" TargetMode="Externa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hyperlink" Target="https://docs.python.org/3/library/tkinter.html" TargetMode="External"/><Relationship Id="rId5" Type="http://schemas.openxmlformats.org/officeDocument/2006/relationships/hyperlink" Target="https://www.python.org/doc/essays/blurb/" TargetMode="External"/><Relationship Id="rId4" Type="http://schemas.openxmlformats.org/officeDocument/2006/relationships/image" Target="../media/image3.jpeg"/><Relationship Id="rId9" Type="http://schemas.openxmlformats.org/officeDocument/2006/relationships/hyperlink" Target="https://www.youtube.com/playlist?list=PLS4zv4KDAagNMuRjHjJKn30CZZTlHzkTV"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slide" Target="slide29.xml"/><Relationship Id="rId5" Type="http://schemas.openxmlformats.org/officeDocument/2006/relationships/image" Target="../media/image3.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slide" Target="slide29.xml"/><Relationship Id="rId5" Type="http://schemas.openxmlformats.org/officeDocument/2006/relationships/image" Target="../media/image3.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jpg"/><Relationship Id="rId5" Type="http://schemas.openxmlformats.org/officeDocument/2006/relationships/image" Target="../media/image3.jpeg"/><Relationship Id="rId4" Type="http://schemas.openxmlformats.org/officeDocument/2006/relationships/hyperlink" Target="https://www.google.co.in/url?url=https://www.uniagents.com/en/institutions/kns-institute-of-technology/index.htm&amp;rct=j&amp;frm=1&amp;q=&amp;esrc=s&amp;sa=U&amp;ved=0ahUKEwi428yfw4DLAhVN1I4KHV78A_8QwW4IMzAG&amp;usg=AFQjCNFqmFnFXBb2ePcFzLO4o6K9Ux_UZ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887" y="974035"/>
            <a:ext cx="7696200" cy="1828800"/>
          </a:xfrm>
        </p:spPr>
        <p:txBody>
          <a:bodyPr>
            <a:normAutofit fontScale="90000"/>
          </a:bodyPr>
          <a:lstStyle/>
          <a:p>
            <a:pPr algn="ctr"/>
            <a:r>
              <a:rPr lang="en-US" sz="2200" b="1" dirty="0">
                <a:solidFill>
                  <a:srgbClr val="4F271C">
                    <a:shade val="30000"/>
                    <a:satMod val="150000"/>
                  </a:srgbClr>
                </a:solidFill>
                <a:effectLst/>
                <a:latin typeface="Times New Roman" pitchFamily="18" charset="0"/>
                <a:cs typeface="Times New Roman" pitchFamily="18" charset="0"/>
              </a:rPr>
              <a:t>DBMS  WITH  MINI  PROJECT REPORT  </a:t>
            </a:r>
            <a:br>
              <a:rPr lang="en-US" sz="2200" b="1" dirty="0">
                <a:solidFill>
                  <a:srgbClr val="4F271C">
                    <a:shade val="30000"/>
                    <a:satMod val="150000"/>
                  </a:srgbClr>
                </a:solidFill>
                <a:effectLst/>
                <a:latin typeface="Times New Roman" pitchFamily="18" charset="0"/>
                <a:cs typeface="Times New Roman" pitchFamily="18" charset="0"/>
              </a:rPr>
            </a:br>
            <a:r>
              <a:rPr lang="en-US" sz="2200" b="1" dirty="0">
                <a:solidFill>
                  <a:srgbClr val="4F271C">
                    <a:shade val="30000"/>
                    <a:satMod val="150000"/>
                  </a:srgbClr>
                </a:solidFill>
                <a:effectLst/>
                <a:latin typeface="Times New Roman" pitchFamily="18" charset="0"/>
                <a:cs typeface="Times New Roman" pitchFamily="18" charset="0"/>
              </a:rPr>
              <a:t>PRESENTATION  ON</a:t>
            </a:r>
            <a:br>
              <a:rPr lang="en-US" sz="1600" dirty="0">
                <a:solidFill>
                  <a:srgbClr val="4F271C">
                    <a:shade val="30000"/>
                    <a:satMod val="150000"/>
                  </a:srgbClr>
                </a:solidFill>
                <a:effectLst/>
                <a:latin typeface="Times New Roman" pitchFamily="18" charset="0"/>
                <a:cs typeface="Times New Roman" pitchFamily="18" charset="0"/>
              </a:rPr>
            </a:br>
            <a:br>
              <a:rPr lang="en-US" sz="2800" dirty="0">
                <a:solidFill>
                  <a:srgbClr val="4F271C">
                    <a:shade val="30000"/>
                    <a:satMod val="150000"/>
                  </a:srgbClr>
                </a:solidFill>
                <a:effectLst/>
                <a:latin typeface="Times New Roman" pitchFamily="18" charset="0"/>
                <a:cs typeface="Times New Roman" pitchFamily="18" charset="0"/>
              </a:rPr>
            </a:br>
            <a:r>
              <a:rPr lang="en-US" sz="2700" b="1" dirty="0">
                <a:solidFill>
                  <a:srgbClr val="4F271C">
                    <a:shade val="30000"/>
                    <a:satMod val="150000"/>
                  </a:srgbClr>
                </a:solidFill>
                <a:effectLst/>
                <a:latin typeface="Times New Roman" pitchFamily="18" charset="0"/>
                <a:cs typeface="Times New Roman" pitchFamily="18" charset="0"/>
              </a:rPr>
              <a:t>COLLEGE  PLACEMENT  MANAGEMENT SYSTEM</a:t>
            </a:r>
            <a:endParaRPr lang="en-US" b="1" dirty="0"/>
          </a:p>
        </p:txBody>
      </p:sp>
      <p:sp>
        <p:nvSpPr>
          <p:cNvPr id="3" name="Subtitle 2"/>
          <p:cNvSpPr>
            <a:spLocks noGrp="1"/>
          </p:cNvSpPr>
          <p:nvPr>
            <p:ph type="subTitle" idx="1"/>
          </p:nvPr>
        </p:nvSpPr>
        <p:spPr>
          <a:xfrm>
            <a:off x="1066800" y="2971799"/>
            <a:ext cx="8077200" cy="3792311"/>
          </a:xfrm>
        </p:spPr>
        <p:txBody>
          <a:bodyPr>
            <a:normAutofit/>
          </a:bodyPr>
          <a:lstStyle/>
          <a:p>
            <a:pPr lvl="0" algn="ctr">
              <a:buClr>
                <a:srgbClr val="D16349"/>
              </a:buClr>
            </a:pPr>
            <a:r>
              <a:rPr lang="en-US" sz="2000" b="1" dirty="0">
                <a:solidFill>
                  <a:prstClr val="black"/>
                </a:solidFill>
                <a:latin typeface="Times New Roman" pitchFamily="18" charset="0"/>
                <a:cs typeface="Times New Roman" pitchFamily="18" charset="0"/>
              </a:rPr>
              <a:t>Under the guidance of</a:t>
            </a:r>
            <a:r>
              <a:rPr lang="en-US" sz="2000" dirty="0">
                <a:solidFill>
                  <a:prstClr val="black"/>
                </a:solidFill>
                <a:latin typeface="Times New Roman" pitchFamily="18" charset="0"/>
                <a:cs typeface="Times New Roman" pitchFamily="18" charset="0"/>
              </a:rPr>
              <a:t>                                              </a:t>
            </a:r>
          </a:p>
          <a:p>
            <a:pPr lvl="0" algn="ctr">
              <a:buClr>
                <a:srgbClr val="D16349"/>
              </a:buClr>
            </a:pPr>
            <a:r>
              <a:rPr lang="en-US" sz="2000" dirty="0">
                <a:solidFill>
                  <a:prstClr val="black"/>
                </a:solidFill>
                <a:latin typeface="Times New Roman" pitchFamily="18" charset="0"/>
                <a:cs typeface="Times New Roman" pitchFamily="18" charset="0"/>
              </a:rPr>
              <a:t> </a:t>
            </a:r>
            <a:r>
              <a:rPr lang="en-US" sz="2400" b="1" dirty="0">
                <a:solidFill>
                  <a:prstClr val="black"/>
                </a:solidFill>
                <a:latin typeface="Times New Roman" pitchFamily="18" charset="0"/>
                <a:cs typeface="Times New Roman" pitchFamily="18" charset="0"/>
              </a:rPr>
              <a:t>Mrs. </a:t>
            </a:r>
            <a:r>
              <a:rPr lang="en-US" sz="2400" b="1" dirty="0">
                <a:solidFill>
                  <a:srgbClr val="000000"/>
                </a:solidFill>
                <a:latin typeface="Times New Roman" panose="02020603050405020304" pitchFamily="18" charset="0"/>
                <a:ea typeface="Calibri" panose="020F0502020204030204" pitchFamily="34" charset="0"/>
                <a:cs typeface="Times New Roman" pitchFamily="18" charset="0"/>
              </a:rPr>
              <a:t>Ayesha Noorain</a:t>
            </a:r>
            <a:endParaRPr lang="en-US" sz="2400" b="1" dirty="0">
              <a:solidFill>
                <a:prstClr val="black"/>
              </a:solidFill>
              <a:latin typeface="Times New Roman" pitchFamily="18" charset="0"/>
              <a:cs typeface="Times New Roman" pitchFamily="18" charset="0"/>
            </a:endParaRPr>
          </a:p>
          <a:p>
            <a:pPr algn="ctr">
              <a:buClr>
                <a:srgbClr val="D16349"/>
              </a:buClr>
            </a:pPr>
            <a:r>
              <a:rPr lang="en-US" sz="1800" b="1" dirty="0">
                <a:solidFill>
                  <a:prstClr val="black"/>
                </a:solidFill>
                <a:latin typeface="Times New Roman" pitchFamily="18" charset="0"/>
                <a:cs typeface="Times New Roman" pitchFamily="18" charset="0"/>
              </a:rPr>
              <a:t>Dept. of  AIML</a:t>
            </a:r>
          </a:p>
          <a:p>
            <a:pPr algn="ctr">
              <a:buClr>
                <a:srgbClr val="D16349"/>
              </a:buClr>
            </a:pPr>
            <a:r>
              <a:rPr lang="en-US" sz="1800" b="1" dirty="0">
                <a:solidFill>
                  <a:prstClr val="black"/>
                </a:solidFill>
                <a:latin typeface="Times New Roman" pitchFamily="18" charset="0"/>
                <a:cs typeface="Times New Roman" pitchFamily="18" charset="0"/>
              </a:rPr>
              <a:t>KNSIT</a:t>
            </a:r>
          </a:p>
          <a:p>
            <a:pPr>
              <a:buClr>
                <a:srgbClr val="D16349"/>
              </a:buClr>
            </a:pPr>
            <a:r>
              <a:rPr lang="en-US" sz="2000" b="1" dirty="0">
                <a:solidFill>
                  <a:prstClr val="black"/>
                </a:solidFill>
                <a:latin typeface="Times New Roman" pitchFamily="18" charset="0"/>
                <a:cs typeface="Times New Roman" pitchFamily="18" charset="0"/>
              </a:rPr>
              <a:t>Presented by</a:t>
            </a:r>
          </a:p>
          <a:p>
            <a:pPr>
              <a:buClr>
                <a:srgbClr val="D16349"/>
              </a:buClr>
            </a:pPr>
            <a:r>
              <a:rPr lang="en-US" sz="1600" dirty="0">
                <a:solidFill>
                  <a:schemeClr val="bg2">
                    <a:lumMod val="10000"/>
                  </a:schemeClr>
                </a:solidFill>
                <a:latin typeface="Times New Roman" pitchFamily="18" charset="0"/>
                <a:cs typeface="Times New Roman" pitchFamily="18" charset="0"/>
              </a:rPr>
              <a:t>P  GANESH - (1KN21AI029)</a:t>
            </a:r>
          </a:p>
          <a:p>
            <a:pPr>
              <a:buClr>
                <a:srgbClr val="D16349"/>
              </a:buClr>
            </a:pPr>
            <a:r>
              <a:rPr lang="en-US" sz="1600" dirty="0">
                <a:solidFill>
                  <a:schemeClr val="bg2">
                    <a:lumMod val="10000"/>
                  </a:schemeClr>
                </a:solidFill>
                <a:latin typeface="Times New Roman" pitchFamily="18" charset="0"/>
                <a:cs typeface="Times New Roman" pitchFamily="18" charset="0"/>
              </a:rPr>
              <a:t>PRABHAT  PRASAD  SHAH - (1KN21AI030)</a:t>
            </a:r>
          </a:p>
          <a:p>
            <a:pPr>
              <a:buClr>
                <a:srgbClr val="D16349"/>
              </a:buClr>
            </a:pPr>
            <a:r>
              <a:rPr lang="en-US" sz="1600" dirty="0">
                <a:solidFill>
                  <a:schemeClr val="bg2">
                    <a:lumMod val="10000"/>
                  </a:schemeClr>
                </a:solidFill>
                <a:latin typeface="Times New Roman" pitchFamily="18" charset="0"/>
                <a:cs typeface="Times New Roman" pitchFamily="18" charset="0"/>
              </a:rPr>
              <a:t>PUNITH  KUMAR  M - (1KN21AI032)</a:t>
            </a:r>
          </a:p>
          <a:p>
            <a:pPr>
              <a:buClr>
                <a:srgbClr val="D16349"/>
              </a:buClr>
            </a:pPr>
            <a:r>
              <a:rPr lang="en-US" sz="1600" dirty="0">
                <a:solidFill>
                  <a:schemeClr val="bg2">
                    <a:lumMod val="10000"/>
                  </a:schemeClr>
                </a:solidFill>
                <a:latin typeface="Times New Roman" pitchFamily="18" charset="0"/>
                <a:cs typeface="Times New Roman" pitchFamily="18" charset="0"/>
              </a:rPr>
              <a:t>PRIYA  B - (1KN21AI031)</a:t>
            </a:r>
            <a:r>
              <a:rPr lang="en-US" sz="2000" dirty="0">
                <a:solidFill>
                  <a:schemeClr val="bg2">
                    <a:lumMod val="10000"/>
                  </a:schemeClr>
                </a:solidFill>
                <a:latin typeface="Times New Roman" pitchFamily="18" charset="0"/>
                <a:cs typeface="Times New Roman" pitchFamily="18" charset="0"/>
              </a:rPr>
              <a:t>  </a:t>
            </a:r>
          </a:p>
          <a:p>
            <a:pPr lvl="0">
              <a:buClr>
                <a:srgbClr val="D16349"/>
              </a:buClr>
            </a:pPr>
            <a:r>
              <a:rPr lang="en-US" sz="2000" dirty="0">
                <a:solidFill>
                  <a:prstClr val="black"/>
                </a:solidFill>
                <a:latin typeface="Times New Roman" pitchFamily="18" charset="0"/>
                <a:cs typeface="Times New Roman" pitchFamily="18" charset="0"/>
              </a:rPr>
              <a:t>                                                       </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3889"/>
            <a:ext cx="1268413"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descr="Image result for knsit logo">
            <a:hlinkClick r:id="rId3"/>
          </p:cNvPr>
          <p:cNvPicPr>
            <a:picLocks noChangeAspect="1" noChangeArrowheads="1"/>
          </p:cNvPicPr>
          <p:nvPr/>
        </p:nvPicPr>
        <p:blipFill>
          <a:blip r:embed="rId4"/>
          <a:srcRect/>
          <a:stretch>
            <a:fillRect/>
          </a:stretch>
        </p:blipFill>
        <p:spPr bwMode="auto">
          <a:xfrm>
            <a:off x="8181975" y="0"/>
            <a:ext cx="962025" cy="990600"/>
          </a:xfrm>
          <a:prstGeom prst="rect">
            <a:avLst/>
          </a:prstGeom>
          <a:noFill/>
        </p:spPr>
      </p:pic>
    </p:spTree>
    <p:extLst>
      <p:ext uri="{BB962C8B-B14F-4D97-AF65-F5344CB8AC3E}">
        <p14:creationId xmlns:p14="http://schemas.microsoft.com/office/powerpoint/2010/main" val="2960653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C7B6F-D6E3-E32F-827F-E6757D56BF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52147A-1B3A-AA1D-828C-0DD27D783C51}"/>
              </a:ext>
            </a:extLst>
          </p:cNvPr>
          <p:cNvSpPr>
            <a:spLocks noGrp="1"/>
          </p:cNvSpPr>
          <p:nvPr>
            <p:ph type="title"/>
          </p:nvPr>
        </p:nvSpPr>
        <p:spPr>
          <a:xfrm>
            <a:off x="1384614" y="757658"/>
            <a:ext cx="7498080" cy="487680"/>
          </a:xfrm>
        </p:spPr>
        <p:txBody>
          <a:bodyPr>
            <a:noAutofit/>
          </a:bodyPr>
          <a:lstStyle/>
          <a:p>
            <a:pPr algn="ctr"/>
            <a:r>
              <a:rPr lang="en-US" sz="3600" dirty="0"/>
              <a:t>Schema Diagram</a:t>
            </a:r>
            <a:endParaRPr lang="en-US" sz="2800" dirty="0"/>
          </a:p>
        </p:txBody>
      </p:sp>
      <p:pic>
        <p:nvPicPr>
          <p:cNvPr id="2051" name="Picture 3">
            <a:extLst>
              <a:ext uri="{FF2B5EF4-FFF2-40B4-BE49-F238E27FC236}">
                <a16:creationId xmlns:a16="http://schemas.microsoft.com/office/drawing/2014/main" id="{0C76D234-C214-738D-11B4-F266841C4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806" y="559538"/>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Image result for knsit logo">
            <a:hlinkClick r:id="rId4"/>
            <a:extLst>
              <a:ext uri="{FF2B5EF4-FFF2-40B4-BE49-F238E27FC236}">
                <a16:creationId xmlns:a16="http://schemas.microsoft.com/office/drawing/2014/main" id="{3787F052-425A-D13A-867D-A7F083E21685}"/>
              </a:ext>
            </a:extLst>
          </p:cNvPr>
          <p:cNvPicPr>
            <a:picLocks noChangeAspect="1" noChangeArrowheads="1"/>
          </p:cNvPicPr>
          <p:nvPr/>
        </p:nvPicPr>
        <p:blipFill>
          <a:blip r:embed="rId5"/>
          <a:srcRect/>
          <a:stretch>
            <a:fillRect/>
          </a:stretch>
        </p:blipFill>
        <p:spPr bwMode="auto">
          <a:xfrm>
            <a:off x="7797606" y="635738"/>
            <a:ext cx="962025" cy="857251"/>
          </a:xfrm>
          <a:prstGeom prst="rect">
            <a:avLst/>
          </a:prstGeom>
          <a:noFill/>
        </p:spPr>
      </p:pic>
      <p:sp>
        <p:nvSpPr>
          <p:cNvPr id="4" name="Slide Number Placeholder 4">
            <a:extLst>
              <a:ext uri="{FF2B5EF4-FFF2-40B4-BE49-F238E27FC236}">
                <a16:creationId xmlns:a16="http://schemas.microsoft.com/office/drawing/2014/main" id="{0464017C-304A-37EE-A278-90E760699603}"/>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10</a:t>
            </a:r>
          </a:p>
        </p:txBody>
      </p:sp>
      <p:sp>
        <p:nvSpPr>
          <p:cNvPr id="6" name="TextBox 5">
            <a:extLst>
              <a:ext uri="{FF2B5EF4-FFF2-40B4-BE49-F238E27FC236}">
                <a16:creationId xmlns:a16="http://schemas.microsoft.com/office/drawing/2014/main" id="{0BA58861-AD47-0CF8-91C7-BF25AED61A0B}"/>
              </a:ext>
            </a:extLst>
          </p:cNvPr>
          <p:cNvSpPr txBox="1"/>
          <p:nvPr/>
        </p:nvSpPr>
        <p:spPr>
          <a:xfrm>
            <a:off x="914400" y="50367"/>
            <a:ext cx="4582632" cy="307777"/>
          </a:xfrm>
          <a:prstGeom prst="rect">
            <a:avLst/>
          </a:prstGeom>
          <a:noFill/>
        </p:spPr>
        <p:txBody>
          <a:bodyPr wrap="square">
            <a:spAutoFit/>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
        <p:nvSpPr>
          <p:cNvPr id="7" name="Footer Placeholder 3">
            <a:extLst>
              <a:ext uri="{FF2B5EF4-FFF2-40B4-BE49-F238E27FC236}">
                <a16:creationId xmlns:a16="http://schemas.microsoft.com/office/drawing/2014/main" id="{1ECF7D7C-CBD7-D742-5A0C-9262E0F926F0}"/>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pic>
        <p:nvPicPr>
          <p:cNvPr id="10" name="Picture 9">
            <a:extLst>
              <a:ext uri="{FF2B5EF4-FFF2-40B4-BE49-F238E27FC236}">
                <a16:creationId xmlns:a16="http://schemas.microsoft.com/office/drawing/2014/main" id="{175D3210-CC39-EB28-128C-77ABF1956D43}"/>
              </a:ext>
            </a:extLst>
          </p:cNvPr>
          <p:cNvPicPr>
            <a:picLocks noChangeAspect="1"/>
          </p:cNvPicPr>
          <p:nvPr/>
        </p:nvPicPr>
        <p:blipFill>
          <a:blip r:embed="rId6"/>
          <a:stretch>
            <a:fillRect/>
          </a:stretch>
        </p:blipFill>
        <p:spPr>
          <a:xfrm>
            <a:off x="1143000" y="1544560"/>
            <a:ext cx="7498080" cy="4862915"/>
          </a:xfrm>
          <a:prstGeom prst="rect">
            <a:avLst/>
          </a:prstGeom>
        </p:spPr>
      </p:pic>
    </p:spTree>
    <p:extLst>
      <p:ext uri="{BB962C8B-B14F-4D97-AF65-F5344CB8AC3E}">
        <p14:creationId xmlns:p14="http://schemas.microsoft.com/office/powerpoint/2010/main" val="282118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31C89-12DB-CC22-1223-9CF525ED0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89338F-DF8F-C5E0-1C52-0F9EC012FD54}"/>
              </a:ext>
            </a:extLst>
          </p:cNvPr>
          <p:cNvSpPr>
            <a:spLocks noGrp="1"/>
          </p:cNvSpPr>
          <p:nvPr>
            <p:ph type="title"/>
          </p:nvPr>
        </p:nvSpPr>
        <p:spPr>
          <a:xfrm>
            <a:off x="1295400" y="656803"/>
            <a:ext cx="7498080" cy="487680"/>
          </a:xfrm>
        </p:spPr>
        <p:txBody>
          <a:bodyPr>
            <a:noAutofit/>
          </a:bodyPr>
          <a:lstStyle/>
          <a:p>
            <a:pPr algn="ctr"/>
            <a:r>
              <a:rPr lang="en-US" sz="3600" dirty="0"/>
              <a:t>Libraries Used</a:t>
            </a:r>
            <a:endParaRPr lang="en-US" sz="2800" dirty="0"/>
          </a:p>
        </p:txBody>
      </p:sp>
      <p:pic>
        <p:nvPicPr>
          <p:cNvPr id="2051" name="Picture 3">
            <a:extLst>
              <a:ext uri="{FF2B5EF4-FFF2-40B4-BE49-F238E27FC236}">
                <a16:creationId xmlns:a16="http://schemas.microsoft.com/office/drawing/2014/main" id="{C03FB187-2914-10E7-9C81-D16054AE5F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884" y="477734"/>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Image result for knsit logo">
            <a:hlinkClick r:id="rId4"/>
            <a:extLst>
              <a:ext uri="{FF2B5EF4-FFF2-40B4-BE49-F238E27FC236}">
                <a16:creationId xmlns:a16="http://schemas.microsoft.com/office/drawing/2014/main" id="{60D07725-DC44-E581-8033-271BA5094997}"/>
              </a:ext>
            </a:extLst>
          </p:cNvPr>
          <p:cNvPicPr>
            <a:picLocks noChangeAspect="1" noChangeArrowheads="1"/>
          </p:cNvPicPr>
          <p:nvPr/>
        </p:nvPicPr>
        <p:blipFill>
          <a:blip r:embed="rId5"/>
          <a:srcRect/>
          <a:stretch>
            <a:fillRect/>
          </a:stretch>
        </p:blipFill>
        <p:spPr bwMode="auto">
          <a:xfrm>
            <a:off x="7708392" y="534883"/>
            <a:ext cx="962025" cy="857251"/>
          </a:xfrm>
          <a:prstGeom prst="rect">
            <a:avLst/>
          </a:prstGeom>
          <a:noFill/>
        </p:spPr>
      </p:pic>
      <p:sp>
        <p:nvSpPr>
          <p:cNvPr id="4" name="Slide Number Placeholder 4">
            <a:extLst>
              <a:ext uri="{FF2B5EF4-FFF2-40B4-BE49-F238E27FC236}">
                <a16:creationId xmlns:a16="http://schemas.microsoft.com/office/drawing/2014/main" id="{DC45B814-FCE2-F3E9-9B6F-719240A676BC}"/>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11</a:t>
            </a:r>
          </a:p>
        </p:txBody>
      </p:sp>
      <p:sp>
        <p:nvSpPr>
          <p:cNvPr id="5" name="Footer Placeholder 3">
            <a:extLst>
              <a:ext uri="{FF2B5EF4-FFF2-40B4-BE49-F238E27FC236}">
                <a16:creationId xmlns:a16="http://schemas.microsoft.com/office/drawing/2014/main" id="{3F00B1BB-917F-CDA3-E55F-F5914142581B}"/>
              </a:ext>
            </a:extLst>
          </p:cNvPr>
          <p:cNvSpPr>
            <a:spLocks noGrp="1"/>
          </p:cNvSpPr>
          <p:nvPr>
            <p:ph type="ftr" sz="quarter" idx="11"/>
          </p:nvPr>
        </p:nvSpPr>
        <p:spPr>
          <a:xfrm>
            <a:off x="1034796" y="18208"/>
            <a:ext cx="6629400" cy="286592"/>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pic>
        <p:nvPicPr>
          <p:cNvPr id="12" name="Content Placeholder 11">
            <a:extLst>
              <a:ext uri="{FF2B5EF4-FFF2-40B4-BE49-F238E27FC236}">
                <a16:creationId xmlns:a16="http://schemas.microsoft.com/office/drawing/2014/main" id="{1F7D3F04-42D6-0E8C-3002-86DD86B556BB}"/>
              </a:ext>
            </a:extLst>
          </p:cNvPr>
          <p:cNvPicPr>
            <a:picLocks noGrp="1" noChangeAspect="1"/>
          </p:cNvPicPr>
          <p:nvPr>
            <p:ph sz="half" idx="1"/>
          </p:nvPr>
        </p:nvPicPr>
        <p:blipFill>
          <a:blip r:embed="rId6">
            <a:extLst>
              <a:ext uri="{28A0092B-C50C-407E-A947-70E740481C1C}">
                <a14:useLocalDpi xmlns:a14="http://schemas.microsoft.com/office/drawing/2010/main" val="0"/>
              </a:ext>
            </a:extLst>
          </a:blip>
          <a:stretch>
            <a:fillRect/>
          </a:stretch>
        </p:blipFill>
        <p:spPr>
          <a:xfrm>
            <a:off x="1295400" y="1752600"/>
            <a:ext cx="7390074" cy="3581400"/>
          </a:xfrm>
        </p:spPr>
      </p:pic>
      <p:sp>
        <p:nvSpPr>
          <p:cNvPr id="3" name="Footer Placeholder 3">
            <a:extLst>
              <a:ext uri="{FF2B5EF4-FFF2-40B4-BE49-F238E27FC236}">
                <a16:creationId xmlns:a16="http://schemas.microsoft.com/office/drawing/2014/main" id="{3EB1CA83-4DA8-4031-D5D8-F55A614F8A05}"/>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Tree>
    <p:extLst>
      <p:ext uri="{BB962C8B-B14F-4D97-AF65-F5344CB8AC3E}">
        <p14:creationId xmlns:p14="http://schemas.microsoft.com/office/powerpoint/2010/main" val="2094029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67AF9-258D-00D5-4A8A-BCC84824BF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4FB4F5-CFAE-DC49-9288-13C2C7E4DFC7}"/>
              </a:ext>
            </a:extLst>
          </p:cNvPr>
          <p:cNvSpPr>
            <a:spLocks noGrp="1"/>
          </p:cNvSpPr>
          <p:nvPr>
            <p:ph type="title"/>
          </p:nvPr>
        </p:nvSpPr>
        <p:spPr>
          <a:xfrm>
            <a:off x="1423097" y="552450"/>
            <a:ext cx="7498080" cy="487680"/>
          </a:xfrm>
        </p:spPr>
        <p:txBody>
          <a:bodyPr>
            <a:noAutofit/>
          </a:bodyPr>
          <a:lstStyle/>
          <a:p>
            <a:pPr algn="ctr"/>
            <a:r>
              <a:rPr lang="en-US" sz="3600" dirty="0"/>
              <a:t>Database Connection</a:t>
            </a:r>
            <a:endParaRPr lang="en-US" sz="2800" dirty="0"/>
          </a:p>
        </p:txBody>
      </p:sp>
      <p:pic>
        <p:nvPicPr>
          <p:cNvPr id="2051" name="Picture 3">
            <a:extLst>
              <a:ext uri="{FF2B5EF4-FFF2-40B4-BE49-F238E27FC236}">
                <a16:creationId xmlns:a16="http://schemas.microsoft.com/office/drawing/2014/main" id="{6359D533-BEB1-E47A-2A11-C2F317208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89" y="354330"/>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Image result for knsit logo">
            <a:hlinkClick r:id="rId4"/>
            <a:extLst>
              <a:ext uri="{FF2B5EF4-FFF2-40B4-BE49-F238E27FC236}">
                <a16:creationId xmlns:a16="http://schemas.microsoft.com/office/drawing/2014/main" id="{E562B52B-E11D-CF65-6451-85D6ECC72B32}"/>
              </a:ext>
            </a:extLst>
          </p:cNvPr>
          <p:cNvPicPr>
            <a:picLocks noChangeAspect="1" noChangeArrowheads="1"/>
          </p:cNvPicPr>
          <p:nvPr/>
        </p:nvPicPr>
        <p:blipFill>
          <a:blip r:embed="rId5"/>
          <a:srcRect/>
          <a:stretch>
            <a:fillRect/>
          </a:stretch>
        </p:blipFill>
        <p:spPr bwMode="auto">
          <a:xfrm>
            <a:off x="7836089" y="430530"/>
            <a:ext cx="962025" cy="857251"/>
          </a:xfrm>
          <a:prstGeom prst="rect">
            <a:avLst/>
          </a:prstGeom>
          <a:noFill/>
        </p:spPr>
      </p:pic>
      <p:sp>
        <p:nvSpPr>
          <p:cNvPr id="4" name="Slide Number Placeholder 4">
            <a:extLst>
              <a:ext uri="{FF2B5EF4-FFF2-40B4-BE49-F238E27FC236}">
                <a16:creationId xmlns:a16="http://schemas.microsoft.com/office/drawing/2014/main" id="{5E2F305F-8F8A-1D15-4F6F-10713E1F6F26}"/>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12</a:t>
            </a:r>
          </a:p>
        </p:txBody>
      </p:sp>
      <p:sp>
        <p:nvSpPr>
          <p:cNvPr id="3" name="Footer Placeholder 3">
            <a:extLst>
              <a:ext uri="{FF2B5EF4-FFF2-40B4-BE49-F238E27FC236}">
                <a16:creationId xmlns:a16="http://schemas.microsoft.com/office/drawing/2014/main" id="{A656958E-5626-0D0E-176D-1879D48FDAF8}"/>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6" name="Footer Placeholder 3">
            <a:extLst>
              <a:ext uri="{FF2B5EF4-FFF2-40B4-BE49-F238E27FC236}">
                <a16:creationId xmlns:a16="http://schemas.microsoft.com/office/drawing/2014/main" id="{0031213C-1640-84A1-9D62-938D4F0B911B}"/>
              </a:ext>
            </a:extLst>
          </p:cNvPr>
          <p:cNvSpPr>
            <a:spLocks noGrp="1"/>
          </p:cNvSpPr>
          <p:nvPr>
            <p:ph type="ftr" sz="quarter" idx="11"/>
          </p:nvPr>
        </p:nvSpPr>
        <p:spPr>
          <a:xfrm>
            <a:off x="1034796" y="18208"/>
            <a:ext cx="6629400" cy="336122"/>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pic>
        <p:nvPicPr>
          <p:cNvPr id="18" name="Picture 17">
            <a:extLst>
              <a:ext uri="{FF2B5EF4-FFF2-40B4-BE49-F238E27FC236}">
                <a16:creationId xmlns:a16="http://schemas.microsoft.com/office/drawing/2014/main" id="{43C88B44-62FB-99D7-6C0C-E5C715BA3171}"/>
              </a:ext>
            </a:extLst>
          </p:cNvPr>
          <p:cNvPicPr>
            <a:picLocks noChangeAspect="1"/>
          </p:cNvPicPr>
          <p:nvPr/>
        </p:nvPicPr>
        <p:blipFill>
          <a:blip r:embed="rId6"/>
          <a:stretch>
            <a:fillRect/>
          </a:stretch>
        </p:blipFill>
        <p:spPr>
          <a:xfrm>
            <a:off x="1026407" y="1268730"/>
            <a:ext cx="8117593" cy="5234940"/>
          </a:xfrm>
          <a:prstGeom prst="rect">
            <a:avLst/>
          </a:prstGeom>
        </p:spPr>
      </p:pic>
    </p:spTree>
    <p:extLst>
      <p:ext uri="{BB962C8B-B14F-4D97-AF65-F5344CB8AC3E}">
        <p14:creationId xmlns:p14="http://schemas.microsoft.com/office/powerpoint/2010/main" val="791845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0E7F2-5C74-4672-EBD5-4D30682BF0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6F5445-E1F9-450B-EDA1-BB894C32FB50}"/>
              </a:ext>
            </a:extLst>
          </p:cNvPr>
          <p:cNvSpPr>
            <a:spLocks noGrp="1"/>
          </p:cNvSpPr>
          <p:nvPr>
            <p:ph type="title"/>
          </p:nvPr>
        </p:nvSpPr>
        <p:spPr>
          <a:xfrm>
            <a:off x="1423097" y="552450"/>
            <a:ext cx="7498080" cy="487680"/>
          </a:xfrm>
        </p:spPr>
        <p:txBody>
          <a:bodyPr>
            <a:noAutofit/>
          </a:bodyPr>
          <a:lstStyle/>
          <a:p>
            <a:pPr algn="ctr"/>
            <a:r>
              <a:rPr lang="en-US" sz="3600" dirty="0"/>
              <a:t>Database Connection</a:t>
            </a:r>
            <a:endParaRPr lang="en-US" sz="2800" dirty="0"/>
          </a:p>
        </p:txBody>
      </p:sp>
      <p:pic>
        <p:nvPicPr>
          <p:cNvPr id="2051" name="Picture 3">
            <a:extLst>
              <a:ext uri="{FF2B5EF4-FFF2-40B4-BE49-F238E27FC236}">
                <a16:creationId xmlns:a16="http://schemas.microsoft.com/office/drawing/2014/main" id="{A93B5D88-670F-5858-0D41-F0CC60ABFD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89" y="354330"/>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Image result for knsit logo">
            <a:hlinkClick r:id="rId4"/>
            <a:extLst>
              <a:ext uri="{FF2B5EF4-FFF2-40B4-BE49-F238E27FC236}">
                <a16:creationId xmlns:a16="http://schemas.microsoft.com/office/drawing/2014/main" id="{A7A3C9C9-4428-1745-83F4-B57D1B44862D}"/>
              </a:ext>
            </a:extLst>
          </p:cNvPr>
          <p:cNvPicPr>
            <a:picLocks noChangeAspect="1" noChangeArrowheads="1"/>
          </p:cNvPicPr>
          <p:nvPr/>
        </p:nvPicPr>
        <p:blipFill>
          <a:blip r:embed="rId5"/>
          <a:srcRect/>
          <a:stretch>
            <a:fillRect/>
          </a:stretch>
        </p:blipFill>
        <p:spPr bwMode="auto">
          <a:xfrm>
            <a:off x="7836089" y="430530"/>
            <a:ext cx="962025" cy="857251"/>
          </a:xfrm>
          <a:prstGeom prst="rect">
            <a:avLst/>
          </a:prstGeom>
          <a:noFill/>
        </p:spPr>
      </p:pic>
      <p:sp>
        <p:nvSpPr>
          <p:cNvPr id="4" name="Slide Number Placeholder 4">
            <a:extLst>
              <a:ext uri="{FF2B5EF4-FFF2-40B4-BE49-F238E27FC236}">
                <a16:creationId xmlns:a16="http://schemas.microsoft.com/office/drawing/2014/main" id="{7F137405-9012-1CAF-050E-5F2C4EE04F65}"/>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13</a:t>
            </a:r>
          </a:p>
        </p:txBody>
      </p:sp>
      <p:sp>
        <p:nvSpPr>
          <p:cNvPr id="3" name="Footer Placeholder 3">
            <a:extLst>
              <a:ext uri="{FF2B5EF4-FFF2-40B4-BE49-F238E27FC236}">
                <a16:creationId xmlns:a16="http://schemas.microsoft.com/office/drawing/2014/main" id="{5E93311D-42FD-B975-33DE-932094FA4261}"/>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6" name="Footer Placeholder 3">
            <a:extLst>
              <a:ext uri="{FF2B5EF4-FFF2-40B4-BE49-F238E27FC236}">
                <a16:creationId xmlns:a16="http://schemas.microsoft.com/office/drawing/2014/main" id="{D5CC309E-0B7F-9B63-63D9-9FD31B659722}"/>
              </a:ext>
            </a:extLst>
          </p:cNvPr>
          <p:cNvSpPr>
            <a:spLocks noGrp="1"/>
          </p:cNvSpPr>
          <p:nvPr>
            <p:ph type="ftr" sz="quarter" idx="11"/>
          </p:nvPr>
        </p:nvSpPr>
        <p:spPr>
          <a:xfrm>
            <a:off x="1034796" y="18208"/>
            <a:ext cx="6629400" cy="336122"/>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pic>
        <p:nvPicPr>
          <p:cNvPr id="10" name="Picture 9">
            <a:extLst>
              <a:ext uri="{FF2B5EF4-FFF2-40B4-BE49-F238E27FC236}">
                <a16:creationId xmlns:a16="http://schemas.microsoft.com/office/drawing/2014/main" id="{702B460A-3904-2687-D1AE-C0B409A43CE6}"/>
              </a:ext>
            </a:extLst>
          </p:cNvPr>
          <p:cNvPicPr>
            <a:picLocks noChangeAspect="1"/>
          </p:cNvPicPr>
          <p:nvPr/>
        </p:nvPicPr>
        <p:blipFill>
          <a:blip r:embed="rId6"/>
          <a:stretch>
            <a:fillRect/>
          </a:stretch>
        </p:blipFill>
        <p:spPr>
          <a:xfrm>
            <a:off x="1041884" y="1268730"/>
            <a:ext cx="8102116" cy="5130586"/>
          </a:xfrm>
          <a:prstGeom prst="rect">
            <a:avLst/>
          </a:prstGeom>
        </p:spPr>
      </p:pic>
    </p:spTree>
    <p:extLst>
      <p:ext uri="{BB962C8B-B14F-4D97-AF65-F5344CB8AC3E}">
        <p14:creationId xmlns:p14="http://schemas.microsoft.com/office/powerpoint/2010/main" val="3297407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6F99F-3805-433E-E409-C6F12D346A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C5F5D6-9C72-5986-42E9-C8E0A77F7D6B}"/>
              </a:ext>
            </a:extLst>
          </p:cNvPr>
          <p:cNvSpPr>
            <a:spLocks noGrp="1"/>
          </p:cNvSpPr>
          <p:nvPr>
            <p:ph type="title"/>
          </p:nvPr>
        </p:nvSpPr>
        <p:spPr>
          <a:xfrm>
            <a:off x="1423097" y="552450"/>
            <a:ext cx="7498080" cy="487680"/>
          </a:xfrm>
        </p:spPr>
        <p:txBody>
          <a:bodyPr>
            <a:noAutofit/>
          </a:bodyPr>
          <a:lstStyle/>
          <a:p>
            <a:pPr algn="ctr"/>
            <a:r>
              <a:rPr lang="en-US" sz="3600" dirty="0"/>
              <a:t>Database Connection</a:t>
            </a:r>
            <a:endParaRPr lang="en-US" sz="2800" dirty="0"/>
          </a:p>
        </p:txBody>
      </p:sp>
      <p:pic>
        <p:nvPicPr>
          <p:cNvPr id="2051" name="Picture 3">
            <a:extLst>
              <a:ext uri="{FF2B5EF4-FFF2-40B4-BE49-F238E27FC236}">
                <a16:creationId xmlns:a16="http://schemas.microsoft.com/office/drawing/2014/main" id="{B903479B-474C-CD0E-CC66-B5DD78049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89" y="354330"/>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Image result for knsit logo">
            <a:hlinkClick r:id="rId4"/>
            <a:extLst>
              <a:ext uri="{FF2B5EF4-FFF2-40B4-BE49-F238E27FC236}">
                <a16:creationId xmlns:a16="http://schemas.microsoft.com/office/drawing/2014/main" id="{1E3BC246-7047-0AB6-1E94-8FDB234197B8}"/>
              </a:ext>
            </a:extLst>
          </p:cNvPr>
          <p:cNvPicPr>
            <a:picLocks noChangeAspect="1" noChangeArrowheads="1"/>
          </p:cNvPicPr>
          <p:nvPr/>
        </p:nvPicPr>
        <p:blipFill>
          <a:blip r:embed="rId5"/>
          <a:srcRect/>
          <a:stretch>
            <a:fillRect/>
          </a:stretch>
        </p:blipFill>
        <p:spPr bwMode="auto">
          <a:xfrm>
            <a:off x="7836089" y="430530"/>
            <a:ext cx="962025" cy="857251"/>
          </a:xfrm>
          <a:prstGeom prst="rect">
            <a:avLst/>
          </a:prstGeom>
          <a:noFill/>
        </p:spPr>
      </p:pic>
      <p:sp>
        <p:nvSpPr>
          <p:cNvPr id="4" name="Slide Number Placeholder 4">
            <a:extLst>
              <a:ext uri="{FF2B5EF4-FFF2-40B4-BE49-F238E27FC236}">
                <a16:creationId xmlns:a16="http://schemas.microsoft.com/office/drawing/2014/main" id="{802EB413-F8BD-F5EB-5228-CF0AC6C15D0C}"/>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14</a:t>
            </a:r>
          </a:p>
        </p:txBody>
      </p:sp>
      <p:sp>
        <p:nvSpPr>
          <p:cNvPr id="3" name="Footer Placeholder 3">
            <a:extLst>
              <a:ext uri="{FF2B5EF4-FFF2-40B4-BE49-F238E27FC236}">
                <a16:creationId xmlns:a16="http://schemas.microsoft.com/office/drawing/2014/main" id="{EF457E26-2A5B-1FA4-0796-FDD4A2D6EF9E}"/>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6" name="Footer Placeholder 3">
            <a:extLst>
              <a:ext uri="{FF2B5EF4-FFF2-40B4-BE49-F238E27FC236}">
                <a16:creationId xmlns:a16="http://schemas.microsoft.com/office/drawing/2014/main" id="{385EA2BC-8404-A65B-9BB6-1B7489953F59}"/>
              </a:ext>
            </a:extLst>
          </p:cNvPr>
          <p:cNvSpPr>
            <a:spLocks noGrp="1"/>
          </p:cNvSpPr>
          <p:nvPr>
            <p:ph type="ftr" sz="quarter" idx="11"/>
          </p:nvPr>
        </p:nvSpPr>
        <p:spPr>
          <a:xfrm>
            <a:off x="1034796" y="18208"/>
            <a:ext cx="6629400" cy="336122"/>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pic>
        <p:nvPicPr>
          <p:cNvPr id="7" name="Picture 6">
            <a:extLst>
              <a:ext uri="{FF2B5EF4-FFF2-40B4-BE49-F238E27FC236}">
                <a16:creationId xmlns:a16="http://schemas.microsoft.com/office/drawing/2014/main" id="{991117B3-0B47-664E-0B78-F47E58112C1E}"/>
              </a:ext>
            </a:extLst>
          </p:cNvPr>
          <p:cNvPicPr>
            <a:picLocks noChangeAspect="1"/>
          </p:cNvPicPr>
          <p:nvPr/>
        </p:nvPicPr>
        <p:blipFill>
          <a:blip r:embed="rId6"/>
          <a:stretch>
            <a:fillRect/>
          </a:stretch>
        </p:blipFill>
        <p:spPr>
          <a:xfrm>
            <a:off x="990600" y="1371600"/>
            <a:ext cx="8153400" cy="2163157"/>
          </a:xfrm>
          <a:prstGeom prst="rect">
            <a:avLst/>
          </a:prstGeom>
        </p:spPr>
      </p:pic>
      <p:sp>
        <p:nvSpPr>
          <p:cNvPr id="20" name="Text Box 3"/>
          <p:cNvSpPr txBox="1"/>
          <p:nvPr/>
        </p:nvSpPr>
        <p:spPr>
          <a:xfrm>
            <a:off x="978088" y="3505200"/>
            <a:ext cx="6858001" cy="3385542"/>
          </a:xfrm>
          <a:prstGeom prst="rect">
            <a:avLst/>
          </a:prstGeom>
          <a:noFill/>
        </p:spPr>
        <p:txBody>
          <a:bodyPr wrap="square" rtlCol="0">
            <a:spAutoFit/>
          </a:bodyPr>
          <a:lstStyle/>
          <a:p>
            <a:pPr marL="80963" lvl="0" algn="just">
              <a:lnSpc>
                <a:spcPct val="150000"/>
              </a:lnSpc>
              <a:buClr>
                <a:srgbClr val="D16349"/>
              </a:buClr>
            </a:pPr>
            <a:r>
              <a:rPr lang="en-US" sz="2400" b="1" dirty="0">
                <a:latin typeface="Times New Roman" panose="02020603050405020304" pitchFamily="18" charset="0"/>
                <a:cs typeface="Times New Roman" panose="02020603050405020304" pitchFamily="18" charset="0"/>
              </a:rPr>
              <a:t>Steps Involved in Connecting Database</a:t>
            </a:r>
            <a:endParaRPr lang="en-US" sz="1400" b="1" dirty="0">
              <a:latin typeface="Times New Roman" panose="02020603050405020304" pitchFamily="18" charset="0"/>
              <a:cs typeface="Times New Roman" panose="02020603050405020304" pitchFamily="18" charset="0"/>
            </a:endParaRPr>
          </a:p>
          <a:p>
            <a:pPr marL="287338" lvl="0" indent="-206375" algn="just">
              <a:lnSpc>
                <a:spcPct val="150000"/>
              </a:lnSpc>
              <a:buClr>
                <a:srgbClr val="D16349"/>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Import the Required Modules</a:t>
            </a:r>
            <a:r>
              <a:rPr lang="en-US" sz="2000" dirty="0">
                <a:latin typeface="Times New Roman" panose="02020603050405020304" pitchFamily="18" charset="0"/>
                <a:cs typeface="Times New Roman" panose="02020603050405020304" pitchFamily="18" charset="0"/>
              </a:rPr>
              <a:t>.</a:t>
            </a:r>
          </a:p>
          <a:p>
            <a:pPr marL="287338" lvl="0" indent="-206375" algn="just">
              <a:lnSpc>
                <a:spcPct val="150000"/>
              </a:lnSpc>
              <a:buClr>
                <a:srgbClr val="D16349"/>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Collect User Input</a:t>
            </a:r>
          </a:p>
          <a:p>
            <a:pPr marL="287338" lvl="0" indent="-206375" algn="just">
              <a:lnSpc>
                <a:spcPct val="150000"/>
              </a:lnSpc>
              <a:buClr>
                <a:srgbClr val="D16349"/>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Attempt Database Connection</a:t>
            </a:r>
            <a:endParaRPr lang="en-US" sz="2000" dirty="0">
              <a:latin typeface="Times New Roman" panose="02020603050405020304" pitchFamily="18" charset="0"/>
              <a:cs typeface="Times New Roman" panose="02020603050405020304" pitchFamily="18" charset="0"/>
            </a:endParaRPr>
          </a:p>
          <a:p>
            <a:pPr marL="287338" lvl="0" indent="-206375" algn="just">
              <a:lnSpc>
                <a:spcPct val="150000"/>
              </a:lnSpc>
              <a:buClr>
                <a:srgbClr val="D16349"/>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Handle Connection Errors</a:t>
            </a:r>
          </a:p>
          <a:p>
            <a:pPr marL="287338" lvl="0" indent="-206375" algn="just">
              <a:lnSpc>
                <a:spcPct val="150000"/>
              </a:lnSpc>
              <a:buClr>
                <a:srgbClr val="D16349"/>
              </a:buCl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Perform Database</a:t>
            </a:r>
            <a:endParaRPr lang="en-US" sz="20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81261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3B9CB-C78D-02B9-21DC-5DB8373B629A}"/>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47DA589C-DFC4-484D-F77A-BBFA7F312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353" y="381000"/>
            <a:ext cx="1268413"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descr="Image result for knsit logo">
            <a:hlinkClick r:id="rId3"/>
            <a:extLst>
              <a:ext uri="{FF2B5EF4-FFF2-40B4-BE49-F238E27FC236}">
                <a16:creationId xmlns:a16="http://schemas.microsoft.com/office/drawing/2014/main" id="{6DB84051-DAD0-E110-18FB-5D6ECE5983CF}"/>
              </a:ext>
            </a:extLst>
          </p:cNvPr>
          <p:cNvPicPr>
            <a:picLocks noChangeAspect="1" noChangeArrowheads="1"/>
          </p:cNvPicPr>
          <p:nvPr/>
        </p:nvPicPr>
        <p:blipFill>
          <a:blip r:embed="rId4"/>
          <a:srcRect/>
          <a:stretch>
            <a:fillRect/>
          </a:stretch>
        </p:blipFill>
        <p:spPr bwMode="auto">
          <a:xfrm>
            <a:off x="8134128" y="515494"/>
            <a:ext cx="962025" cy="990600"/>
          </a:xfrm>
          <a:prstGeom prst="rect">
            <a:avLst/>
          </a:prstGeom>
          <a:noFill/>
        </p:spPr>
      </p:pic>
      <p:sp>
        <p:nvSpPr>
          <p:cNvPr id="2" name="Slide Number Placeholder 4">
            <a:extLst>
              <a:ext uri="{FF2B5EF4-FFF2-40B4-BE49-F238E27FC236}">
                <a16:creationId xmlns:a16="http://schemas.microsoft.com/office/drawing/2014/main" id="{370F7B6E-6A48-0377-72E2-5FE595F91939}"/>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15</a:t>
            </a:r>
          </a:p>
        </p:txBody>
      </p:sp>
      <p:pic>
        <p:nvPicPr>
          <p:cNvPr id="5" name="Content Placeholder 8">
            <a:extLst>
              <a:ext uri="{FF2B5EF4-FFF2-40B4-BE49-F238E27FC236}">
                <a16:creationId xmlns:a16="http://schemas.microsoft.com/office/drawing/2014/main" id="{80D67F9E-B317-2AED-7F7A-FB5A1262FEB3}"/>
              </a:ext>
            </a:extLst>
          </p:cNvPr>
          <p:cNvPicPr>
            <a:picLocks noChangeAspect="1"/>
          </p:cNvPicPr>
          <p:nvPr/>
        </p:nvPicPr>
        <p:blipFill>
          <a:blip r:embed="rId5"/>
          <a:stretch>
            <a:fillRect/>
          </a:stretch>
        </p:blipFill>
        <p:spPr>
          <a:xfrm>
            <a:off x="990600" y="1828800"/>
            <a:ext cx="8165410" cy="4572000"/>
          </a:xfrm>
          <a:prstGeom prst="rect">
            <a:avLst/>
          </a:prstGeom>
        </p:spPr>
      </p:pic>
      <p:sp>
        <p:nvSpPr>
          <p:cNvPr id="4" name="Footer Placeholder 3">
            <a:extLst>
              <a:ext uri="{FF2B5EF4-FFF2-40B4-BE49-F238E27FC236}">
                <a16:creationId xmlns:a16="http://schemas.microsoft.com/office/drawing/2014/main" id="{C3C6A25D-AC9A-5A35-8015-830E969843D8}"/>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6" name="Footer Placeholder 3">
            <a:extLst>
              <a:ext uri="{FF2B5EF4-FFF2-40B4-BE49-F238E27FC236}">
                <a16:creationId xmlns:a16="http://schemas.microsoft.com/office/drawing/2014/main" id="{398E65F8-CBB0-444D-98D2-0EF306C91E36}"/>
              </a:ext>
            </a:extLst>
          </p:cNvPr>
          <p:cNvSpPr>
            <a:spLocks noGrp="1"/>
          </p:cNvSpPr>
          <p:nvPr>
            <p:ph type="ftr" sz="quarter" idx="11"/>
          </p:nvPr>
        </p:nvSpPr>
        <p:spPr>
          <a:xfrm>
            <a:off x="1034796" y="18208"/>
            <a:ext cx="6629400" cy="362792"/>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
        <p:nvSpPr>
          <p:cNvPr id="3" name="Title 1">
            <a:extLst>
              <a:ext uri="{FF2B5EF4-FFF2-40B4-BE49-F238E27FC236}">
                <a16:creationId xmlns:a16="http://schemas.microsoft.com/office/drawing/2014/main" id="{2A875FF3-68F8-22F5-E9C2-D55E8ADAE42D}"/>
              </a:ext>
            </a:extLst>
          </p:cNvPr>
          <p:cNvSpPr txBox="1">
            <a:spLocks/>
          </p:cNvSpPr>
          <p:nvPr/>
        </p:nvSpPr>
        <p:spPr>
          <a:xfrm>
            <a:off x="1447800" y="927067"/>
            <a:ext cx="7498080" cy="487680"/>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3600"/>
              <a:t>Database Connection</a:t>
            </a:r>
            <a:endParaRPr lang="en-US" sz="2800" dirty="0"/>
          </a:p>
        </p:txBody>
      </p:sp>
    </p:spTree>
    <p:extLst>
      <p:ext uri="{BB962C8B-B14F-4D97-AF65-F5344CB8AC3E}">
        <p14:creationId xmlns:p14="http://schemas.microsoft.com/office/powerpoint/2010/main" val="1794929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1EC71-DFE7-6DE0-4FFF-6BDC8462007E}"/>
            </a:ext>
          </a:extLst>
        </p:cNvPr>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F067A98D-27A1-1AC1-A2D2-4BEA71C2A292}"/>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16</a:t>
            </a:r>
          </a:p>
        </p:txBody>
      </p:sp>
      <p:sp>
        <p:nvSpPr>
          <p:cNvPr id="6" name="Content Placeholder 5">
            <a:extLst>
              <a:ext uri="{FF2B5EF4-FFF2-40B4-BE49-F238E27FC236}">
                <a16:creationId xmlns:a16="http://schemas.microsoft.com/office/drawing/2014/main" id="{A6DCAAE5-3EB7-CA91-9BDE-0D046CFD8037}"/>
              </a:ext>
            </a:extLst>
          </p:cNvPr>
          <p:cNvSpPr>
            <a:spLocks noGrp="1"/>
          </p:cNvSpPr>
          <p:nvPr>
            <p:ph sz="half" idx="1"/>
          </p:nvPr>
        </p:nvSpPr>
        <p:spPr>
          <a:xfrm>
            <a:off x="1066800" y="1637813"/>
            <a:ext cx="8001000" cy="4761503"/>
          </a:xfrm>
        </p:spPr>
        <p:txBody>
          <a:bodyPr>
            <a:normAutofit fontScale="85000" lnSpcReduction="20000"/>
          </a:bodyPr>
          <a:lstStyle/>
          <a:p>
            <a:pPr algn="just">
              <a:lnSpc>
                <a:spcPct val="150000"/>
              </a:lnSpc>
            </a:pPr>
            <a:r>
              <a:rPr lang="en-US" sz="2100" b="1" dirty="0">
                <a:latin typeface="Times New Roman" panose="02020603050405020304" pitchFamily="18" charset="0"/>
                <a:cs typeface="Times New Roman" panose="02020603050405020304" pitchFamily="18" charset="0"/>
              </a:rPr>
              <a:t>Input Collection</a:t>
            </a:r>
            <a:r>
              <a:rPr lang="en-US" sz="2100" dirty="0">
                <a:latin typeface="Times New Roman" panose="02020603050405020304" pitchFamily="18" charset="0"/>
                <a:cs typeface="Times New Roman" panose="02020603050405020304" pitchFamily="18" charset="0"/>
              </a:rPr>
              <a:t>: Gather student details like USN, name, mobile number, placement status, and company name from user input fields.</a:t>
            </a:r>
          </a:p>
          <a:p>
            <a:pPr algn="just">
              <a:lnSpc>
                <a:spcPct val="150000"/>
              </a:lnSpc>
            </a:pPr>
            <a:r>
              <a:rPr lang="en-US" sz="2100" b="1" dirty="0">
                <a:latin typeface="Times New Roman" panose="02020603050405020304" pitchFamily="18" charset="0"/>
                <a:cs typeface="Times New Roman" panose="02020603050405020304" pitchFamily="18" charset="0"/>
              </a:rPr>
              <a:t>Data Validation</a:t>
            </a:r>
            <a:r>
              <a:rPr lang="en-US" sz="2100" dirty="0">
                <a:latin typeface="Times New Roman" panose="02020603050405020304" pitchFamily="18" charset="0"/>
                <a:cs typeface="Times New Roman" panose="02020603050405020304" pitchFamily="18" charset="0"/>
              </a:rPr>
              <a:t>: Validate user input to ensure correctness and completeness, checking for missing fields or invalid formats.</a:t>
            </a:r>
          </a:p>
          <a:p>
            <a:pPr algn="just">
              <a:lnSpc>
                <a:spcPct val="150000"/>
              </a:lnSpc>
            </a:pPr>
            <a:r>
              <a:rPr lang="en-US" sz="2100" b="1" dirty="0">
                <a:latin typeface="Times New Roman" panose="02020603050405020304" pitchFamily="18" charset="0"/>
                <a:cs typeface="Times New Roman" panose="02020603050405020304" pitchFamily="18" charset="0"/>
              </a:rPr>
              <a:t>Database Interaction</a:t>
            </a:r>
            <a:r>
              <a:rPr lang="en-US" sz="2100" dirty="0">
                <a:latin typeface="Times New Roman" panose="02020603050405020304" pitchFamily="18" charset="0"/>
                <a:cs typeface="Times New Roman" panose="02020603050405020304" pitchFamily="18" charset="0"/>
              </a:rPr>
              <a:t>: Insert the student details into the MySQL database table, handling any potential errors during the process.</a:t>
            </a:r>
          </a:p>
          <a:p>
            <a:pPr algn="just">
              <a:lnSpc>
                <a:spcPct val="150000"/>
              </a:lnSpc>
            </a:pPr>
            <a:r>
              <a:rPr lang="en-US" sz="2100" b="1" dirty="0">
                <a:latin typeface="Times New Roman" panose="02020603050405020304" pitchFamily="18" charset="0"/>
                <a:cs typeface="Times New Roman" panose="02020603050405020304" pitchFamily="18" charset="0"/>
              </a:rPr>
              <a:t>Confirmation Message</a:t>
            </a:r>
            <a:r>
              <a:rPr lang="en-US" sz="2100" dirty="0">
                <a:latin typeface="Times New Roman" panose="02020603050405020304" pitchFamily="18" charset="0"/>
                <a:cs typeface="Times New Roman" panose="02020603050405020304" pitchFamily="18" charset="0"/>
              </a:rPr>
              <a:t>: Display a confirmation message upon successful addition of the student record, allowing users to clear input fields for further additions.</a:t>
            </a:r>
          </a:p>
          <a:p>
            <a:pPr algn="just">
              <a:lnSpc>
                <a:spcPct val="150000"/>
              </a:lnSpc>
            </a:pPr>
            <a:r>
              <a:rPr lang="en-US" sz="2100" b="1" dirty="0">
                <a:latin typeface="Times New Roman" panose="02020603050405020304" pitchFamily="18" charset="0"/>
                <a:cs typeface="Times New Roman" panose="02020603050405020304" pitchFamily="18" charset="0"/>
              </a:rPr>
              <a:t>Error Handling</a:t>
            </a:r>
            <a:r>
              <a:rPr lang="en-US" sz="2100" dirty="0">
                <a:latin typeface="Times New Roman" panose="02020603050405020304" pitchFamily="18" charset="0"/>
                <a:cs typeface="Times New Roman" panose="02020603050405020304" pitchFamily="18" charset="0"/>
              </a:rPr>
              <a:t>: Implement error handling to manage exceptions gracefully, providing informative messages to users in case of errors during the addition process.</a:t>
            </a:r>
            <a:endParaRPr lang="en-IN" sz="2100" dirty="0">
              <a:latin typeface="Times New Roman" panose="02020603050405020304" pitchFamily="18" charset="0"/>
              <a:cs typeface="Times New Roman" panose="02020603050405020304" pitchFamily="18" charset="0"/>
            </a:endParaRPr>
          </a:p>
          <a:p>
            <a:endParaRPr lang="en-US" dirty="0"/>
          </a:p>
        </p:txBody>
      </p:sp>
      <p:sp>
        <p:nvSpPr>
          <p:cNvPr id="3" name="Footer Placeholder 3">
            <a:extLst>
              <a:ext uri="{FF2B5EF4-FFF2-40B4-BE49-F238E27FC236}">
                <a16:creationId xmlns:a16="http://schemas.microsoft.com/office/drawing/2014/main" id="{C54EAAE2-54AD-4E83-68E9-2B7740B7CA90}"/>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7" name="Title 1">
            <a:extLst>
              <a:ext uri="{FF2B5EF4-FFF2-40B4-BE49-F238E27FC236}">
                <a16:creationId xmlns:a16="http://schemas.microsoft.com/office/drawing/2014/main" id="{D5A79C08-8684-5453-F185-09D6792EC420}"/>
              </a:ext>
            </a:extLst>
          </p:cNvPr>
          <p:cNvSpPr txBox="1">
            <a:spLocks/>
          </p:cNvSpPr>
          <p:nvPr/>
        </p:nvSpPr>
        <p:spPr>
          <a:xfrm>
            <a:off x="1416008" y="704362"/>
            <a:ext cx="7498080" cy="487680"/>
          </a:xfrm>
          <a:prstGeom prst="rect">
            <a:avLst/>
          </a:prstGeom>
        </p:spPr>
        <p:txBody>
          <a:bodyPr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3600" dirty="0"/>
              <a:t>Add Student Functionality </a:t>
            </a:r>
            <a:endParaRPr lang="en-US" sz="2800" dirty="0"/>
          </a:p>
        </p:txBody>
      </p:sp>
      <p:pic>
        <p:nvPicPr>
          <p:cNvPr id="8" name="Picture 3">
            <a:extLst>
              <a:ext uri="{FF2B5EF4-FFF2-40B4-BE49-F238E27FC236}">
                <a16:creationId xmlns:a16="http://schemas.microsoft.com/office/drawing/2014/main" id="{70D55922-4AA9-A01A-3CDB-D48405A41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200" y="506242"/>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Image result for knsit logo">
            <a:hlinkClick r:id="rId4"/>
            <a:extLst>
              <a:ext uri="{FF2B5EF4-FFF2-40B4-BE49-F238E27FC236}">
                <a16:creationId xmlns:a16="http://schemas.microsoft.com/office/drawing/2014/main" id="{307001C3-F77E-EA90-0366-F24D22031B12}"/>
              </a:ext>
            </a:extLst>
          </p:cNvPr>
          <p:cNvPicPr>
            <a:picLocks noChangeAspect="1" noChangeArrowheads="1"/>
          </p:cNvPicPr>
          <p:nvPr/>
        </p:nvPicPr>
        <p:blipFill>
          <a:blip r:embed="rId5"/>
          <a:srcRect/>
          <a:stretch>
            <a:fillRect/>
          </a:stretch>
        </p:blipFill>
        <p:spPr bwMode="auto">
          <a:xfrm>
            <a:off x="7829000" y="582442"/>
            <a:ext cx="962025" cy="857251"/>
          </a:xfrm>
          <a:prstGeom prst="rect">
            <a:avLst/>
          </a:prstGeom>
          <a:noFill/>
        </p:spPr>
      </p:pic>
      <p:sp>
        <p:nvSpPr>
          <p:cNvPr id="11" name="Footer Placeholder 3">
            <a:extLst>
              <a:ext uri="{FF2B5EF4-FFF2-40B4-BE49-F238E27FC236}">
                <a16:creationId xmlns:a16="http://schemas.microsoft.com/office/drawing/2014/main" id="{9EB9BB5A-C27F-E119-A627-5D19B4C58BA0}"/>
              </a:ext>
            </a:extLst>
          </p:cNvPr>
          <p:cNvSpPr>
            <a:spLocks noGrp="1"/>
          </p:cNvSpPr>
          <p:nvPr>
            <p:ph type="ftr" sz="quarter" idx="11"/>
          </p:nvPr>
        </p:nvSpPr>
        <p:spPr>
          <a:xfrm>
            <a:off x="1034796" y="18208"/>
            <a:ext cx="6629400" cy="286592"/>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Tree>
    <p:extLst>
      <p:ext uri="{BB962C8B-B14F-4D97-AF65-F5344CB8AC3E}">
        <p14:creationId xmlns:p14="http://schemas.microsoft.com/office/powerpoint/2010/main" val="2269593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15CF0-0759-376F-AE56-D06C74EF0AFF}"/>
            </a:ext>
          </a:extLst>
        </p:cNvPr>
        <p:cNvGrpSpPr/>
        <p:nvPr/>
      </p:nvGrpSpPr>
      <p:grpSpPr>
        <a:xfrm>
          <a:off x="0" y="0"/>
          <a:ext cx="0" cy="0"/>
          <a:chOff x="0" y="0"/>
          <a:chExt cx="0" cy="0"/>
        </a:xfrm>
      </p:grpSpPr>
      <p:pic>
        <p:nvPicPr>
          <p:cNvPr id="2051" name="Picture 3">
            <a:extLst>
              <a:ext uri="{FF2B5EF4-FFF2-40B4-BE49-F238E27FC236}">
                <a16:creationId xmlns:a16="http://schemas.microsoft.com/office/drawing/2014/main" id="{9E0485A8-79AB-630E-A9FE-118DE22F80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307" y="371475"/>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Image result for knsit logo">
            <a:hlinkClick r:id="rId4"/>
            <a:extLst>
              <a:ext uri="{FF2B5EF4-FFF2-40B4-BE49-F238E27FC236}">
                <a16:creationId xmlns:a16="http://schemas.microsoft.com/office/drawing/2014/main" id="{A3292E9E-3031-33F4-EE96-269F9607EF07}"/>
              </a:ext>
            </a:extLst>
          </p:cNvPr>
          <p:cNvPicPr>
            <a:picLocks noChangeAspect="1" noChangeArrowheads="1"/>
          </p:cNvPicPr>
          <p:nvPr/>
        </p:nvPicPr>
        <p:blipFill>
          <a:blip r:embed="rId5"/>
          <a:srcRect/>
          <a:stretch>
            <a:fillRect/>
          </a:stretch>
        </p:blipFill>
        <p:spPr bwMode="auto">
          <a:xfrm>
            <a:off x="7829107" y="447675"/>
            <a:ext cx="962025" cy="857251"/>
          </a:xfrm>
          <a:prstGeom prst="rect">
            <a:avLst/>
          </a:prstGeom>
          <a:noFill/>
        </p:spPr>
      </p:pic>
      <p:sp>
        <p:nvSpPr>
          <p:cNvPr id="4" name="Slide Number Placeholder 4">
            <a:extLst>
              <a:ext uri="{FF2B5EF4-FFF2-40B4-BE49-F238E27FC236}">
                <a16:creationId xmlns:a16="http://schemas.microsoft.com/office/drawing/2014/main" id="{075EAB47-79D4-F79D-48F4-72833D086C6E}"/>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17</a:t>
            </a:r>
          </a:p>
        </p:txBody>
      </p:sp>
      <p:sp>
        <p:nvSpPr>
          <p:cNvPr id="6" name="Content Placeholder 5">
            <a:extLst>
              <a:ext uri="{FF2B5EF4-FFF2-40B4-BE49-F238E27FC236}">
                <a16:creationId xmlns:a16="http://schemas.microsoft.com/office/drawing/2014/main" id="{11BB9AEA-C139-06ED-9261-476430FC7B63}"/>
              </a:ext>
            </a:extLst>
          </p:cNvPr>
          <p:cNvSpPr>
            <a:spLocks noGrp="1"/>
          </p:cNvSpPr>
          <p:nvPr>
            <p:ph sz="half" idx="1"/>
          </p:nvPr>
        </p:nvSpPr>
        <p:spPr>
          <a:xfrm>
            <a:off x="1066800" y="1112521"/>
            <a:ext cx="8001000" cy="5440680"/>
          </a:xfrm>
        </p:spPr>
        <p:txBody>
          <a:bodyPr>
            <a:normAutofit/>
          </a:bodyPr>
          <a:lstStyle/>
          <a:p>
            <a:pPr marL="82296" indent="0" algn="just">
              <a:lnSpc>
                <a:spcPct val="150000"/>
              </a:lnSpc>
              <a:buNone/>
            </a:pPr>
            <a:endParaRPr lang="en-IN" sz="2000" dirty="0">
              <a:latin typeface="Times New Roman" panose="02020603050405020304" pitchFamily="18" charset="0"/>
              <a:cs typeface="Times New Roman" panose="02020603050405020304" pitchFamily="18" charset="0"/>
            </a:endParaRPr>
          </a:p>
          <a:p>
            <a:endParaRPr lang="en-US" dirty="0"/>
          </a:p>
        </p:txBody>
      </p:sp>
      <p:pic>
        <p:nvPicPr>
          <p:cNvPr id="3" name="Content Placeholder 7">
            <a:extLst>
              <a:ext uri="{FF2B5EF4-FFF2-40B4-BE49-F238E27FC236}">
                <a16:creationId xmlns:a16="http://schemas.microsoft.com/office/drawing/2014/main" id="{CFD3ECA1-CDF3-6998-A1A1-5B82470AC8DE}"/>
              </a:ext>
            </a:extLst>
          </p:cNvPr>
          <p:cNvPicPr>
            <a:picLocks noChangeAspect="1"/>
          </p:cNvPicPr>
          <p:nvPr/>
        </p:nvPicPr>
        <p:blipFill>
          <a:blip r:embed="rId6"/>
          <a:stretch>
            <a:fillRect/>
          </a:stretch>
        </p:blipFill>
        <p:spPr>
          <a:xfrm>
            <a:off x="1045535" y="1447800"/>
            <a:ext cx="8022265" cy="4857750"/>
          </a:xfrm>
          <a:prstGeom prst="rect">
            <a:avLst/>
          </a:prstGeom>
        </p:spPr>
      </p:pic>
      <p:sp>
        <p:nvSpPr>
          <p:cNvPr id="7" name="Footer Placeholder 3">
            <a:extLst>
              <a:ext uri="{FF2B5EF4-FFF2-40B4-BE49-F238E27FC236}">
                <a16:creationId xmlns:a16="http://schemas.microsoft.com/office/drawing/2014/main" id="{CE10AFC9-29DA-B2B0-E98C-168E9A3DDADB}"/>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8" name="Footer Placeholder 3">
            <a:extLst>
              <a:ext uri="{FF2B5EF4-FFF2-40B4-BE49-F238E27FC236}">
                <a16:creationId xmlns:a16="http://schemas.microsoft.com/office/drawing/2014/main" id="{D89198C9-5991-E987-C799-FA7316F765F9}"/>
              </a:ext>
            </a:extLst>
          </p:cNvPr>
          <p:cNvSpPr>
            <a:spLocks noGrp="1"/>
          </p:cNvSpPr>
          <p:nvPr>
            <p:ph type="ftr" sz="quarter" idx="11"/>
          </p:nvPr>
        </p:nvSpPr>
        <p:spPr>
          <a:xfrm>
            <a:off x="1034796" y="18208"/>
            <a:ext cx="6629400" cy="322788"/>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
        <p:nvSpPr>
          <p:cNvPr id="2" name="Title 1">
            <a:extLst>
              <a:ext uri="{FF2B5EF4-FFF2-40B4-BE49-F238E27FC236}">
                <a16:creationId xmlns:a16="http://schemas.microsoft.com/office/drawing/2014/main" id="{A211094A-40FC-9748-D0F7-691C763EF805}"/>
              </a:ext>
            </a:extLst>
          </p:cNvPr>
          <p:cNvSpPr txBox="1">
            <a:spLocks/>
          </p:cNvSpPr>
          <p:nvPr/>
        </p:nvSpPr>
        <p:spPr>
          <a:xfrm>
            <a:off x="1416008" y="704362"/>
            <a:ext cx="7498080" cy="487680"/>
          </a:xfrm>
          <a:prstGeom prst="rect">
            <a:avLst/>
          </a:prstGeom>
        </p:spPr>
        <p:txBody>
          <a:bodyPr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sz="3600" dirty="0"/>
              <a:t>Add Student Functionality </a:t>
            </a:r>
            <a:endParaRPr lang="en-US" sz="2800" dirty="0"/>
          </a:p>
        </p:txBody>
      </p:sp>
    </p:spTree>
    <p:extLst>
      <p:ext uri="{BB962C8B-B14F-4D97-AF65-F5344CB8AC3E}">
        <p14:creationId xmlns:p14="http://schemas.microsoft.com/office/powerpoint/2010/main" val="3847442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1AF7F-2FAC-B5CC-5B47-30C34971C5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09FFE-2B85-3CA8-E04C-CEC1F73E9BED}"/>
              </a:ext>
            </a:extLst>
          </p:cNvPr>
          <p:cNvSpPr>
            <a:spLocks noGrp="1"/>
          </p:cNvSpPr>
          <p:nvPr>
            <p:ph type="title"/>
          </p:nvPr>
        </p:nvSpPr>
        <p:spPr>
          <a:xfrm>
            <a:off x="1429421" y="624841"/>
            <a:ext cx="7498080" cy="487680"/>
          </a:xfrm>
        </p:spPr>
        <p:txBody>
          <a:bodyPr>
            <a:noAutofit/>
          </a:bodyPr>
          <a:lstStyle/>
          <a:p>
            <a:pPr algn="ctr"/>
            <a:r>
              <a:rPr lang="en-US" sz="3600" dirty="0"/>
              <a:t>Search Student Functionality </a:t>
            </a:r>
            <a:endParaRPr lang="en-US" sz="2800" dirty="0"/>
          </a:p>
        </p:txBody>
      </p:sp>
      <p:pic>
        <p:nvPicPr>
          <p:cNvPr id="2051" name="Picture 3">
            <a:extLst>
              <a:ext uri="{FF2B5EF4-FFF2-40B4-BE49-F238E27FC236}">
                <a16:creationId xmlns:a16="http://schemas.microsoft.com/office/drawing/2014/main" id="{6FC8A758-9996-AAA6-3C7B-B85D4ECE6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613" y="426721"/>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Image result for knsit logo">
            <a:hlinkClick r:id="rId4"/>
            <a:extLst>
              <a:ext uri="{FF2B5EF4-FFF2-40B4-BE49-F238E27FC236}">
                <a16:creationId xmlns:a16="http://schemas.microsoft.com/office/drawing/2014/main" id="{E2A5923A-7C50-36E3-07F6-28C5084A6D91}"/>
              </a:ext>
            </a:extLst>
          </p:cNvPr>
          <p:cNvPicPr>
            <a:picLocks noChangeAspect="1" noChangeArrowheads="1"/>
          </p:cNvPicPr>
          <p:nvPr/>
        </p:nvPicPr>
        <p:blipFill>
          <a:blip r:embed="rId5"/>
          <a:srcRect/>
          <a:stretch>
            <a:fillRect/>
          </a:stretch>
        </p:blipFill>
        <p:spPr bwMode="auto">
          <a:xfrm>
            <a:off x="7842413" y="502921"/>
            <a:ext cx="962025" cy="857251"/>
          </a:xfrm>
          <a:prstGeom prst="rect">
            <a:avLst/>
          </a:prstGeom>
          <a:noFill/>
        </p:spPr>
      </p:pic>
      <p:sp>
        <p:nvSpPr>
          <p:cNvPr id="4" name="Slide Number Placeholder 4">
            <a:extLst>
              <a:ext uri="{FF2B5EF4-FFF2-40B4-BE49-F238E27FC236}">
                <a16:creationId xmlns:a16="http://schemas.microsoft.com/office/drawing/2014/main" id="{B7E9C612-A307-9ED1-65FC-BDD213E155DB}"/>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18</a:t>
            </a:r>
          </a:p>
        </p:txBody>
      </p:sp>
      <p:sp>
        <p:nvSpPr>
          <p:cNvPr id="6" name="Content Placeholder 5">
            <a:extLst>
              <a:ext uri="{FF2B5EF4-FFF2-40B4-BE49-F238E27FC236}">
                <a16:creationId xmlns:a16="http://schemas.microsoft.com/office/drawing/2014/main" id="{7CED4C46-29E9-73AC-6471-E414CFF85A51}"/>
              </a:ext>
            </a:extLst>
          </p:cNvPr>
          <p:cNvSpPr>
            <a:spLocks noGrp="1"/>
          </p:cNvSpPr>
          <p:nvPr>
            <p:ph sz="half" idx="1"/>
          </p:nvPr>
        </p:nvSpPr>
        <p:spPr>
          <a:xfrm>
            <a:off x="1066800" y="1341121"/>
            <a:ext cx="8001000" cy="5077246"/>
          </a:xfrm>
        </p:spPr>
        <p:txBody>
          <a:bodyPr>
            <a:norm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Input Collection</a:t>
            </a:r>
            <a:r>
              <a:rPr lang="en-US" sz="2000" dirty="0">
                <a:latin typeface="Times New Roman" panose="02020603050405020304" pitchFamily="18" charset="0"/>
                <a:cs typeface="Times New Roman" panose="02020603050405020304" pitchFamily="18" charset="0"/>
              </a:rPr>
              <a:t>: Gather search criteria such as USN, name, mobile number, placement status, or company name from user input fields.</a:t>
            </a:r>
          </a:p>
          <a:p>
            <a:pPr algn="just">
              <a:lnSpc>
                <a:spcPct val="150000"/>
              </a:lnSpc>
            </a:pPr>
            <a:r>
              <a:rPr lang="en-US" sz="2000" b="1" dirty="0">
                <a:latin typeface="Times New Roman" panose="02020603050405020304" pitchFamily="18" charset="0"/>
                <a:cs typeface="Times New Roman" panose="02020603050405020304" pitchFamily="18" charset="0"/>
              </a:rPr>
              <a:t>Query Execution</a:t>
            </a:r>
            <a:r>
              <a:rPr lang="en-US" sz="2000" dirty="0">
                <a:latin typeface="Times New Roman" panose="02020603050405020304" pitchFamily="18" charset="0"/>
                <a:cs typeface="Times New Roman" panose="02020603050405020304" pitchFamily="18" charset="0"/>
              </a:rPr>
              <a:t>: Execute SQL queries based on the provided search criteria to retrieve relevant student records from the database.</a:t>
            </a:r>
          </a:p>
          <a:p>
            <a:pPr algn="just">
              <a:lnSpc>
                <a:spcPct val="150000"/>
              </a:lnSpc>
            </a:pPr>
            <a:r>
              <a:rPr lang="en-US" sz="2000" b="1" dirty="0">
                <a:latin typeface="Times New Roman" panose="02020603050405020304" pitchFamily="18" charset="0"/>
                <a:cs typeface="Times New Roman" panose="02020603050405020304" pitchFamily="18" charset="0"/>
              </a:rPr>
              <a:t>Display Results</a:t>
            </a:r>
            <a:r>
              <a:rPr lang="en-US" sz="2000" dirty="0">
                <a:latin typeface="Times New Roman" panose="02020603050405020304" pitchFamily="18" charset="0"/>
                <a:cs typeface="Times New Roman" panose="02020603050405020304" pitchFamily="18" charset="0"/>
              </a:rPr>
              <a:t>: Display the retrieved student records in a table or list format within the GUI, allowing users to view relevant information.</a:t>
            </a:r>
          </a:p>
          <a:p>
            <a:pPr algn="just">
              <a:lnSpc>
                <a:spcPct val="150000"/>
              </a:lnSpc>
            </a:pPr>
            <a:r>
              <a:rPr lang="en-US" sz="2000" b="1" dirty="0">
                <a:latin typeface="Times New Roman" panose="02020603050405020304" pitchFamily="18" charset="0"/>
                <a:cs typeface="Times New Roman" panose="02020603050405020304" pitchFamily="18" charset="0"/>
              </a:rPr>
              <a:t>Error Handling</a:t>
            </a:r>
            <a:r>
              <a:rPr lang="en-US" sz="2000" dirty="0">
                <a:latin typeface="Times New Roman" panose="02020603050405020304" pitchFamily="18" charset="0"/>
                <a:cs typeface="Times New Roman" panose="02020603050405020304" pitchFamily="18" charset="0"/>
              </a:rPr>
              <a:t>: Implement error handling to manage cases where no matching records are found or if there are any issues with executing the search query. Provide appropriate feedback to the user in such scenarios.</a:t>
            </a:r>
            <a:endParaRPr lang="en-IN" sz="2000" dirty="0">
              <a:latin typeface="Times New Roman" panose="02020603050405020304" pitchFamily="18" charset="0"/>
              <a:cs typeface="Times New Roman" panose="02020603050405020304" pitchFamily="18" charset="0"/>
            </a:endParaRPr>
          </a:p>
          <a:p>
            <a:pPr marL="82296" indent="0">
              <a:buNone/>
            </a:pPr>
            <a:endParaRPr lang="en-US" dirty="0"/>
          </a:p>
        </p:txBody>
      </p:sp>
      <p:sp>
        <p:nvSpPr>
          <p:cNvPr id="3" name="Footer Placeholder 3">
            <a:extLst>
              <a:ext uri="{FF2B5EF4-FFF2-40B4-BE49-F238E27FC236}">
                <a16:creationId xmlns:a16="http://schemas.microsoft.com/office/drawing/2014/main" id="{C6EAA30C-4860-63D8-C225-AEB26E8FDD9F}"/>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7" name="Footer Placeholder 3">
            <a:extLst>
              <a:ext uri="{FF2B5EF4-FFF2-40B4-BE49-F238E27FC236}">
                <a16:creationId xmlns:a16="http://schemas.microsoft.com/office/drawing/2014/main" id="{3DE35D17-A908-8E41-CFC6-E0B6AA8CC10F}"/>
              </a:ext>
            </a:extLst>
          </p:cNvPr>
          <p:cNvSpPr>
            <a:spLocks noGrp="1"/>
          </p:cNvSpPr>
          <p:nvPr>
            <p:ph type="ftr" sz="quarter" idx="11"/>
          </p:nvPr>
        </p:nvSpPr>
        <p:spPr>
          <a:xfrm>
            <a:off x="1034796" y="18208"/>
            <a:ext cx="6629400" cy="286591"/>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Tree>
    <p:extLst>
      <p:ext uri="{BB962C8B-B14F-4D97-AF65-F5344CB8AC3E}">
        <p14:creationId xmlns:p14="http://schemas.microsoft.com/office/powerpoint/2010/main" val="1911901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3D3BE-7FC6-7131-9922-48DEEA27CD1B}"/>
            </a:ext>
          </a:extLst>
        </p:cNvPr>
        <p:cNvGrpSpPr/>
        <p:nvPr/>
      </p:nvGrpSpPr>
      <p:grpSpPr>
        <a:xfrm>
          <a:off x="0" y="0"/>
          <a:ext cx="0" cy="0"/>
          <a:chOff x="0" y="0"/>
          <a:chExt cx="0" cy="0"/>
        </a:xfrm>
      </p:grpSpPr>
      <p:pic>
        <p:nvPicPr>
          <p:cNvPr id="2051" name="Picture 3">
            <a:extLst>
              <a:ext uri="{FF2B5EF4-FFF2-40B4-BE49-F238E27FC236}">
                <a16:creationId xmlns:a16="http://schemas.microsoft.com/office/drawing/2014/main" id="{11D4E041-DA8B-E629-B427-DA9EFD529B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712" y="381000"/>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Image result for knsit logo">
            <a:hlinkClick r:id="rId4"/>
            <a:extLst>
              <a:ext uri="{FF2B5EF4-FFF2-40B4-BE49-F238E27FC236}">
                <a16:creationId xmlns:a16="http://schemas.microsoft.com/office/drawing/2014/main" id="{50DA2002-2622-0237-3702-16A14616B370}"/>
              </a:ext>
            </a:extLst>
          </p:cNvPr>
          <p:cNvPicPr>
            <a:picLocks noChangeAspect="1" noChangeArrowheads="1"/>
          </p:cNvPicPr>
          <p:nvPr/>
        </p:nvPicPr>
        <p:blipFill>
          <a:blip r:embed="rId5"/>
          <a:srcRect/>
          <a:stretch>
            <a:fillRect/>
          </a:stretch>
        </p:blipFill>
        <p:spPr bwMode="auto">
          <a:xfrm>
            <a:off x="7841512" y="457200"/>
            <a:ext cx="962025" cy="857251"/>
          </a:xfrm>
          <a:prstGeom prst="rect">
            <a:avLst/>
          </a:prstGeom>
          <a:noFill/>
        </p:spPr>
      </p:pic>
      <p:sp>
        <p:nvSpPr>
          <p:cNvPr id="4" name="Slide Number Placeholder 4">
            <a:extLst>
              <a:ext uri="{FF2B5EF4-FFF2-40B4-BE49-F238E27FC236}">
                <a16:creationId xmlns:a16="http://schemas.microsoft.com/office/drawing/2014/main" id="{52C8E447-EAF8-E3A0-A6D1-B13EEED7B2CD}"/>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19</a:t>
            </a:r>
          </a:p>
        </p:txBody>
      </p:sp>
      <p:pic>
        <p:nvPicPr>
          <p:cNvPr id="3" name="Content Placeholder 7">
            <a:extLst>
              <a:ext uri="{FF2B5EF4-FFF2-40B4-BE49-F238E27FC236}">
                <a16:creationId xmlns:a16="http://schemas.microsoft.com/office/drawing/2014/main" id="{D01EBEA2-4A60-57F2-CC95-468B71DD5CA4}"/>
              </a:ext>
            </a:extLst>
          </p:cNvPr>
          <p:cNvPicPr>
            <a:picLocks noGrp="1" noChangeAspect="1"/>
          </p:cNvPicPr>
          <p:nvPr>
            <p:ph sz="half" idx="1"/>
          </p:nvPr>
        </p:nvPicPr>
        <p:blipFill>
          <a:blip r:embed="rId6"/>
          <a:stretch>
            <a:fillRect/>
          </a:stretch>
        </p:blipFill>
        <p:spPr>
          <a:xfrm>
            <a:off x="1066800" y="1447800"/>
            <a:ext cx="8001000" cy="4953000"/>
          </a:xfrm>
        </p:spPr>
      </p:pic>
      <p:sp>
        <p:nvSpPr>
          <p:cNvPr id="6" name="Footer Placeholder 3">
            <a:extLst>
              <a:ext uri="{FF2B5EF4-FFF2-40B4-BE49-F238E27FC236}">
                <a16:creationId xmlns:a16="http://schemas.microsoft.com/office/drawing/2014/main" id="{F79A1571-022E-FCBC-8E17-61BBA306B9DE}"/>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7" name="Footer Placeholder 3">
            <a:extLst>
              <a:ext uri="{FF2B5EF4-FFF2-40B4-BE49-F238E27FC236}">
                <a16:creationId xmlns:a16="http://schemas.microsoft.com/office/drawing/2014/main" id="{A2F0C557-AF0F-5483-2F35-796ECB34665F}"/>
              </a:ext>
            </a:extLst>
          </p:cNvPr>
          <p:cNvSpPr>
            <a:spLocks noGrp="1"/>
          </p:cNvSpPr>
          <p:nvPr>
            <p:ph type="ftr" sz="quarter" idx="11"/>
          </p:nvPr>
        </p:nvSpPr>
        <p:spPr>
          <a:xfrm>
            <a:off x="1034796" y="18208"/>
            <a:ext cx="6629400" cy="376147"/>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
        <p:nvSpPr>
          <p:cNvPr id="2" name="Title 1">
            <a:extLst>
              <a:ext uri="{FF2B5EF4-FFF2-40B4-BE49-F238E27FC236}">
                <a16:creationId xmlns:a16="http://schemas.microsoft.com/office/drawing/2014/main" id="{506C1158-9FC4-005B-E621-42C0A54842CA}"/>
              </a:ext>
            </a:extLst>
          </p:cNvPr>
          <p:cNvSpPr>
            <a:spLocks noGrp="1"/>
          </p:cNvSpPr>
          <p:nvPr>
            <p:ph type="title"/>
          </p:nvPr>
        </p:nvSpPr>
        <p:spPr>
          <a:xfrm>
            <a:off x="1429421" y="624841"/>
            <a:ext cx="7498080" cy="487680"/>
          </a:xfrm>
        </p:spPr>
        <p:txBody>
          <a:bodyPr>
            <a:noAutofit/>
          </a:bodyPr>
          <a:lstStyle/>
          <a:p>
            <a:pPr algn="ctr"/>
            <a:r>
              <a:rPr lang="en-US" sz="3600" dirty="0"/>
              <a:t>Search Student Functionality </a:t>
            </a:r>
            <a:endParaRPr lang="en-US" sz="2800" dirty="0"/>
          </a:p>
        </p:txBody>
      </p:sp>
    </p:spTree>
    <p:extLst>
      <p:ext uri="{BB962C8B-B14F-4D97-AF65-F5344CB8AC3E}">
        <p14:creationId xmlns:p14="http://schemas.microsoft.com/office/powerpoint/2010/main" val="2767753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Contents</a:t>
            </a:r>
          </a:p>
        </p:txBody>
      </p:sp>
      <p:sp>
        <p:nvSpPr>
          <p:cNvPr id="3" name="Content Placeholder 2"/>
          <p:cNvSpPr>
            <a:spLocks noGrp="1"/>
          </p:cNvSpPr>
          <p:nvPr>
            <p:ph idx="1"/>
          </p:nvPr>
        </p:nvSpPr>
        <p:spPr>
          <a:xfrm>
            <a:off x="1066800" y="1298575"/>
            <a:ext cx="8077200" cy="5559425"/>
          </a:xfrm>
        </p:spPr>
        <p:txBody>
          <a:bodyPr>
            <a:normAutofit fontScale="92500" lnSpcReduction="20000"/>
          </a:bodyPr>
          <a:lstStyle/>
          <a:p>
            <a:pPr lvl="1" algn="just">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Abstract</a:t>
            </a:r>
          </a:p>
          <a:p>
            <a:pPr lvl="1" algn="just">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Introduction</a:t>
            </a:r>
          </a:p>
          <a:p>
            <a:pPr lvl="1" algn="just">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About python &amp; MYSQL</a:t>
            </a:r>
          </a:p>
          <a:p>
            <a:pPr lvl="1"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Literature Survey</a:t>
            </a:r>
            <a:endParaRPr lang="en-US" sz="2100" dirty="0">
              <a:solidFill>
                <a:schemeClr val="tx1"/>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ERD (Entity Relationship Diagram)</a:t>
            </a:r>
          </a:p>
          <a:p>
            <a:pPr lvl="1" algn="just">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Schema Diagram </a:t>
            </a:r>
          </a:p>
          <a:p>
            <a:pPr lvl="1" algn="just">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Libraries Used</a:t>
            </a:r>
          </a:p>
          <a:p>
            <a:pPr lvl="1" algn="just">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Database Connection</a:t>
            </a:r>
          </a:p>
          <a:p>
            <a:pPr lvl="1" algn="just">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Add Student Functionality</a:t>
            </a:r>
          </a:p>
          <a:p>
            <a:pPr lvl="1" algn="just">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Search Student Functionality</a:t>
            </a:r>
          </a:p>
          <a:p>
            <a:pPr lvl="1" algn="just">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Delete Student Functionality</a:t>
            </a:r>
          </a:p>
          <a:p>
            <a:pPr lvl="1" algn="just">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Update Student Functionality</a:t>
            </a:r>
          </a:p>
          <a:p>
            <a:pPr lvl="1" algn="just">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Display Student Functionality</a:t>
            </a:r>
          </a:p>
          <a:p>
            <a:pPr lvl="1" algn="just">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Exit Student Functionality</a:t>
            </a:r>
          </a:p>
          <a:p>
            <a:pPr lvl="1" algn="just">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User Interface Overview</a:t>
            </a:r>
          </a:p>
          <a:p>
            <a:pPr lvl="1" algn="just">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Output</a:t>
            </a:r>
          </a:p>
          <a:p>
            <a:pPr lvl="1" algn="just">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Conclusion</a:t>
            </a:r>
          </a:p>
          <a:p>
            <a:pPr lvl="1" algn="just">
              <a:buFont typeface="Arial" panose="020B0604020202020204" pitchFamily="34" charset="0"/>
              <a:buChar char="•"/>
            </a:pPr>
            <a:r>
              <a:rPr lang="en-US" sz="2100" dirty="0">
                <a:solidFill>
                  <a:schemeClr val="tx1"/>
                </a:solidFill>
                <a:latin typeface="Times New Roman" panose="02020603050405020304" pitchFamily="18" charset="0"/>
                <a:cs typeface="Times New Roman" panose="02020603050405020304" pitchFamily="18" charset="0"/>
              </a:rPr>
              <a:t>References </a:t>
            </a:r>
          </a:p>
          <a:p>
            <a:endParaRPr lang="en-US" sz="2800" dirty="0">
              <a:latin typeface="Times New Roman" panose="02020603050405020304" pitchFamily="18" charset="0"/>
              <a:cs typeface="Times New Roman" panose="02020603050405020304" pitchFamily="18" charset="0"/>
            </a:endParaRPr>
          </a:p>
          <a:p>
            <a:pPr marL="82296" indent="0">
              <a:buNone/>
            </a:pPr>
            <a:endParaRPr lang="en-US" sz="2800" dirty="0">
              <a:latin typeface="Times New Roman" panose="02020603050405020304" pitchFamily="18" charset="0"/>
              <a:cs typeface="Times New Roman" panose="02020603050405020304"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0"/>
            <a:ext cx="1268413"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descr="Image result for knsit logo">
            <a:hlinkClick r:id="rId3"/>
          </p:cNvPr>
          <p:cNvPicPr>
            <a:picLocks noChangeAspect="1" noChangeArrowheads="1"/>
          </p:cNvPicPr>
          <p:nvPr/>
        </p:nvPicPr>
        <p:blipFill>
          <a:blip r:embed="rId4"/>
          <a:srcRect/>
          <a:stretch>
            <a:fillRect/>
          </a:stretch>
        </p:blipFill>
        <p:spPr bwMode="auto">
          <a:xfrm>
            <a:off x="8181975" y="0"/>
            <a:ext cx="962025" cy="857251"/>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DBB5B-E9D1-109C-C201-E01627FB5C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7B081A-232C-42AD-0988-AA6305C087BE}"/>
              </a:ext>
            </a:extLst>
          </p:cNvPr>
          <p:cNvSpPr>
            <a:spLocks noGrp="1"/>
          </p:cNvSpPr>
          <p:nvPr>
            <p:ph type="title"/>
          </p:nvPr>
        </p:nvSpPr>
        <p:spPr>
          <a:xfrm>
            <a:off x="1407255" y="609600"/>
            <a:ext cx="7498080" cy="487680"/>
          </a:xfrm>
        </p:spPr>
        <p:txBody>
          <a:bodyPr>
            <a:noAutofit/>
          </a:bodyPr>
          <a:lstStyle/>
          <a:p>
            <a:pPr algn="ctr"/>
            <a:r>
              <a:rPr lang="en-US" sz="3600" dirty="0"/>
              <a:t>Delete Student Functionality </a:t>
            </a:r>
            <a:endParaRPr lang="en-US" sz="2800" dirty="0"/>
          </a:p>
        </p:txBody>
      </p:sp>
      <p:pic>
        <p:nvPicPr>
          <p:cNvPr id="2051" name="Picture 3">
            <a:extLst>
              <a:ext uri="{FF2B5EF4-FFF2-40B4-BE49-F238E27FC236}">
                <a16:creationId xmlns:a16="http://schemas.microsoft.com/office/drawing/2014/main" id="{E8250772-1D81-1910-DFD0-0D306420D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447" y="411480"/>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Image result for knsit logo">
            <a:hlinkClick r:id="rId4"/>
            <a:extLst>
              <a:ext uri="{FF2B5EF4-FFF2-40B4-BE49-F238E27FC236}">
                <a16:creationId xmlns:a16="http://schemas.microsoft.com/office/drawing/2014/main" id="{8C611269-91B5-433E-FC14-EA752833A66B}"/>
              </a:ext>
            </a:extLst>
          </p:cNvPr>
          <p:cNvPicPr>
            <a:picLocks noChangeAspect="1" noChangeArrowheads="1"/>
          </p:cNvPicPr>
          <p:nvPr/>
        </p:nvPicPr>
        <p:blipFill>
          <a:blip r:embed="rId5"/>
          <a:srcRect/>
          <a:stretch>
            <a:fillRect/>
          </a:stretch>
        </p:blipFill>
        <p:spPr bwMode="auto">
          <a:xfrm>
            <a:off x="7820247" y="487680"/>
            <a:ext cx="962025" cy="857251"/>
          </a:xfrm>
          <a:prstGeom prst="rect">
            <a:avLst/>
          </a:prstGeom>
          <a:noFill/>
        </p:spPr>
      </p:pic>
      <p:sp>
        <p:nvSpPr>
          <p:cNvPr id="4" name="Slide Number Placeholder 4">
            <a:extLst>
              <a:ext uri="{FF2B5EF4-FFF2-40B4-BE49-F238E27FC236}">
                <a16:creationId xmlns:a16="http://schemas.microsoft.com/office/drawing/2014/main" id="{CC282F4A-0163-40E2-92F6-E2AA3470999B}"/>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20</a:t>
            </a:r>
          </a:p>
        </p:txBody>
      </p:sp>
      <p:sp>
        <p:nvSpPr>
          <p:cNvPr id="7" name="Content Placeholder 6">
            <a:extLst>
              <a:ext uri="{FF2B5EF4-FFF2-40B4-BE49-F238E27FC236}">
                <a16:creationId xmlns:a16="http://schemas.microsoft.com/office/drawing/2014/main" id="{D1AE7466-D22C-6E82-FCDD-BB4E5629CFC6}"/>
              </a:ext>
            </a:extLst>
          </p:cNvPr>
          <p:cNvSpPr>
            <a:spLocks noGrp="1"/>
          </p:cNvSpPr>
          <p:nvPr>
            <p:ph sz="half" idx="1"/>
          </p:nvPr>
        </p:nvSpPr>
        <p:spPr>
          <a:xfrm>
            <a:off x="1066800" y="1402080"/>
            <a:ext cx="8001000" cy="5074920"/>
          </a:xfrm>
        </p:spPr>
        <p:txBody>
          <a:bodyPr>
            <a:normAutofit fontScale="25000" lnSpcReduction="20000"/>
          </a:bodyPr>
          <a:lstStyle/>
          <a:p>
            <a:pPr algn="just">
              <a:lnSpc>
                <a:spcPct val="170000"/>
              </a:lnSpc>
            </a:pPr>
            <a:r>
              <a:rPr lang="en-US" sz="8000" b="1" dirty="0">
                <a:latin typeface="Times New Roman" panose="02020603050405020304" pitchFamily="18" charset="0"/>
                <a:cs typeface="Times New Roman" panose="02020603050405020304" pitchFamily="18" charset="0"/>
              </a:rPr>
              <a:t>Selection</a:t>
            </a:r>
            <a:r>
              <a:rPr lang="en-US" sz="8000" dirty="0">
                <a:latin typeface="Times New Roman" panose="02020603050405020304" pitchFamily="18" charset="0"/>
                <a:cs typeface="Times New Roman" panose="02020603050405020304" pitchFamily="18" charset="0"/>
              </a:rPr>
              <a:t>: Allow users to select the student record they want to delete, typically by clicking on the record in a table or list displayed in the GUI.</a:t>
            </a:r>
          </a:p>
          <a:p>
            <a:pPr algn="just">
              <a:lnSpc>
                <a:spcPct val="170000"/>
              </a:lnSpc>
            </a:pPr>
            <a:r>
              <a:rPr lang="en-US" sz="8000" b="1" dirty="0">
                <a:latin typeface="Times New Roman" panose="02020603050405020304" pitchFamily="18" charset="0"/>
                <a:cs typeface="Times New Roman" panose="02020603050405020304" pitchFamily="18" charset="0"/>
              </a:rPr>
              <a:t>Confirmation</a:t>
            </a:r>
            <a:r>
              <a:rPr lang="en-US" sz="8000" dirty="0">
                <a:latin typeface="Times New Roman" panose="02020603050405020304" pitchFamily="18" charset="0"/>
                <a:cs typeface="Times New Roman" panose="02020603050405020304" pitchFamily="18" charset="0"/>
              </a:rPr>
              <a:t>: Prompt the user to confirm the deletion action to prevent accidental deletions of student records.</a:t>
            </a:r>
          </a:p>
          <a:p>
            <a:pPr algn="just">
              <a:lnSpc>
                <a:spcPct val="170000"/>
              </a:lnSpc>
            </a:pPr>
            <a:r>
              <a:rPr lang="en-US" sz="8000" b="1" dirty="0">
                <a:latin typeface="Times New Roman" panose="02020603050405020304" pitchFamily="18" charset="0"/>
                <a:cs typeface="Times New Roman" panose="02020603050405020304" pitchFamily="18" charset="0"/>
              </a:rPr>
              <a:t>Database Interaction</a:t>
            </a:r>
            <a:r>
              <a:rPr lang="en-US" sz="8000" dirty="0">
                <a:latin typeface="Times New Roman" panose="02020603050405020304" pitchFamily="18" charset="0"/>
                <a:cs typeface="Times New Roman" panose="02020603050405020304" pitchFamily="18" charset="0"/>
              </a:rPr>
              <a:t>: Connect to the MySQL database and delete the selected student record from the appropriate table, handling any potential errors during the deletion process.</a:t>
            </a:r>
          </a:p>
          <a:p>
            <a:pPr algn="just">
              <a:lnSpc>
                <a:spcPct val="170000"/>
              </a:lnSpc>
            </a:pPr>
            <a:r>
              <a:rPr lang="en-US" sz="8000" b="1" dirty="0">
                <a:latin typeface="Times New Roman" panose="02020603050405020304" pitchFamily="18" charset="0"/>
                <a:cs typeface="Times New Roman" panose="02020603050405020304" pitchFamily="18" charset="0"/>
              </a:rPr>
              <a:t>Update GUI</a:t>
            </a:r>
            <a:r>
              <a:rPr lang="en-US" sz="8000" dirty="0">
                <a:latin typeface="Times New Roman" panose="02020603050405020304" pitchFamily="18" charset="0"/>
                <a:cs typeface="Times New Roman" panose="02020603050405020304" pitchFamily="18" charset="0"/>
              </a:rPr>
              <a:t>: Update the graphical user interface to reflect the removal of the deleted student record from the displayed table or list, ensuring that the interface remains up-to-date and responsive.</a:t>
            </a:r>
            <a:endParaRPr lang="en-IN" sz="8000" dirty="0">
              <a:latin typeface="Times New Roman" panose="02020603050405020304" pitchFamily="18" charset="0"/>
              <a:cs typeface="Times New Roman" panose="02020603050405020304" pitchFamily="18" charset="0"/>
            </a:endParaRPr>
          </a:p>
          <a:p>
            <a:pPr algn="just"/>
            <a:endParaRPr lang="en-US" dirty="0"/>
          </a:p>
        </p:txBody>
      </p:sp>
      <p:sp>
        <p:nvSpPr>
          <p:cNvPr id="3" name="Footer Placeholder 3">
            <a:extLst>
              <a:ext uri="{FF2B5EF4-FFF2-40B4-BE49-F238E27FC236}">
                <a16:creationId xmlns:a16="http://schemas.microsoft.com/office/drawing/2014/main" id="{ACD302E0-6A2B-BA12-ECEB-ED7565254DD2}"/>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6" name="Footer Placeholder 3">
            <a:extLst>
              <a:ext uri="{FF2B5EF4-FFF2-40B4-BE49-F238E27FC236}">
                <a16:creationId xmlns:a16="http://schemas.microsoft.com/office/drawing/2014/main" id="{42CDC19C-F3DB-C67C-4912-E9EB68FB9FDF}"/>
              </a:ext>
            </a:extLst>
          </p:cNvPr>
          <p:cNvSpPr>
            <a:spLocks noGrp="1"/>
          </p:cNvSpPr>
          <p:nvPr>
            <p:ph type="ftr" sz="quarter" idx="11"/>
          </p:nvPr>
        </p:nvSpPr>
        <p:spPr>
          <a:xfrm>
            <a:off x="1034796" y="18208"/>
            <a:ext cx="6629400" cy="286592"/>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Tree>
    <p:extLst>
      <p:ext uri="{BB962C8B-B14F-4D97-AF65-F5344CB8AC3E}">
        <p14:creationId xmlns:p14="http://schemas.microsoft.com/office/powerpoint/2010/main" val="918437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17B51-1F48-FA9A-1437-5DA6AD0EE72A}"/>
            </a:ext>
          </a:extLst>
        </p:cNvPr>
        <p:cNvGrpSpPr/>
        <p:nvPr/>
      </p:nvGrpSpPr>
      <p:grpSpPr>
        <a:xfrm>
          <a:off x="0" y="0"/>
          <a:ext cx="0" cy="0"/>
          <a:chOff x="0" y="0"/>
          <a:chExt cx="0" cy="0"/>
        </a:xfrm>
      </p:grpSpPr>
      <p:sp>
        <p:nvSpPr>
          <p:cNvPr id="4" name="Slide Number Placeholder 4">
            <a:extLst>
              <a:ext uri="{FF2B5EF4-FFF2-40B4-BE49-F238E27FC236}">
                <a16:creationId xmlns:a16="http://schemas.microsoft.com/office/drawing/2014/main" id="{B29F75B5-8B6B-4DE8-683B-FAD5B7789586}"/>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21</a:t>
            </a:r>
          </a:p>
        </p:txBody>
      </p:sp>
      <p:pic>
        <p:nvPicPr>
          <p:cNvPr id="3" name="Content Placeholder 7">
            <a:extLst>
              <a:ext uri="{FF2B5EF4-FFF2-40B4-BE49-F238E27FC236}">
                <a16:creationId xmlns:a16="http://schemas.microsoft.com/office/drawing/2014/main" id="{492B0572-C388-5005-69EB-41D77C03C5DB}"/>
              </a:ext>
            </a:extLst>
          </p:cNvPr>
          <p:cNvPicPr>
            <a:picLocks noGrp="1" noChangeAspect="1"/>
          </p:cNvPicPr>
          <p:nvPr>
            <p:ph sz="half" idx="1"/>
          </p:nvPr>
        </p:nvPicPr>
        <p:blipFill>
          <a:blip r:embed="rId3"/>
          <a:stretch>
            <a:fillRect/>
          </a:stretch>
        </p:blipFill>
        <p:spPr>
          <a:xfrm>
            <a:off x="1066800" y="1447800"/>
            <a:ext cx="8001000" cy="4876801"/>
          </a:xfrm>
        </p:spPr>
      </p:pic>
      <p:sp>
        <p:nvSpPr>
          <p:cNvPr id="6" name="Footer Placeholder 3">
            <a:extLst>
              <a:ext uri="{FF2B5EF4-FFF2-40B4-BE49-F238E27FC236}">
                <a16:creationId xmlns:a16="http://schemas.microsoft.com/office/drawing/2014/main" id="{C84F910B-4D68-C532-70F1-A4A6819376A5}"/>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pic>
        <p:nvPicPr>
          <p:cNvPr id="8" name="Picture 3">
            <a:extLst>
              <a:ext uri="{FF2B5EF4-FFF2-40B4-BE49-F238E27FC236}">
                <a16:creationId xmlns:a16="http://schemas.microsoft.com/office/drawing/2014/main" id="{E514FA66-3344-CDD2-A270-1A377F641F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4796" y="453369"/>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Image result for knsit logo">
            <a:hlinkClick r:id="rId5"/>
            <a:extLst>
              <a:ext uri="{FF2B5EF4-FFF2-40B4-BE49-F238E27FC236}">
                <a16:creationId xmlns:a16="http://schemas.microsoft.com/office/drawing/2014/main" id="{8BE16515-B66C-59A1-F909-3A1096418285}"/>
              </a:ext>
            </a:extLst>
          </p:cNvPr>
          <p:cNvPicPr>
            <a:picLocks noChangeAspect="1" noChangeArrowheads="1"/>
          </p:cNvPicPr>
          <p:nvPr/>
        </p:nvPicPr>
        <p:blipFill>
          <a:blip r:embed="rId6"/>
          <a:srcRect/>
          <a:stretch>
            <a:fillRect/>
          </a:stretch>
        </p:blipFill>
        <p:spPr bwMode="auto">
          <a:xfrm>
            <a:off x="8029211" y="465591"/>
            <a:ext cx="962025" cy="857251"/>
          </a:xfrm>
          <a:prstGeom prst="rect">
            <a:avLst/>
          </a:prstGeom>
          <a:noFill/>
        </p:spPr>
      </p:pic>
      <p:sp>
        <p:nvSpPr>
          <p:cNvPr id="11" name="Footer Placeholder 3">
            <a:extLst>
              <a:ext uri="{FF2B5EF4-FFF2-40B4-BE49-F238E27FC236}">
                <a16:creationId xmlns:a16="http://schemas.microsoft.com/office/drawing/2014/main" id="{11FA62A4-2FEA-B926-4BC8-5CB5413B7827}"/>
              </a:ext>
            </a:extLst>
          </p:cNvPr>
          <p:cNvSpPr>
            <a:spLocks noGrp="1"/>
          </p:cNvSpPr>
          <p:nvPr>
            <p:ph type="ftr" sz="quarter" idx="11"/>
          </p:nvPr>
        </p:nvSpPr>
        <p:spPr>
          <a:xfrm>
            <a:off x="1034796" y="18208"/>
            <a:ext cx="6629400" cy="288819"/>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
        <p:nvSpPr>
          <p:cNvPr id="2" name="Title 1">
            <a:extLst>
              <a:ext uri="{FF2B5EF4-FFF2-40B4-BE49-F238E27FC236}">
                <a16:creationId xmlns:a16="http://schemas.microsoft.com/office/drawing/2014/main" id="{FDAB87F8-93FC-D493-EB8D-1B9862830E96}"/>
              </a:ext>
            </a:extLst>
          </p:cNvPr>
          <p:cNvSpPr>
            <a:spLocks noGrp="1"/>
          </p:cNvSpPr>
          <p:nvPr>
            <p:ph type="title"/>
          </p:nvPr>
        </p:nvSpPr>
        <p:spPr>
          <a:xfrm>
            <a:off x="1407255" y="609600"/>
            <a:ext cx="7498080" cy="487680"/>
          </a:xfrm>
        </p:spPr>
        <p:txBody>
          <a:bodyPr>
            <a:noAutofit/>
          </a:bodyPr>
          <a:lstStyle/>
          <a:p>
            <a:pPr algn="ctr"/>
            <a:r>
              <a:rPr lang="en-US" sz="3600" dirty="0"/>
              <a:t>Delete Student Functionality </a:t>
            </a:r>
            <a:endParaRPr lang="en-US" sz="2800" dirty="0"/>
          </a:p>
        </p:txBody>
      </p:sp>
    </p:spTree>
    <p:extLst>
      <p:ext uri="{BB962C8B-B14F-4D97-AF65-F5344CB8AC3E}">
        <p14:creationId xmlns:p14="http://schemas.microsoft.com/office/powerpoint/2010/main" val="1677576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BDAE7-89DD-AF70-F08A-E7153224DF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59669E-4F6F-453F-27F5-AAC353937799}"/>
              </a:ext>
            </a:extLst>
          </p:cNvPr>
          <p:cNvSpPr>
            <a:spLocks noGrp="1"/>
          </p:cNvSpPr>
          <p:nvPr>
            <p:ph type="title"/>
          </p:nvPr>
        </p:nvSpPr>
        <p:spPr>
          <a:xfrm>
            <a:off x="1430185" y="591878"/>
            <a:ext cx="7498080" cy="487680"/>
          </a:xfrm>
        </p:spPr>
        <p:txBody>
          <a:bodyPr>
            <a:noAutofit/>
          </a:bodyPr>
          <a:lstStyle/>
          <a:p>
            <a:pPr algn="ctr"/>
            <a:r>
              <a:rPr lang="en-US" sz="3600" dirty="0"/>
              <a:t>Update Student Functionality </a:t>
            </a:r>
            <a:endParaRPr lang="en-US" sz="2800" dirty="0"/>
          </a:p>
        </p:txBody>
      </p:sp>
      <p:pic>
        <p:nvPicPr>
          <p:cNvPr id="2051" name="Picture 3">
            <a:extLst>
              <a:ext uri="{FF2B5EF4-FFF2-40B4-BE49-F238E27FC236}">
                <a16:creationId xmlns:a16="http://schemas.microsoft.com/office/drawing/2014/main" id="{8F08D78A-E290-006D-E67D-413037C35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377" y="393758"/>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Image result for knsit logo">
            <a:hlinkClick r:id="rId4"/>
            <a:extLst>
              <a:ext uri="{FF2B5EF4-FFF2-40B4-BE49-F238E27FC236}">
                <a16:creationId xmlns:a16="http://schemas.microsoft.com/office/drawing/2014/main" id="{0EC5676E-6E93-7744-7B25-F00CEF8196D3}"/>
              </a:ext>
            </a:extLst>
          </p:cNvPr>
          <p:cNvPicPr>
            <a:picLocks noChangeAspect="1" noChangeArrowheads="1"/>
          </p:cNvPicPr>
          <p:nvPr/>
        </p:nvPicPr>
        <p:blipFill>
          <a:blip r:embed="rId5"/>
          <a:srcRect/>
          <a:stretch>
            <a:fillRect/>
          </a:stretch>
        </p:blipFill>
        <p:spPr bwMode="auto">
          <a:xfrm>
            <a:off x="7843177" y="469958"/>
            <a:ext cx="962025" cy="857251"/>
          </a:xfrm>
          <a:prstGeom prst="rect">
            <a:avLst/>
          </a:prstGeom>
          <a:noFill/>
        </p:spPr>
      </p:pic>
      <p:sp>
        <p:nvSpPr>
          <p:cNvPr id="4" name="Slide Number Placeholder 4">
            <a:extLst>
              <a:ext uri="{FF2B5EF4-FFF2-40B4-BE49-F238E27FC236}">
                <a16:creationId xmlns:a16="http://schemas.microsoft.com/office/drawing/2014/main" id="{F45FC6F0-82F4-7DB7-E435-2688E35AF088}"/>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22</a:t>
            </a:r>
          </a:p>
        </p:txBody>
      </p:sp>
      <p:sp>
        <p:nvSpPr>
          <p:cNvPr id="7" name="Content Placeholder 6">
            <a:extLst>
              <a:ext uri="{FF2B5EF4-FFF2-40B4-BE49-F238E27FC236}">
                <a16:creationId xmlns:a16="http://schemas.microsoft.com/office/drawing/2014/main" id="{26E1290B-1F11-85C5-4647-734613654FB1}"/>
              </a:ext>
            </a:extLst>
          </p:cNvPr>
          <p:cNvSpPr>
            <a:spLocks noGrp="1"/>
          </p:cNvSpPr>
          <p:nvPr>
            <p:ph sz="half" idx="1"/>
          </p:nvPr>
        </p:nvSpPr>
        <p:spPr>
          <a:xfrm>
            <a:off x="1066800" y="1430078"/>
            <a:ext cx="8089210" cy="4891376"/>
          </a:xfrm>
        </p:spPr>
        <p:txBody>
          <a:bodyPr>
            <a:normAutofit fontScale="77500" lnSpcReduction="20000"/>
          </a:bodyPr>
          <a:lstStyle/>
          <a:p>
            <a:pPr marL="0" indent="0" algn="just">
              <a:lnSpc>
                <a:spcPct val="160000"/>
              </a:lnSpc>
              <a:buNone/>
            </a:pPr>
            <a:r>
              <a:rPr lang="en-US" sz="2200" b="1" dirty="0">
                <a:latin typeface="Times New Roman" panose="02020603050405020304" pitchFamily="18" charset="0"/>
                <a:cs typeface="Times New Roman" panose="02020603050405020304" pitchFamily="18" charset="0"/>
              </a:rPr>
              <a:t>User Input Retrieval</a:t>
            </a:r>
            <a:r>
              <a:rPr lang="en-US" sz="2200" dirty="0">
                <a:latin typeface="Times New Roman" panose="02020603050405020304" pitchFamily="18" charset="0"/>
                <a:cs typeface="Times New Roman" panose="02020603050405020304" pitchFamily="18" charset="0"/>
              </a:rPr>
              <a:t>:  The update functionality retrieves user input for the student's USN (University Serial Number), name, phone number, placed status, and company name from GUI elements like Entry widgets.</a:t>
            </a:r>
          </a:p>
          <a:p>
            <a:pPr marL="0" indent="0" algn="just">
              <a:lnSpc>
                <a:spcPct val="160000"/>
              </a:lnSpc>
              <a:buNone/>
            </a:pPr>
            <a:r>
              <a:rPr lang="en-US" sz="2200" b="1" dirty="0">
                <a:latin typeface="Times New Roman" panose="02020603050405020304" pitchFamily="18" charset="0"/>
                <a:cs typeface="Times New Roman" panose="02020603050405020304" pitchFamily="18" charset="0"/>
              </a:rPr>
              <a:t>Database Update Query</a:t>
            </a:r>
            <a:r>
              <a:rPr lang="en-US" sz="2200" dirty="0">
                <a:latin typeface="Times New Roman" panose="02020603050405020304" pitchFamily="18" charset="0"/>
                <a:cs typeface="Times New Roman" panose="02020603050405020304" pitchFamily="18" charset="0"/>
              </a:rPr>
              <a:t>:  Upon user submission, the code constructs and executes an SQL query to update the corresponding student record in the database with the new information provided by the user.</a:t>
            </a:r>
          </a:p>
          <a:p>
            <a:pPr marL="0" indent="0" algn="just">
              <a:lnSpc>
                <a:spcPct val="160000"/>
              </a:lnSpc>
              <a:buNone/>
            </a:pPr>
            <a:r>
              <a:rPr lang="en-US" sz="2200" b="1" dirty="0">
                <a:latin typeface="Times New Roman" panose="02020603050405020304" pitchFamily="18" charset="0"/>
                <a:cs typeface="Times New Roman" panose="02020603050405020304" pitchFamily="18" charset="0"/>
              </a:rPr>
              <a:t>Feedback to User</a:t>
            </a:r>
            <a:r>
              <a:rPr lang="en-US" sz="2200" dirty="0">
                <a:latin typeface="Times New Roman" panose="02020603050405020304" pitchFamily="18" charset="0"/>
                <a:cs typeface="Times New Roman" panose="02020603050405020304" pitchFamily="18" charset="0"/>
              </a:rPr>
              <a:t>:  Informative </a:t>
            </a:r>
            <a:r>
              <a:rPr lang="en-US" sz="2200" dirty="0" err="1">
                <a:latin typeface="Times New Roman" panose="02020603050405020304" pitchFamily="18" charset="0"/>
                <a:cs typeface="Times New Roman" panose="02020603050405020304" pitchFamily="18" charset="0"/>
              </a:rPr>
              <a:t>messagebox</a:t>
            </a:r>
            <a:r>
              <a:rPr lang="en-US" sz="2200" dirty="0">
                <a:latin typeface="Times New Roman" panose="02020603050405020304" pitchFamily="18" charset="0"/>
                <a:cs typeface="Times New Roman" panose="02020603050405020304" pitchFamily="18" charset="0"/>
              </a:rPr>
              <a:t> notifications are displayed to the user to indicate the success or failure of the update operation, providing feedback on the status of the update process.</a:t>
            </a:r>
          </a:p>
          <a:p>
            <a:pPr marL="0" indent="0" algn="just">
              <a:lnSpc>
                <a:spcPct val="160000"/>
              </a:lnSpc>
              <a:buNone/>
            </a:pPr>
            <a:r>
              <a:rPr lang="en-US" sz="2200" b="1" dirty="0">
                <a:latin typeface="Times New Roman" panose="02020603050405020304" pitchFamily="18" charset="0"/>
                <a:cs typeface="Times New Roman" panose="02020603050405020304" pitchFamily="18" charset="0"/>
              </a:rPr>
              <a:t>Refreshing Display</a:t>
            </a:r>
            <a:r>
              <a:rPr lang="en-US" sz="2200" dirty="0">
                <a:latin typeface="Times New Roman" panose="02020603050405020304" pitchFamily="18" charset="0"/>
                <a:cs typeface="Times New Roman" panose="02020603050405020304" pitchFamily="18" charset="0"/>
              </a:rPr>
              <a:t>:  After successfully updating the database record, the code refreshes the display to reflect the updated information in the GUI table, ensuring consistency between the database and the application interface.</a:t>
            </a:r>
          </a:p>
          <a:p>
            <a:pPr marL="82296" indent="0">
              <a:buNone/>
            </a:pPr>
            <a:endParaRPr lang="en-US" dirty="0"/>
          </a:p>
        </p:txBody>
      </p:sp>
      <p:sp>
        <p:nvSpPr>
          <p:cNvPr id="3" name="Footer Placeholder 3">
            <a:extLst>
              <a:ext uri="{FF2B5EF4-FFF2-40B4-BE49-F238E27FC236}">
                <a16:creationId xmlns:a16="http://schemas.microsoft.com/office/drawing/2014/main" id="{3E774245-1357-857A-A416-15BE13A14F04}"/>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6" name="Footer Placeholder 3">
            <a:extLst>
              <a:ext uri="{FF2B5EF4-FFF2-40B4-BE49-F238E27FC236}">
                <a16:creationId xmlns:a16="http://schemas.microsoft.com/office/drawing/2014/main" id="{D4BDA47D-3950-C2C8-2B72-F225005A90F2}"/>
              </a:ext>
            </a:extLst>
          </p:cNvPr>
          <p:cNvSpPr>
            <a:spLocks noGrp="1"/>
          </p:cNvSpPr>
          <p:nvPr>
            <p:ph type="ftr" sz="quarter" idx="11"/>
          </p:nvPr>
        </p:nvSpPr>
        <p:spPr>
          <a:xfrm>
            <a:off x="1034796" y="18208"/>
            <a:ext cx="6629400" cy="235798"/>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Tree>
    <p:extLst>
      <p:ext uri="{BB962C8B-B14F-4D97-AF65-F5344CB8AC3E}">
        <p14:creationId xmlns:p14="http://schemas.microsoft.com/office/powerpoint/2010/main" val="4224540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6CE09-EB21-17ED-2FA8-4521877AB3EE}"/>
            </a:ext>
          </a:extLst>
        </p:cNvPr>
        <p:cNvGrpSpPr/>
        <p:nvPr/>
      </p:nvGrpSpPr>
      <p:grpSpPr>
        <a:xfrm>
          <a:off x="0" y="0"/>
          <a:ext cx="0" cy="0"/>
          <a:chOff x="0" y="0"/>
          <a:chExt cx="0" cy="0"/>
        </a:xfrm>
      </p:grpSpPr>
      <p:pic>
        <p:nvPicPr>
          <p:cNvPr id="2051" name="Picture 3">
            <a:extLst>
              <a:ext uri="{FF2B5EF4-FFF2-40B4-BE49-F238E27FC236}">
                <a16:creationId xmlns:a16="http://schemas.microsoft.com/office/drawing/2014/main" id="{9E5AB021-B49C-72FD-8E86-E62E5D0D24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270" y="304800"/>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Image result for knsit logo">
            <a:hlinkClick r:id="rId4"/>
            <a:extLst>
              <a:ext uri="{FF2B5EF4-FFF2-40B4-BE49-F238E27FC236}">
                <a16:creationId xmlns:a16="http://schemas.microsoft.com/office/drawing/2014/main" id="{A2A15ACE-317E-581D-43CC-50E2982AA69A}"/>
              </a:ext>
            </a:extLst>
          </p:cNvPr>
          <p:cNvPicPr>
            <a:picLocks noChangeAspect="1" noChangeArrowheads="1"/>
          </p:cNvPicPr>
          <p:nvPr/>
        </p:nvPicPr>
        <p:blipFill>
          <a:blip r:embed="rId5"/>
          <a:srcRect/>
          <a:stretch>
            <a:fillRect/>
          </a:stretch>
        </p:blipFill>
        <p:spPr bwMode="auto">
          <a:xfrm>
            <a:off x="7806070" y="381000"/>
            <a:ext cx="962025" cy="857251"/>
          </a:xfrm>
          <a:prstGeom prst="rect">
            <a:avLst/>
          </a:prstGeom>
          <a:noFill/>
        </p:spPr>
      </p:pic>
      <p:sp>
        <p:nvSpPr>
          <p:cNvPr id="4" name="Slide Number Placeholder 4">
            <a:extLst>
              <a:ext uri="{FF2B5EF4-FFF2-40B4-BE49-F238E27FC236}">
                <a16:creationId xmlns:a16="http://schemas.microsoft.com/office/drawing/2014/main" id="{976164C1-0C77-018F-0D7E-A984414A5445}"/>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23</a:t>
            </a:r>
          </a:p>
        </p:txBody>
      </p:sp>
      <p:pic>
        <p:nvPicPr>
          <p:cNvPr id="3" name="Content Placeholder 7">
            <a:extLst>
              <a:ext uri="{FF2B5EF4-FFF2-40B4-BE49-F238E27FC236}">
                <a16:creationId xmlns:a16="http://schemas.microsoft.com/office/drawing/2014/main" id="{50987580-2416-4808-5F98-8B19A8F2BBCD}"/>
              </a:ext>
            </a:extLst>
          </p:cNvPr>
          <p:cNvPicPr>
            <a:picLocks noGrp="1" noChangeAspect="1"/>
          </p:cNvPicPr>
          <p:nvPr>
            <p:ph sz="half" idx="1"/>
          </p:nvPr>
        </p:nvPicPr>
        <p:blipFill>
          <a:blip r:embed="rId6"/>
          <a:stretch>
            <a:fillRect/>
          </a:stretch>
        </p:blipFill>
        <p:spPr>
          <a:xfrm>
            <a:off x="1066800" y="1371600"/>
            <a:ext cx="8089900" cy="5029200"/>
          </a:xfrm>
        </p:spPr>
      </p:pic>
      <p:sp>
        <p:nvSpPr>
          <p:cNvPr id="6" name="Footer Placeholder 3">
            <a:extLst>
              <a:ext uri="{FF2B5EF4-FFF2-40B4-BE49-F238E27FC236}">
                <a16:creationId xmlns:a16="http://schemas.microsoft.com/office/drawing/2014/main" id="{D9ABDF1F-09BB-DE18-5856-58718E8BF498}"/>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7" name="Footer Placeholder 3">
            <a:extLst>
              <a:ext uri="{FF2B5EF4-FFF2-40B4-BE49-F238E27FC236}">
                <a16:creationId xmlns:a16="http://schemas.microsoft.com/office/drawing/2014/main" id="{B77BB1C4-6A22-6E03-F8DB-CA87389891CF}"/>
              </a:ext>
            </a:extLst>
          </p:cNvPr>
          <p:cNvSpPr>
            <a:spLocks noGrp="1"/>
          </p:cNvSpPr>
          <p:nvPr>
            <p:ph type="ftr" sz="quarter" idx="11"/>
          </p:nvPr>
        </p:nvSpPr>
        <p:spPr>
          <a:xfrm>
            <a:off x="1034796" y="18208"/>
            <a:ext cx="6629400" cy="256112"/>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
        <p:nvSpPr>
          <p:cNvPr id="2" name="Title 1">
            <a:extLst>
              <a:ext uri="{FF2B5EF4-FFF2-40B4-BE49-F238E27FC236}">
                <a16:creationId xmlns:a16="http://schemas.microsoft.com/office/drawing/2014/main" id="{35D5176A-41C0-D0C7-A93F-E4BEAEB193C8}"/>
              </a:ext>
            </a:extLst>
          </p:cNvPr>
          <p:cNvSpPr>
            <a:spLocks noGrp="1"/>
          </p:cNvSpPr>
          <p:nvPr>
            <p:ph type="title"/>
          </p:nvPr>
        </p:nvSpPr>
        <p:spPr>
          <a:xfrm>
            <a:off x="1371600" y="609600"/>
            <a:ext cx="7498080" cy="487680"/>
          </a:xfrm>
        </p:spPr>
        <p:txBody>
          <a:bodyPr>
            <a:noAutofit/>
          </a:bodyPr>
          <a:lstStyle/>
          <a:p>
            <a:pPr algn="ctr"/>
            <a:r>
              <a:rPr lang="en-US" sz="3600" dirty="0"/>
              <a:t>Update Student Functionality </a:t>
            </a:r>
            <a:endParaRPr lang="en-US" sz="2800" dirty="0"/>
          </a:p>
        </p:txBody>
      </p:sp>
    </p:spTree>
    <p:extLst>
      <p:ext uri="{BB962C8B-B14F-4D97-AF65-F5344CB8AC3E}">
        <p14:creationId xmlns:p14="http://schemas.microsoft.com/office/powerpoint/2010/main" val="3496114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05B1-5CE6-157F-4678-2AA47330CB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6ECB88-40D3-533E-2890-616122BB7620}"/>
              </a:ext>
            </a:extLst>
          </p:cNvPr>
          <p:cNvSpPr>
            <a:spLocks noGrp="1"/>
          </p:cNvSpPr>
          <p:nvPr>
            <p:ph type="title"/>
          </p:nvPr>
        </p:nvSpPr>
        <p:spPr>
          <a:xfrm>
            <a:off x="1435608" y="579120"/>
            <a:ext cx="7498080" cy="487680"/>
          </a:xfrm>
        </p:spPr>
        <p:txBody>
          <a:bodyPr>
            <a:noAutofit/>
          </a:bodyPr>
          <a:lstStyle/>
          <a:p>
            <a:pPr algn="ctr"/>
            <a:r>
              <a:rPr lang="en-US" sz="3600" dirty="0"/>
              <a:t>Display Student Functionality </a:t>
            </a:r>
            <a:endParaRPr lang="en-US" sz="2800" dirty="0"/>
          </a:p>
        </p:txBody>
      </p:sp>
      <p:pic>
        <p:nvPicPr>
          <p:cNvPr id="2051" name="Picture 3">
            <a:extLst>
              <a:ext uri="{FF2B5EF4-FFF2-40B4-BE49-F238E27FC236}">
                <a16:creationId xmlns:a16="http://schemas.microsoft.com/office/drawing/2014/main" id="{8C3CE61B-5838-51CC-1A0C-1FAB666E5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81000"/>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Image result for knsit logo">
            <a:hlinkClick r:id="rId4"/>
            <a:extLst>
              <a:ext uri="{FF2B5EF4-FFF2-40B4-BE49-F238E27FC236}">
                <a16:creationId xmlns:a16="http://schemas.microsoft.com/office/drawing/2014/main" id="{402D5D19-DEC3-D05F-26D9-B6294A8146E9}"/>
              </a:ext>
            </a:extLst>
          </p:cNvPr>
          <p:cNvPicPr>
            <a:picLocks noChangeAspect="1" noChangeArrowheads="1"/>
          </p:cNvPicPr>
          <p:nvPr/>
        </p:nvPicPr>
        <p:blipFill>
          <a:blip r:embed="rId5"/>
          <a:srcRect/>
          <a:stretch>
            <a:fillRect/>
          </a:stretch>
        </p:blipFill>
        <p:spPr bwMode="auto">
          <a:xfrm>
            <a:off x="7848600" y="457200"/>
            <a:ext cx="962025" cy="857251"/>
          </a:xfrm>
          <a:prstGeom prst="rect">
            <a:avLst/>
          </a:prstGeom>
          <a:noFill/>
        </p:spPr>
      </p:pic>
      <p:sp>
        <p:nvSpPr>
          <p:cNvPr id="4" name="Slide Number Placeholder 4">
            <a:extLst>
              <a:ext uri="{FF2B5EF4-FFF2-40B4-BE49-F238E27FC236}">
                <a16:creationId xmlns:a16="http://schemas.microsoft.com/office/drawing/2014/main" id="{F92A6589-4B9D-FC74-E580-CD5ABFF3BD36}"/>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24</a:t>
            </a:r>
          </a:p>
        </p:txBody>
      </p:sp>
      <p:sp>
        <p:nvSpPr>
          <p:cNvPr id="7" name="Content Placeholder 6">
            <a:extLst>
              <a:ext uri="{FF2B5EF4-FFF2-40B4-BE49-F238E27FC236}">
                <a16:creationId xmlns:a16="http://schemas.microsoft.com/office/drawing/2014/main" id="{F781CB75-DC56-B4BA-72ED-A4304EDBB09B}"/>
              </a:ext>
            </a:extLst>
          </p:cNvPr>
          <p:cNvSpPr>
            <a:spLocks noGrp="1"/>
          </p:cNvSpPr>
          <p:nvPr>
            <p:ph sz="half" idx="1"/>
          </p:nvPr>
        </p:nvSpPr>
        <p:spPr>
          <a:xfrm>
            <a:off x="1066800" y="1447800"/>
            <a:ext cx="8001000" cy="4831080"/>
          </a:xfrm>
        </p:spPr>
        <p:txBody>
          <a:bodyPr>
            <a:normAutofit fontScale="92500" lnSpcReduction="10000"/>
          </a:bodyPr>
          <a:lstStyle/>
          <a:p>
            <a:pPr algn="just">
              <a:lnSpc>
                <a:spcPct val="150000"/>
              </a:lnSpc>
            </a:pPr>
            <a:r>
              <a:rPr lang="en-US" sz="2400" b="1" dirty="0">
                <a:latin typeface="Times New Roman" panose="02020603050405020304" pitchFamily="18" charset="0"/>
                <a:cs typeface="Times New Roman" panose="02020603050405020304" pitchFamily="18" charset="0"/>
              </a:rPr>
              <a:t>Database Query</a:t>
            </a:r>
            <a:r>
              <a:rPr lang="en-US" sz="2400" dirty="0">
                <a:latin typeface="Times New Roman" panose="02020603050405020304" pitchFamily="18" charset="0"/>
                <a:cs typeface="Times New Roman" panose="02020603050405020304" pitchFamily="18" charset="0"/>
              </a:rPr>
              <a:t>: Retrieve student records from the MySQL database table containing student information.</a:t>
            </a:r>
          </a:p>
          <a:p>
            <a:pPr algn="just">
              <a:lnSpc>
                <a:spcPct val="150000"/>
              </a:lnSpc>
            </a:pPr>
            <a:r>
              <a:rPr lang="en-US" sz="2400" b="1" dirty="0">
                <a:latin typeface="Times New Roman" panose="02020603050405020304" pitchFamily="18" charset="0"/>
                <a:cs typeface="Times New Roman" panose="02020603050405020304" pitchFamily="18" charset="0"/>
              </a:rPr>
              <a:t>Data Presentation</a:t>
            </a:r>
            <a:r>
              <a:rPr lang="en-US" sz="2400" dirty="0">
                <a:latin typeface="Times New Roman" panose="02020603050405020304" pitchFamily="18" charset="0"/>
                <a:cs typeface="Times New Roman" panose="02020603050405020304" pitchFamily="18" charset="0"/>
              </a:rPr>
              <a:t>: Format the retrieved data appropriately for display, ensuring clarity and readability.</a:t>
            </a:r>
          </a:p>
          <a:p>
            <a:pPr algn="just">
              <a:lnSpc>
                <a:spcPct val="150000"/>
              </a:lnSpc>
            </a:pPr>
            <a:r>
              <a:rPr lang="en-US" sz="2400" b="1" dirty="0">
                <a:latin typeface="Times New Roman" panose="02020603050405020304" pitchFamily="18" charset="0"/>
                <a:cs typeface="Times New Roman" panose="02020603050405020304" pitchFamily="18" charset="0"/>
              </a:rPr>
              <a:t>Update GUI</a:t>
            </a:r>
            <a:r>
              <a:rPr lang="en-US" sz="2400" dirty="0">
                <a:latin typeface="Times New Roman" panose="02020603050405020304" pitchFamily="18" charset="0"/>
                <a:cs typeface="Times New Roman" panose="02020603050405020304" pitchFamily="18" charset="0"/>
              </a:rPr>
              <a:t>: Populate the graphical user interface (GUI) with the fetched student records, such as displaying them in a table or list.</a:t>
            </a:r>
          </a:p>
          <a:p>
            <a:pPr algn="just">
              <a:lnSpc>
                <a:spcPct val="150000"/>
              </a:lnSpc>
            </a:pPr>
            <a:r>
              <a:rPr lang="en-US" sz="2400" b="1" dirty="0">
                <a:latin typeface="Times New Roman" panose="02020603050405020304" pitchFamily="18" charset="0"/>
                <a:cs typeface="Times New Roman" panose="02020603050405020304" pitchFamily="18" charset="0"/>
              </a:rPr>
              <a:t>Error Handling</a:t>
            </a:r>
            <a:r>
              <a:rPr lang="en-US" sz="2400" dirty="0">
                <a:latin typeface="Times New Roman" panose="02020603050405020304" pitchFamily="18" charset="0"/>
                <a:cs typeface="Times New Roman" panose="02020603050405020304" pitchFamily="18" charset="0"/>
              </a:rPr>
              <a:t>: Implement error handling to manage situations where data retrieval fails or encounters errors, providing informative messages to users.</a:t>
            </a:r>
            <a:endParaRPr lang="en-IN" sz="2400" dirty="0">
              <a:latin typeface="Times New Roman" panose="02020603050405020304" pitchFamily="18" charset="0"/>
              <a:cs typeface="Times New Roman" panose="02020603050405020304" pitchFamily="18" charset="0"/>
            </a:endParaRPr>
          </a:p>
          <a:p>
            <a:pPr marL="82296" indent="0">
              <a:buNone/>
            </a:pPr>
            <a:endParaRPr lang="en-US" dirty="0"/>
          </a:p>
        </p:txBody>
      </p:sp>
      <p:sp>
        <p:nvSpPr>
          <p:cNvPr id="3" name="Footer Placeholder 3">
            <a:extLst>
              <a:ext uri="{FF2B5EF4-FFF2-40B4-BE49-F238E27FC236}">
                <a16:creationId xmlns:a16="http://schemas.microsoft.com/office/drawing/2014/main" id="{429EE0C0-84EF-B51D-F084-9B3C40C4E32D}"/>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6" name="Footer Placeholder 3">
            <a:extLst>
              <a:ext uri="{FF2B5EF4-FFF2-40B4-BE49-F238E27FC236}">
                <a16:creationId xmlns:a16="http://schemas.microsoft.com/office/drawing/2014/main" id="{239DF44D-E84C-19BC-AF47-DD1CA8B5F1FA}"/>
              </a:ext>
            </a:extLst>
          </p:cNvPr>
          <p:cNvSpPr>
            <a:spLocks noGrp="1"/>
          </p:cNvSpPr>
          <p:nvPr>
            <p:ph type="ftr" sz="quarter" idx="11"/>
          </p:nvPr>
        </p:nvSpPr>
        <p:spPr>
          <a:xfrm>
            <a:off x="1034796" y="18208"/>
            <a:ext cx="6629400" cy="313261"/>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Tree>
    <p:extLst>
      <p:ext uri="{BB962C8B-B14F-4D97-AF65-F5344CB8AC3E}">
        <p14:creationId xmlns:p14="http://schemas.microsoft.com/office/powerpoint/2010/main" val="1749764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174C7-3840-C38D-AA98-7FA7D0B279FC}"/>
            </a:ext>
          </a:extLst>
        </p:cNvPr>
        <p:cNvGrpSpPr/>
        <p:nvPr/>
      </p:nvGrpSpPr>
      <p:grpSpPr>
        <a:xfrm>
          <a:off x="0" y="0"/>
          <a:ext cx="0" cy="0"/>
          <a:chOff x="0" y="0"/>
          <a:chExt cx="0" cy="0"/>
        </a:xfrm>
      </p:grpSpPr>
      <p:pic>
        <p:nvPicPr>
          <p:cNvPr id="2051" name="Picture 3">
            <a:extLst>
              <a:ext uri="{FF2B5EF4-FFF2-40B4-BE49-F238E27FC236}">
                <a16:creationId xmlns:a16="http://schemas.microsoft.com/office/drawing/2014/main" id="{7A8DD67B-4D0C-A353-E246-6F8DAB4D0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572" y="304800"/>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Image result for knsit logo">
            <a:hlinkClick r:id="rId4"/>
            <a:extLst>
              <a:ext uri="{FF2B5EF4-FFF2-40B4-BE49-F238E27FC236}">
                <a16:creationId xmlns:a16="http://schemas.microsoft.com/office/drawing/2014/main" id="{B6FC68FE-27C4-8D06-7E39-EF0EB772DBE3}"/>
              </a:ext>
            </a:extLst>
          </p:cNvPr>
          <p:cNvPicPr>
            <a:picLocks noChangeAspect="1" noChangeArrowheads="1"/>
          </p:cNvPicPr>
          <p:nvPr/>
        </p:nvPicPr>
        <p:blipFill>
          <a:blip r:embed="rId5"/>
          <a:srcRect/>
          <a:stretch>
            <a:fillRect/>
          </a:stretch>
        </p:blipFill>
        <p:spPr bwMode="auto">
          <a:xfrm>
            <a:off x="7850372" y="381000"/>
            <a:ext cx="962025" cy="857251"/>
          </a:xfrm>
          <a:prstGeom prst="rect">
            <a:avLst/>
          </a:prstGeom>
          <a:noFill/>
        </p:spPr>
      </p:pic>
      <p:sp>
        <p:nvSpPr>
          <p:cNvPr id="4" name="Slide Number Placeholder 4">
            <a:extLst>
              <a:ext uri="{FF2B5EF4-FFF2-40B4-BE49-F238E27FC236}">
                <a16:creationId xmlns:a16="http://schemas.microsoft.com/office/drawing/2014/main" id="{12AA8E0E-17BA-02BC-7748-FB5C1DC808F2}"/>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25</a:t>
            </a:r>
          </a:p>
        </p:txBody>
      </p:sp>
      <p:pic>
        <p:nvPicPr>
          <p:cNvPr id="3" name="Content Placeholder 7">
            <a:extLst>
              <a:ext uri="{FF2B5EF4-FFF2-40B4-BE49-F238E27FC236}">
                <a16:creationId xmlns:a16="http://schemas.microsoft.com/office/drawing/2014/main" id="{46317CE0-17F2-5C49-4390-7491E77B4B87}"/>
              </a:ext>
            </a:extLst>
          </p:cNvPr>
          <p:cNvPicPr>
            <a:picLocks noGrp="1" noChangeAspect="1"/>
          </p:cNvPicPr>
          <p:nvPr>
            <p:ph sz="half" idx="1"/>
          </p:nvPr>
        </p:nvPicPr>
        <p:blipFill>
          <a:blip r:embed="rId6"/>
          <a:stretch>
            <a:fillRect/>
          </a:stretch>
        </p:blipFill>
        <p:spPr>
          <a:xfrm>
            <a:off x="1066800" y="1371600"/>
            <a:ext cx="8001000" cy="5029200"/>
          </a:xfrm>
        </p:spPr>
      </p:pic>
      <p:sp>
        <p:nvSpPr>
          <p:cNvPr id="6" name="Footer Placeholder 3">
            <a:extLst>
              <a:ext uri="{FF2B5EF4-FFF2-40B4-BE49-F238E27FC236}">
                <a16:creationId xmlns:a16="http://schemas.microsoft.com/office/drawing/2014/main" id="{BDBB8863-57BB-C4DC-4461-6A5333C19A3C}"/>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7" name="Footer Placeholder 3">
            <a:extLst>
              <a:ext uri="{FF2B5EF4-FFF2-40B4-BE49-F238E27FC236}">
                <a16:creationId xmlns:a16="http://schemas.microsoft.com/office/drawing/2014/main" id="{5277EC44-4AF5-0831-A823-F737662A898B}"/>
              </a:ext>
            </a:extLst>
          </p:cNvPr>
          <p:cNvSpPr>
            <a:spLocks noGrp="1"/>
          </p:cNvSpPr>
          <p:nvPr>
            <p:ph type="ftr" sz="quarter" idx="11"/>
          </p:nvPr>
        </p:nvSpPr>
        <p:spPr>
          <a:xfrm>
            <a:off x="1034796" y="18208"/>
            <a:ext cx="6629400" cy="256112"/>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
        <p:nvSpPr>
          <p:cNvPr id="2" name="Title 1">
            <a:extLst>
              <a:ext uri="{FF2B5EF4-FFF2-40B4-BE49-F238E27FC236}">
                <a16:creationId xmlns:a16="http://schemas.microsoft.com/office/drawing/2014/main" id="{8FF36864-EA8F-613F-199E-1BDFD030C455}"/>
              </a:ext>
            </a:extLst>
          </p:cNvPr>
          <p:cNvSpPr>
            <a:spLocks noGrp="1"/>
          </p:cNvSpPr>
          <p:nvPr>
            <p:ph type="title"/>
          </p:nvPr>
        </p:nvSpPr>
        <p:spPr>
          <a:xfrm>
            <a:off x="1435608" y="579120"/>
            <a:ext cx="7498080" cy="487680"/>
          </a:xfrm>
        </p:spPr>
        <p:txBody>
          <a:bodyPr>
            <a:noAutofit/>
          </a:bodyPr>
          <a:lstStyle/>
          <a:p>
            <a:pPr algn="ctr"/>
            <a:r>
              <a:rPr lang="en-US" sz="3600" dirty="0"/>
              <a:t>Display Student Functionality </a:t>
            </a:r>
            <a:endParaRPr lang="en-US" sz="2800" dirty="0"/>
          </a:p>
        </p:txBody>
      </p:sp>
    </p:spTree>
    <p:extLst>
      <p:ext uri="{BB962C8B-B14F-4D97-AF65-F5344CB8AC3E}">
        <p14:creationId xmlns:p14="http://schemas.microsoft.com/office/powerpoint/2010/main" val="1398745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26CC3-59FD-9B37-82AB-0DEB1BA63B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85707F-3E61-5FAF-6F6F-6FF8D55D3B85}"/>
              </a:ext>
            </a:extLst>
          </p:cNvPr>
          <p:cNvSpPr>
            <a:spLocks noGrp="1"/>
          </p:cNvSpPr>
          <p:nvPr>
            <p:ph type="title"/>
          </p:nvPr>
        </p:nvSpPr>
        <p:spPr>
          <a:xfrm>
            <a:off x="1398394" y="552450"/>
            <a:ext cx="7498080" cy="487680"/>
          </a:xfrm>
        </p:spPr>
        <p:txBody>
          <a:bodyPr>
            <a:noAutofit/>
          </a:bodyPr>
          <a:lstStyle/>
          <a:p>
            <a:pPr algn="ctr"/>
            <a:r>
              <a:rPr lang="en-US" sz="3600" dirty="0"/>
              <a:t>Exit Student Functionality </a:t>
            </a:r>
            <a:endParaRPr lang="en-US" sz="2800" dirty="0"/>
          </a:p>
        </p:txBody>
      </p:sp>
      <p:pic>
        <p:nvPicPr>
          <p:cNvPr id="2051" name="Picture 3">
            <a:extLst>
              <a:ext uri="{FF2B5EF4-FFF2-40B4-BE49-F238E27FC236}">
                <a16:creationId xmlns:a16="http://schemas.microsoft.com/office/drawing/2014/main" id="{D63C40D6-2F34-A078-DF9F-2B6986EF5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586" y="354330"/>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Image result for knsit logo">
            <a:hlinkClick r:id="rId4"/>
            <a:extLst>
              <a:ext uri="{FF2B5EF4-FFF2-40B4-BE49-F238E27FC236}">
                <a16:creationId xmlns:a16="http://schemas.microsoft.com/office/drawing/2014/main" id="{6C7A614A-7E61-0214-6F78-B1BE4D9E6617}"/>
              </a:ext>
            </a:extLst>
          </p:cNvPr>
          <p:cNvPicPr>
            <a:picLocks noChangeAspect="1" noChangeArrowheads="1"/>
          </p:cNvPicPr>
          <p:nvPr/>
        </p:nvPicPr>
        <p:blipFill>
          <a:blip r:embed="rId5"/>
          <a:srcRect/>
          <a:stretch>
            <a:fillRect/>
          </a:stretch>
        </p:blipFill>
        <p:spPr bwMode="auto">
          <a:xfrm>
            <a:off x="7820348" y="446921"/>
            <a:ext cx="962025" cy="857251"/>
          </a:xfrm>
          <a:prstGeom prst="rect">
            <a:avLst/>
          </a:prstGeom>
          <a:noFill/>
        </p:spPr>
      </p:pic>
      <p:sp>
        <p:nvSpPr>
          <p:cNvPr id="4" name="Slide Number Placeholder 4">
            <a:extLst>
              <a:ext uri="{FF2B5EF4-FFF2-40B4-BE49-F238E27FC236}">
                <a16:creationId xmlns:a16="http://schemas.microsoft.com/office/drawing/2014/main" id="{72A769C9-3B5B-9BDE-CF3E-E547E214FEAC}"/>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26</a:t>
            </a:r>
          </a:p>
        </p:txBody>
      </p:sp>
      <p:sp>
        <p:nvSpPr>
          <p:cNvPr id="7" name="Content Placeholder 6">
            <a:extLst>
              <a:ext uri="{FF2B5EF4-FFF2-40B4-BE49-F238E27FC236}">
                <a16:creationId xmlns:a16="http://schemas.microsoft.com/office/drawing/2014/main" id="{E39F2FF6-1055-509B-476F-ADCADAEF3B19}"/>
              </a:ext>
            </a:extLst>
          </p:cNvPr>
          <p:cNvSpPr>
            <a:spLocks noGrp="1"/>
          </p:cNvSpPr>
          <p:nvPr>
            <p:ph sz="half" idx="1"/>
          </p:nvPr>
        </p:nvSpPr>
        <p:spPr>
          <a:xfrm>
            <a:off x="1066800" y="1371600"/>
            <a:ext cx="8077200" cy="5027716"/>
          </a:xfrm>
        </p:spPr>
        <p:txBody>
          <a:bodyPr>
            <a:noAutofit/>
          </a:bodyPr>
          <a:lstStyle/>
          <a:p>
            <a:pPr algn="just">
              <a:lnSpc>
                <a:spcPct val="160000"/>
              </a:lnSpc>
            </a:pPr>
            <a:r>
              <a:rPr lang="en-US" sz="2000" b="1" dirty="0">
                <a:latin typeface="Times New Roman" panose="02020603050405020304" pitchFamily="18" charset="0"/>
                <a:cs typeface="Times New Roman" panose="02020603050405020304" pitchFamily="18" charset="0"/>
              </a:rPr>
              <a:t>Confirmation Prompt</a:t>
            </a:r>
            <a:r>
              <a:rPr lang="en-US" sz="2000" dirty="0">
                <a:latin typeface="Times New Roman" panose="02020603050405020304" pitchFamily="18" charset="0"/>
                <a:cs typeface="Times New Roman" panose="02020603050405020304" pitchFamily="18" charset="0"/>
              </a:rPr>
              <a:t>: Display a confirmation prompt to the user asking if they want to exit the application.</a:t>
            </a:r>
          </a:p>
          <a:p>
            <a:pPr algn="just">
              <a:lnSpc>
                <a:spcPct val="160000"/>
              </a:lnSpc>
            </a:pPr>
            <a:r>
              <a:rPr lang="en-US" sz="2000" b="1" dirty="0">
                <a:latin typeface="Times New Roman" panose="02020603050405020304" pitchFamily="18" charset="0"/>
                <a:cs typeface="Times New Roman" panose="02020603050405020304" pitchFamily="18" charset="0"/>
              </a:rPr>
              <a:t>User Response Handling</a:t>
            </a:r>
            <a:r>
              <a:rPr lang="en-US" sz="2000" dirty="0">
                <a:latin typeface="Times New Roman" panose="02020603050405020304" pitchFamily="18" charset="0"/>
                <a:cs typeface="Times New Roman" panose="02020603050405020304" pitchFamily="18" charset="0"/>
              </a:rPr>
              <a:t>: Capture the user's response from the prompt and proceed accordingly based on their choice.</a:t>
            </a:r>
          </a:p>
          <a:p>
            <a:pPr algn="just">
              <a:lnSpc>
                <a:spcPct val="160000"/>
              </a:lnSpc>
            </a:pPr>
            <a:r>
              <a:rPr lang="en-US" sz="2000" b="1" dirty="0">
                <a:latin typeface="Times New Roman" panose="02020603050405020304" pitchFamily="18" charset="0"/>
                <a:cs typeface="Times New Roman" panose="02020603050405020304" pitchFamily="18" charset="0"/>
              </a:rPr>
              <a:t>Graceful Exit</a:t>
            </a:r>
            <a:r>
              <a:rPr lang="en-US" sz="2000" dirty="0">
                <a:latin typeface="Times New Roman" panose="02020603050405020304" pitchFamily="18" charset="0"/>
                <a:cs typeface="Times New Roman" panose="02020603050405020304" pitchFamily="18" charset="0"/>
              </a:rPr>
              <a:t>: If the user chooses to exit, close the application window or terminate the program in a graceful manner.</a:t>
            </a:r>
          </a:p>
          <a:p>
            <a:pPr algn="just">
              <a:lnSpc>
                <a:spcPct val="160000"/>
              </a:lnSpc>
            </a:pPr>
            <a:r>
              <a:rPr lang="en-US" sz="2000" b="1" dirty="0">
                <a:latin typeface="Times New Roman" panose="02020603050405020304" pitchFamily="18" charset="0"/>
                <a:cs typeface="Times New Roman" panose="02020603050405020304" pitchFamily="18" charset="0"/>
              </a:rPr>
              <a:t>Data Saving (Optional): </a:t>
            </a:r>
            <a:r>
              <a:rPr lang="en-US" sz="2000" dirty="0">
                <a:latin typeface="Times New Roman" panose="02020603050405020304" pitchFamily="18" charset="0"/>
                <a:cs typeface="Times New Roman" panose="02020603050405020304" pitchFamily="18" charset="0"/>
              </a:rPr>
              <a:t>Optionally, save any unsaved data or perform necessary cleanup tasks before exiting the application.</a:t>
            </a:r>
            <a:endParaRPr lang="en-IN" sz="2000" dirty="0">
              <a:latin typeface="Times New Roman" panose="02020603050405020304" pitchFamily="18" charset="0"/>
              <a:cs typeface="Times New Roman" panose="02020603050405020304" pitchFamily="18" charset="0"/>
            </a:endParaRPr>
          </a:p>
          <a:p>
            <a:endParaRPr lang="en-US" sz="600" dirty="0"/>
          </a:p>
        </p:txBody>
      </p:sp>
      <p:sp>
        <p:nvSpPr>
          <p:cNvPr id="3" name="Footer Placeholder 3">
            <a:extLst>
              <a:ext uri="{FF2B5EF4-FFF2-40B4-BE49-F238E27FC236}">
                <a16:creationId xmlns:a16="http://schemas.microsoft.com/office/drawing/2014/main" id="{45C895D7-DFAB-40EC-2705-49F88170710A}"/>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6" name="Footer Placeholder 3">
            <a:extLst>
              <a:ext uri="{FF2B5EF4-FFF2-40B4-BE49-F238E27FC236}">
                <a16:creationId xmlns:a16="http://schemas.microsoft.com/office/drawing/2014/main" id="{AFCDDFA1-C4F8-6A0B-C708-C232D0AFC55D}"/>
              </a:ext>
            </a:extLst>
          </p:cNvPr>
          <p:cNvSpPr>
            <a:spLocks noGrp="1"/>
          </p:cNvSpPr>
          <p:nvPr>
            <p:ph type="ftr" sz="quarter" idx="11"/>
          </p:nvPr>
        </p:nvSpPr>
        <p:spPr>
          <a:xfrm>
            <a:off x="1034796" y="18208"/>
            <a:ext cx="6629400" cy="270200"/>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Tree>
    <p:extLst>
      <p:ext uri="{BB962C8B-B14F-4D97-AF65-F5344CB8AC3E}">
        <p14:creationId xmlns:p14="http://schemas.microsoft.com/office/powerpoint/2010/main" val="5041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AC85E-CF6F-8B26-630E-1962A320C009}"/>
            </a:ext>
          </a:extLst>
        </p:cNvPr>
        <p:cNvGrpSpPr/>
        <p:nvPr/>
      </p:nvGrpSpPr>
      <p:grpSpPr>
        <a:xfrm>
          <a:off x="0" y="0"/>
          <a:ext cx="0" cy="0"/>
          <a:chOff x="0" y="0"/>
          <a:chExt cx="0" cy="0"/>
        </a:xfrm>
      </p:grpSpPr>
      <p:pic>
        <p:nvPicPr>
          <p:cNvPr id="2051" name="Picture 3">
            <a:extLst>
              <a:ext uri="{FF2B5EF4-FFF2-40B4-BE49-F238E27FC236}">
                <a16:creationId xmlns:a16="http://schemas.microsoft.com/office/drawing/2014/main" id="{06AFD1C2-1A50-D878-9EC4-FEC7631B1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792" y="304800"/>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Image result for knsit logo">
            <a:hlinkClick r:id="rId4"/>
            <a:extLst>
              <a:ext uri="{FF2B5EF4-FFF2-40B4-BE49-F238E27FC236}">
                <a16:creationId xmlns:a16="http://schemas.microsoft.com/office/drawing/2014/main" id="{C83503C3-DE3D-FA64-DE62-C20B40F2983D}"/>
              </a:ext>
            </a:extLst>
          </p:cNvPr>
          <p:cNvPicPr>
            <a:picLocks noChangeAspect="1" noChangeArrowheads="1"/>
          </p:cNvPicPr>
          <p:nvPr/>
        </p:nvPicPr>
        <p:blipFill>
          <a:blip r:embed="rId5"/>
          <a:srcRect/>
          <a:stretch>
            <a:fillRect/>
          </a:stretch>
        </p:blipFill>
        <p:spPr bwMode="auto">
          <a:xfrm>
            <a:off x="7784592" y="381000"/>
            <a:ext cx="962025" cy="857251"/>
          </a:xfrm>
          <a:prstGeom prst="rect">
            <a:avLst/>
          </a:prstGeom>
          <a:noFill/>
        </p:spPr>
      </p:pic>
      <p:sp>
        <p:nvSpPr>
          <p:cNvPr id="4" name="Slide Number Placeholder 4">
            <a:extLst>
              <a:ext uri="{FF2B5EF4-FFF2-40B4-BE49-F238E27FC236}">
                <a16:creationId xmlns:a16="http://schemas.microsoft.com/office/drawing/2014/main" id="{393FD011-CF2B-5657-1A1D-47D8D18A166C}"/>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27</a:t>
            </a:r>
          </a:p>
        </p:txBody>
      </p:sp>
      <p:pic>
        <p:nvPicPr>
          <p:cNvPr id="3" name="Content Placeholder 7">
            <a:extLst>
              <a:ext uri="{FF2B5EF4-FFF2-40B4-BE49-F238E27FC236}">
                <a16:creationId xmlns:a16="http://schemas.microsoft.com/office/drawing/2014/main" id="{79049ACD-1634-0061-A068-A1D598199CE6}"/>
              </a:ext>
            </a:extLst>
          </p:cNvPr>
          <p:cNvPicPr>
            <a:picLocks noGrp="1" noChangeAspect="1"/>
          </p:cNvPicPr>
          <p:nvPr>
            <p:ph sz="half" idx="1"/>
          </p:nvPr>
        </p:nvPicPr>
        <p:blipFill>
          <a:blip r:embed="rId6"/>
          <a:stretch>
            <a:fillRect/>
          </a:stretch>
        </p:blipFill>
        <p:spPr>
          <a:xfrm>
            <a:off x="1066800" y="1371600"/>
            <a:ext cx="8077200" cy="5029200"/>
          </a:xfrm>
        </p:spPr>
      </p:pic>
      <p:sp>
        <p:nvSpPr>
          <p:cNvPr id="6" name="Footer Placeholder 3">
            <a:extLst>
              <a:ext uri="{FF2B5EF4-FFF2-40B4-BE49-F238E27FC236}">
                <a16:creationId xmlns:a16="http://schemas.microsoft.com/office/drawing/2014/main" id="{74BE321A-0196-886C-B3F1-9686DBBEECD2}"/>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7" name="Footer Placeholder 3">
            <a:extLst>
              <a:ext uri="{FF2B5EF4-FFF2-40B4-BE49-F238E27FC236}">
                <a16:creationId xmlns:a16="http://schemas.microsoft.com/office/drawing/2014/main" id="{246000CC-CEFD-E9D8-A475-295CB6678602}"/>
              </a:ext>
            </a:extLst>
          </p:cNvPr>
          <p:cNvSpPr>
            <a:spLocks noGrp="1"/>
          </p:cNvSpPr>
          <p:nvPr>
            <p:ph type="ftr" sz="quarter" idx="11"/>
          </p:nvPr>
        </p:nvSpPr>
        <p:spPr>
          <a:xfrm>
            <a:off x="1034796" y="18208"/>
            <a:ext cx="6629400" cy="286592"/>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
        <p:nvSpPr>
          <p:cNvPr id="2" name="Title 1">
            <a:extLst>
              <a:ext uri="{FF2B5EF4-FFF2-40B4-BE49-F238E27FC236}">
                <a16:creationId xmlns:a16="http://schemas.microsoft.com/office/drawing/2014/main" id="{06584004-3126-A5A9-74DB-657E5D089332}"/>
              </a:ext>
            </a:extLst>
          </p:cNvPr>
          <p:cNvSpPr>
            <a:spLocks noGrp="1"/>
          </p:cNvSpPr>
          <p:nvPr>
            <p:ph type="title"/>
          </p:nvPr>
        </p:nvSpPr>
        <p:spPr>
          <a:xfrm>
            <a:off x="1398394" y="552450"/>
            <a:ext cx="7498080" cy="487680"/>
          </a:xfrm>
        </p:spPr>
        <p:txBody>
          <a:bodyPr>
            <a:noAutofit/>
          </a:bodyPr>
          <a:lstStyle/>
          <a:p>
            <a:pPr algn="ctr"/>
            <a:r>
              <a:rPr lang="en-US" sz="3600" dirty="0"/>
              <a:t>Exit Student Functionality </a:t>
            </a:r>
            <a:endParaRPr lang="en-US" sz="2800" dirty="0"/>
          </a:p>
        </p:txBody>
      </p:sp>
    </p:spTree>
    <p:extLst>
      <p:ext uri="{BB962C8B-B14F-4D97-AF65-F5344CB8AC3E}">
        <p14:creationId xmlns:p14="http://schemas.microsoft.com/office/powerpoint/2010/main" val="1287993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79B0C-07EA-931C-791C-E2D34DD55B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31C54C-EF6F-6097-551D-B492409565B3}"/>
              </a:ext>
            </a:extLst>
          </p:cNvPr>
          <p:cNvSpPr>
            <a:spLocks noGrp="1"/>
          </p:cNvSpPr>
          <p:nvPr>
            <p:ph type="title"/>
          </p:nvPr>
        </p:nvSpPr>
        <p:spPr>
          <a:xfrm>
            <a:off x="1439045" y="560070"/>
            <a:ext cx="7498080" cy="487680"/>
          </a:xfrm>
        </p:spPr>
        <p:txBody>
          <a:bodyPr>
            <a:noAutofit/>
          </a:bodyPr>
          <a:lstStyle/>
          <a:p>
            <a:pPr algn="ctr"/>
            <a:r>
              <a:rPr lang="en-US" sz="3600" dirty="0"/>
              <a:t>Conclusion </a:t>
            </a:r>
            <a:endParaRPr lang="en-US" sz="2800" dirty="0"/>
          </a:p>
        </p:txBody>
      </p:sp>
      <p:pic>
        <p:nvPicPr>
          <p:cNvPr id="2051" name="Picture 3">
            <a:extLst>
              <a:ext uri="{FF2B5EF4-FFF2-40B4-BE49-F238E27FC236}">
                <a16:creationId xmlns:a16="http://schemas.microsoft.com/office/drawing/2014/main" id="{DF0E710A-287A-22C9-7E2D-39114CE6D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237" y="361950"/>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Image result for knsit logo">
            <a:hlinkClick r:id="rId4"/>
            <a:extLst>
              <a:ext uri="{FF2B5EF4-FFF2-40B4-BE49-F238E27FC236}">
                <a16:creationId xmlns:a16="http://schemas.microsoft.com/office/drawing/2014/main" id="{02EF0F82-F49E-0192-1F0B-747E203A23F7}"/>
              </a:ext>
            </a:extLst>
          </p:cNvPr>
          <p:cNvPicPr>
            <a:picLocks noChangeAspect="1" noChangeArrowheads="1"/>
          </p:cNvPicPr>
          <p:nvPr/>
        </p:nvPicPr>
        <p:blipFill>
          <a:blip r:embed="rId5"/>
          <a:srcRect/>
          <a:stretch>
            <a:fillRect/>
          </a:stretch>
        </p:blipFill>
        <p:spPr bwMode="auto">
          <a:xfrm>
            <a:off x="7852037" y="438150"/>
            <a:ext cx="962025" cy="857251"/>
          </a:xfrm>
          <a:prstGeom prst="rect">
            <a:avLst/>
          </a:prstGeom>
          <a:noFill/>
        </p:spPr>
      </p:pic>
      <p:sp>
        <p:nvSpPr>
          <p:cNvPr id="4" name="Slide Number Placeholder 4">
            <a:extLst>
              <a:ext uri="{FF2B5EF4-FFF2-40B4-BE49-F238E27FC236}">
                <a16:creationId xmlns:a16="http://schemas.microsoft.com/office/drawing/2014/main" id="{07EE2BA5-5E7D-DE8C-BE16-B3635DB5476D}"/>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28</a:t>
            </a:r>
          </a:p>
        </p:txBody>
      </p:sp>
      <p:sp>
        <p:nvSpPr>
          <p:cNvPr id="7" name="Content Placeholder 6">
            <a:extLst>
              <a:ext uri="{FF2B5EF4-FFF2-40B4-BE49-F238E27FC236}">
                <a16:creationId xmlns:a16="http://schemas.microsoft.com/office/drawing/2014/main" id="{9B510F47-2354-F664-7B83-C8F494D730C0}"/>
              </a:ext>
            </a:extLst>
          </p:cNvPr>
          <p:cNvSpPr>
            <a:spLocks noGrp="1"/>
          </p:cNvSpPr>
          <p:nvPr>
            <p:ph sz="half" idx="1"/>
          </p:nvPr>
        </p:nvSpPr>
        <p:spPr>
          <a:xfrm>
            <a:off x="1066800" y="1524000"/>
            <a:ext cx="8001000" cy="4781550"/>
          </a:xfrm>
        </p:spPr>
        <p:txBody>
          <a:bodyPr>
            <a:no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In conclusion, the provided code implements a College Placement System with a graphical user interface (GUI) using </a:t>
            </a:r>
            <a:r>
              <a:rPr lang="en-US" sz="1800" dirty="0" err="1">
                <a:solidFill>
                  <a:schemeClr val="tx1"/>
                </a:solidFill>
                <a:latin typeface="Times New Roman" panose="02020603050405020304" pitchFamily="18" charset="0"/>
                <a:cs typeface="Times New Roman" panose="02020603050405020304" pitchFamily="18" charset="0"/>
              </a:rPr>
              <a:t>Tkinter</a:t>
            </a:r>
            <a:r>
              <a:rPr lang="en-US" sz="1800" dirty="0">
                <a:solidFill>
                  <a:schemeClr val="tx1"/>
                </a:solidFill>
                <a:latin typeface="Times New Roman" panose="02020603050405020304" pitchFamily="18" charset="0"/>
                <a:cs typeface="Times New Roman" panose="02020603050405020304" pitchFamily="18" charset="0"/>
              </a:rPr>
              <a:t> in Python.</a:t>
            </a:r>
          </a:p>
          <a:p>
            <a:pPr marL="82296" indent="0" algn="just">
              <a:buNone/>
            </a:pPr>
            <a:r>
              <a:rPr lang="en-US" sz="1800" dirty="0">
                <a:solidFill>
                  <a:schemeClr val="tx1"/>
                </a:solidFill>
                <a:latin typeface="Times New Roman" panose="02020603050405020304" pitchFamily="18" charset="0"/>
                <a:cs typeface="Times New Roman" panose="02020603050405020304" pitchFamily="18" charset="0"/>
              </a:rPr>
              <a:t> </a:t>
            </a:r>
          </a:p>
          <a:p>
            <a:pPr algn="just"/>
            <a:r>
              <a:rPr lang="en-US" sz="1800" dirty="0">
                <a:solidFill>
                  <a:schemeClr val="tx1"/>
                </a:solidFill>
                <a:latin typeface="Times New Roman" panose="02020603050405020304" pitchFamily="18" charset="0"/>
                <a:cs typeface="Times New Roman" panose="02020603050405020304" pitchFamily="18" charset="0"/>
              </a:rPr>
              <a:t>It allows users to perform various operations, including adding, searching, updating, and deleting student records. </a:t>
            </a:r>
          </a:p>
          <a:p>
            <a:pPr marL="82296" indent="0" algn="just">
              <a:buNone/>
            </a:pP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system maintains a connection to a MySQL database to store and retrieve student information. </a:t>
            </a:r>
          </a:p>
          <a:p>
            <a:pPr marL="82296" indent="0" algn="just">
              <a:buNone/>
            </a:pP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GUI features interactive frames for data entry and display, while dynamic components like a slider and clock enhance the user experience.</a:t>
            </a:r>
          </a:p>
          <a:p>
            <a:pPr marL="82296" indent="0" algn="just">
              <a:buNone/>
            </a:pPr>
            <a:r>
              <a:rPr lang="en-US" sz="1800" dirty="0">
                <a:solidFill>
                  <a:schemeClr val="tx1"/>
                </a:solidFill>
                <a:latin typeface="Times New Roman" panose="02020603050405020304" pitchFamily="18" charset="0"/>
                <a:cs typeface="Times New Roman" panose="02020603050405020304" pitchFamily="18" charset="0"/>
              </a:rPr>
              <a:t> </a:t>
            </a:r>
          </a:p>
          <a:p>
            <a:pPr algn="just"/>
            <a:r>
              <a:rPr lang="en-US" sz="1800" dirty="0">
                <a:solidFill>
                  <a:schemeClr val="tx1"/>
                </a:solidFill>
                <a:latin typeface="Times New Roman" panose="02020603050405020304" pitchFamily="18" charset="0"/>
                <a:cs typeface="Times New Roman" panose="02020603050405020304" pitchFamily="18" charset="0"/>
              </a:rPr>
              <a:t>The code demonstrates proficiency in integrating GUI elements, database operations, and error handling to create a functional college placement application.</a:t>
            </a:r>
            <a:endParaRPr lang="en-US" sz="1600" dirty="0"/>
          </a:p>
        </p:txBody>
      </p:sp>
      <p:sp>
        <p:nvSpPr>
          <p:cNvPr id="3" name="Footer Placeholder 3">
            <a:extLst>
              <a:ext uri="{FF2B5EF4-FFF2-40B4-BE49-F238E27FC236}">
                <a16:creationId xmlns:a16="http://schemas.microsoft.com/office/drawing/2014/main" id="{197E8595-2E3D-838F-9EA8-4020008769D0}"/>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6" name="Footer Placeholder 3">
            <a:extLst>
              <a:ext uri="{FF2B5EF4-FFF2-40B4-BE49-F238E27FC236}">
                <a16:creationId xmlns:a16="http://schemas.microsoft.com/office/drawing/2014/main" id="{AE993AFA-3904-B16D-4DC9-6E44EBF5E87A}"/>
              </a:ext>
            </a:extLst>
          </p:cNvPr>
          <p:cNvSpPr>
            <a:spLocks noGrp="1"/>
          </p:cNvSpPr>
          <p:nvPr>
            <p:ph type="ftr" sz="quarter" idx="11"/>
          </p:nvPr>
        </p:nvSpPr>
        <p:spPr>
          <a:xfrm>
            <a:off x="1034796" y="18208"/>
            <a:ext cx="6629400" cy="343742"/>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Tree>
    <p:extLst>
      <p:ext uri="{BB962C8B-B14F-4D97-AF65-F5344CB8AC3E}">
        <p14:creationId xmlns:p14="http://schemas.microsoft.com/office/powerpoint/2010/main" val="3084754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061" y="381000"/>
            <a:ext cx="1268413" cy="106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descr="Image result for knsit logo">
            <a:hlinkClick r:id="rId3"/>
          </p:cNvPr>
          <p:cNvPicPr>
            <a:picLocks noChangeAspect="1" noChangeArrowheads="1"/>
          </p:cNvPicPr>
          <p:nvPr/>
        </p:nvPicPr>
        <p:blipFill>
          <a:blip r:embed="rId4"/>
          <a:srcRect/>
          <a:stretch>
            <a:fillRect/>
          </a:stretch>
        </p:blipFill>
        <p:spPr bwMode="auto">
          <a:xfrm>
            <a:off x="8171236" y="381000"/>
            <a:ext cx="962025" cy="857251"/>
          </a:xfrm>
          <a:prstGeom prst="rect">
            <a:avLst/>
          </a:prstGeom>
          <a:noFill/>
        </p:spPr>
      </p:pic>
      <p:sp>
        <p:nvSpPr>
          <p:cNvPr id="2" name="Slide Number Placeholder 4">
            <a:extLst>
              <a:ext uri="{FF2B5EF4-FFF2-40B4-BE49-F238E27FC236}">
                <a16:creationId xmlns:a16="http://schemas.microsoft.com/office/drawing/2014/main" id="{4260E77C-774C-9738-7023-1383BB09B315}"/>
              </a:ext>
            </a:extLst>
          </p:cNvPr>
          <p:cNvSpPr>
            <a:spLocks noGrp="1"/>
          </p:cNvSpPr>
          <p:nvPr>
            <p:ph type="sldNum" sz="quarter" idx="12"/>
          </p:nvPr>
        </p:nvSpPr>
        <p:spPr>
          <a:xfrm>
            <a:off x="7845552" y="6367607"/>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29</a:t>
            </a:r>
          </a:p>
        </p:txBody>
      </p:sp>
      <p:sp>
        <p:nvSpPr>
          <p:cNvPr id="5" name="Content Placeholder 4">
            <a:extLst>
              <a:ext uri="{FF2B5EF4-FFF2-40B4-BE49-F238E27FC236}">
                <a16:creationId xmlns:a16="http://schemas.microsoft.com/office/drawing/2014/main" id="{22DD2EE3-DDF6-2AB5-2087-D05D2220DD31}"/>
              </a:ext>
            </a:extLst>
          </p:cNvPr>
          <p:cNvSpPr>
            <a:spLocks noGrp="1"/>
          </p:cNvSpPr>
          <p:nvPr>
            <p:ph sz="half" idx="2"/>
          </p:nvPr>
        </p:nvSpPr>
        <p:spPr>
          <a:xfrm>
            <a:off x="1034796" y="1523998"/>
            <a:ext cx="7498081" cy="4665769"/>
          </a:xfrm>
        </p:spPr>
        <p:txBody>
          <a:bodyPr>
            <a:normAutofit fontScale="77500" lnSpcReduction="20000"/>
          </a:bodyPr>
          <a:lstStyle/>
          <a:p>
            <a:pPr marL="0" marR="0" indent="0">
              <a:lnSpc>
                <a:spcPct val="150000"/>
              </a:lnSpc>
              <a:spcBef>
                <a:spcPts val="0"/>
              </a:spcBef>
              <a:spcAft>
                <a:spcPts val="1000"/>
              </a:spcAft>
              <a:buNone/>
              <a:tabLst>
                <a:tab pos="457200" algn="l"/>
                <a:tab pos="914400" algn="l"/>
                <a:tab pos="1371600" algn="l"/>
                <a:tab pos="211645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US" sz="2000" u="sng"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https://www.python.org/doc/essays/blurb/</a:t>
            </a:r>
            <a:endParaRPr lang="en-US" sz="2000" dirty="0">
              <a:solidFill>
                <a:srgbClr val="00B0F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50000"/>
              </a:lnSpc>
              <a:spcBef>
                <a:spcPts val="0"/>
              </a:spcBef>
              <a:spcAft>
                <a:spcPts val="1000"/>
              </a:spcAft>
              <a:buNone/>
              <a:tabLst>
                <a:tab pos="457200" algn="l"/>
                <a:tab pos="914400" algn="l"/>
                <a:tab pos="1371600" algn="l"/>
                <a:tab pos="211645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20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https://docs.python.org/3/library/tkinter.html</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50000"/>
              </a:lnSpc>
              <a:spcBef>
                <a:spcPts val="0"/>
              </a:spcBef>
              <a:spcAft>
                <a:spcPts val="1000"/>
              </a:spcAft>
              <a:buNone/>
              <a:tabLst>
                <a:tab pos="457200" algn="l"/>
                <a:tab pos="914400" algn="l"/>
                <a:tab pos="1371600" algn="l"/>
                <a:tab pos="211645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20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https://realpython.com/python-gui-tkinter/</a:t>
            </a:r>
            <a:endParaRPr lang="en-US" sz="20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50000"/>
              </a:lnSpc>
              <a:spcBef>
                <a:spcPts val="0"/>
              </a:spcBef>
              <a:spcAft>
                <a:spcPts val="1000"/>
              </a:spcAft>
              <a:buNone/>
              <a:tabLst>
                <a:tab pos="457200" algn="l"/>
                <a:tab pos="914400" algn="l"/>
                <a:tab pos="1371600" algn="l"/>
                <a:tab pos="2116455"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20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https://chat.openai.com/</a:t>
            </a:r>
            <a:endParaRPr lang="en-US" sz="20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spcBef>
                <a:spcPts val="0"/>
              </a:spcBef>
              <a:spcAft>
                <a:spcPts val="1000"/>
              </a:spcAft>
              <a:buNone/>
              <a:tabLst>
                <a:tab pos="457200" algn="l"/>
                <a:tab pos="914400" algn="l"/>
                <a:tab pos="1371600" algn="l"/>
                <a:tab pos="2116455" algn="l"/>
              </a:tabLst>
            </a:pPr>
            <a:r>
              <a:rPr lang="en-US" sz="2000" dirty="0">
                <a:effectLst/>
                <a:latin typeface="Calibri" panose="020F0502020204030204" pitchFamily="34" charset="0"/>
                <a:ea typeface="Times New Roman" panose="02020603050405020304" pitchFamily="18" charset="0"/>
                <a:cs typeface="Times New Roman" panose="02020603050405020304" pitchFamily="18" charset="0"/>
              </a:rPr>
              <a:t>[5]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[Smith, J., et al., 2020. "Efficiency and Challenges in College Placement Systems." Journal of Educational Technology, 12(3), 123-145.]</a:t>
            </a:r>
          </a:p>
          <a:p>
            <a:pPr marL="0" indent="0">
              <a:lnSpc>
                <a:spcPct val="150000"/>
              </a:lnSpc>
              <a:spcBef>
                <a:spcPts val="0"/>
              </a:spcBef>
              <a:spcAft>
                <a:spcPts val="1000"/>
              </a:spcAft>
              <a:buNone/>
              <a:tabLst>
                <a:tab pos="457200" algn="l"/>
                <a:tab pos="914400" algn="l"/>
                <a:tab pos="1371600" algn="l"/>
                <a:tab pos="2116455"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[6] [Garcia, L., et al., 2015. "Challenges in College Placement Management: A Case Study Approach." Educational Technology Research and Development, 18(4), 321-340.]</a:t>
            </a:r>
          </a:p>
          <a:p>
            <a:pPr marL="0" indent="0">
              <a:lnSpc>
                <a:spcPct val="150000"/>
              </a:lnSpc>
              <a:spcBef>
                <a:spcPts val="0"/>
              </a:spcBef>
              <a:spcAft>
                <a:spcPts val="1000"/>
              </a:spcAft>
              <a:buNone/>
              <a:tabLst>
                <a:tab pos="457200" algn="l"/>
                <a:tab pos="914400" algn="l"/>
                <a:tab pos="1371600" algn="l"/>
                <a:tab pos="2116455"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[7] [Clark, E., et al., 2021. "Future Trends in College Placement Management: A Technological Perspective." Journal of Educational Technology Trends, 14(3), 189-210.]</a:t>
            </a:r>
          </a:p>
          <a:p>
            <a:pPr marL="0" indent="0">
              <a:lnSpc>
                <a:spcPct val="150000"/>
              </a:lnSpc>
              <a:spcBef>
                <a:spcPts val="0"/>
              </a:spcBef>
              <a:spcAft>
                <a:spcPts val="1000"/>
              </a:spcAft>
              <a:buNone/>
              <a:tabLst>
                <a:tab pos="457200" algn="l"/>
                <a:tab pos="914400" algn="l"/>
                <a:tab pos="1371600" algn="l"/>
                <a:tab pos="2116455" algn="l"/>
              </a:tabLs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[8]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rPr>
              <a:t>https://www.youtube.com/playlist?list=PLS4zv4KDAagNMuRjHjJKn30CZZTlHzkTV</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50000"/>
              </a:lnSpc>
              <a:spcBef>
                <a:spcPts val="0"/>
              </a:spcBef>
              <a:spcAft>
                <a:spcPts val="1000"/>
              </a:spcAft>
              <a:buNone/>
              <a:tabLst>
                <a:tab pos="457200" algn="l"/>
                <a:tab pos="914400" algn="l"/>
                <a:tab pos="1371600" algn="l"/>
                <a:tab pos="2116455" algn="l"/>
              </a:tabLs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spcBef>
                <a:spcPts val="0"/>
              </a:spcBef>
              <a:spcAft>
                <a:spcPts val="1000"/>
              </a:spcAft>
              <a:buNone/>
              <a:tabLst>
                <a:tab pos="457200" algn="l"/>
                <a:tab pos="914400" algn="l"/>
                <a:tab pos="1371600" algn="l"/>
                <a:tab pos="2116455" algn="l"/>
              </a:tabLs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spcBef>
                <a:spcPts val="0"/>
              </a:spcBef>
              <a:spcAft>
                <a:spcPts val="1000"/>
              </a:spcAft>
              <a:buNone/>
              <a:tabLst>
                <a:tab pos="457200" algn="l"/>
                <a:tab pos="914400" algn="l"/>
                <a:tab pos="1371600" algn="l"/>
                <a:tab pos="2116455" algn="l"/>
              </a:tabLs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50000"/>
              </a:lnSpc>
              <a:spcBef>
                <a:spcPts val="0"/>
              </a:spcBef>
              <a:spcAft>
                <a:spcPts val="1000"/>
              </a:spcAft>
              <a:buNone/>
              <a:tabLst>
                <a:tab pos="457200" algn="l"/>
                <a:tab pos="914400" algn="l"/>
                <a:tab pos="1371600" algn="l"/>
                <a:tab pos="2116455" algn="l"/>
              </a:tabLst>
            </a:pP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50000"/>
              </a:lnSpc>
              <a:spcBef>
                <a:spcPts val="0"/>
              </a:spcBef>
              <a:spcAft>
                <a:spcPts val="1000"/>
              </a:spcAft>
              <a:buNone/>
              <a:tabLst>
                <a:tab pos="457200" algn="l"/>
                <a:tab pos="914400" algn="l"/>
                <a:tab pos="1371600" algn="l"/>
                <a:tab pos="2116455" algn="l"/>
              </a:tabLs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buNone/>
            </a:pPr>
            <a:endParaRPr lang="en-US" dirty="0"/>
          </a:p>
        </p:txBody>
      </p:sp>
      <p:sp>
        <p:nvSpPr>
          <p:cNvPr id="4" name="Footer Placeholder 3">
            <a:extLst>
              <a:ext uri="{FF2B5EF4-FFF2-40B4-BE49-F238E27FC236}">
                <a16:creationId xmlns:a16="http://schemas.microsoft.com/office/drawing/2014/main" id="{21643BA5-FD18-39AB-75EE-714C214C0A2C}"/>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7" name="Footer Placeholder 3">
            <a:extLst>
              <a:ext uri="{FF2B5EF4-FFF2-40B4-BE49-F238E27FC236}">
                <a16:creationId xmlns:a16="http://schemas.microsoft.com/office/drawing/2014/main" id="{BEB80EA5-A9B6-1966-56FB-072F1365238D}"/>
              </a:ext>
            </a:extLst>
          </p:cNvPr>
          <p:cNvSpPr>
            <a:spLocks noGrp="1"/>
          </p:cNvSpPr>
          <p:nvPr>
            <p:ph type="ftr" sz="quarter" idx="11"/>
          </p:nvPr>
        </p:nvSpPr>
        <p:spPr>
          <a:xfrm>
            <a:off x="1034796" y="18208"/>
            <a:ext cx="6629400" cy="286592"/>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
        <p:nvSpPr>
          <p:cNvPr id="8" name="Title 1">
            <a:extLst>
              <a:ext uri="{FF2B5EF4-FFF2-40B4-BE49-F238E27FC236}">
                <a16:creationId xmlns:a16="http://schemas.microsoft.com/office/drawing/2014/main" id="{35EE4344-16F9-2201-BDB9-E1B7A4661BCF}"/>
              </a:ext>
            </a:extLst>
          </p:cNvPr>
          <p:cNvSpPr>
            <a:spLocks noGrp="1"/>
          </p:cNvSpPr>
          <p:nvPr>
            <p:ph type="title"/>
          </p:nvPr>
        </p:nvSpPr>
        <p:spPr>
          <a:xfrm>
            <a:off x="1439045" y="560070"/>
            <a:ext cx="7498080" cy="487680"/>
          </a:xfrm>
        </p:spPr>
        <p:txBody>
          <a:bodyPr>
            <a:noAutofit/>
          </a:bodyPr>
          <a:lstStyle/>
          <a:p>
            <a:pPr algn="ctr"/>
            <a:r>
              <a:rPr lang="en-US" sz="3600" dirty="0"/>
              <a:t>References </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442" y="447912"/>
            <a:ext cx="8077200" cy="1076551"/>
          </a:xfrm>
        </p:spPr>
        <p:txBody>
          <a:bodyPr>
            <a:normAutofit/>
          </a:bodyPr>
          <a:lstStyle/>
          <a:p>
            <a:pPr algn="ctr"/>
            <a:r>
              <a:rPr lang="en-US" dirty="0"/>
              <a:t>Abstract</a:t>
            </a:r>
          </a:p>
        </p:txBody>
      </p:sp>
      <p:sp>
        <p:nvSpPr>
          <p:cNvPr id="3" name="Content Placeholder 2"/>
          <p:cNvSpPr>
            <a:spLocks noGrp="1"/>
          </p:cNvSpPr>
          <p:nvPr>
            <p:ph idx="1"/>
          </p:nvPr>
        </p:nvSpPr>
        <p:spPr>
          <a:xfrm>
            <a:off x="1143000" y="1676400"/>
            <a:ext cx="7924800" cy="4343402"/>
          </a:xfrm>
        </p:spPr>
        <p:txBody>
          <a:bodyPr>
            <a:noAutofit/>
          </a:bodyPr>
          <a:lstStyle/>
          <a:p>
            <a:pPr marL="287338" indent="-287338" algn="just">
              <a:lnSpc>
                <a:spcPct val="120000"/>
              </a:lnSpc>
            </a:pPr>
            <a:r>
              <a:rPr lang="en-US" sz="1600" dirty="0">
                <a:solidFill>
                  <a:schemeClr val="tx1"/>
                </a:solidFill>
                <a:latin typeface="Times New Roman" panose="02020603050405020304" pitchFamily="18" charset="0"/>
                <a:cs typeface="Times New Roman" panose="02020603050405020304" pitchFamily="18" charset="0"/>
              </a:rPr>
              <a:t>The College Placement System is a comprehensive solution designed to streamline the management of student records within educational institutions. Developed using Python and the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library for graphical user interface (GUI) design, this system offers a robust set of features to administrators, faculty, and staff.</a:t>
            </a:r>
          </a:p>
          <a:p>
            <a:pPr marL="287338" indent="-287338" algn="just">
              <a:lnSpc>
                <a:spcPct val="120000"/>
              </a:lnSpc>
            </a:pPr>
            <a:r>
              <a:rPr lang="en-US" sz="1600" dirty="0">
                <a:solidFill>
                  <a:schemeClr val="tx1"/>
                </a:solidFill>
                <a:latin typeface="Times New Roman" panose="02020603050405020304" pitchFamily="18" charset="0"/>
                <a:cs typeface="Times New Roman" panose="02020603050405020304" pitchFamily="18" charset="0"/>
              </a:rPr>
              <a:t>Central to its functionality is the seamless integration with a MySQL database, facilitated by the </a:t>
            </a:r>
            <a:r>
              <a:rPr lang="en-US" sz="1600" dirty="0" err="1">
                <a:solidFill>
                  <a:schemeClr val="tx1"/>
                </a:solidFill>
                <a:latin typeface="Times New Roman" panose="02020603050405020304" pitchFamily="18" charset="0"/>
                <a:cs typeface="Times New Roman" panose="02020603050405020304" pitchFamily="18" charset="0"/>
              </a:rPr>
              <a:t>pymysql</a:t>
            </a:r>
            <a:r>
              <a:rPr lang="en-US" sz="1600" dirty="0">
                <a:solidFill>
                  <a:schemeClr val="tx1"/>
                </a:solidFill>
                <a:latin typeface="Times New Roman" panose="02020603050405020304" pitchFamily="18" charset="0"/>
                <a:cs typeface="Times New Roman" panose="02020603050405020304" pitchFamily="18" charset="0"/>
              </a:rPr>
              <a:t> library. This ensures efficient data storage and retrieval, enabling quick access to student information and facilitating timely decision-making processes.</a:t>
            </a:r>
          </a:p>
          <a:p>
            <a:pPr marL="287338" indent="-287338" algn="just">
              <a:lnSpc>
                <a:spcPct val="120000"/>
              </a:lnSpc>
            </a:pPr>
            <a:r>
              <a:rPr lang="en-US" sz="1600" dirty="0">
                <a:solidFill>
                  <a:schemeClr val="tx1"/>
                </a:solidFill>
                <a:latin typeface="Times New Roman" panose="02020603050405020304" pitchFamily="18" charset="0"/>
                <a:cs typeface="Times New Roman" panose="02020603050405020304" pitchFamily="18" charset="0"/>
              </a:rPr>
              <a:t>Furthermore, the College Placement System prioritizes data integrity and security, implementing measures to safeguard sensitive information and prevent unauthorized access. </a:t>
            </a:r>
          </a:p>
          <a:p>
            <a:pPr marL="287338" indent="-287338" algn="just">
              <a:lnSpc>
                <a:spcPct val="120000"/>
              </a:lnSpc>
            </a:pPr>
            <a:r>
              <a:rPr lang="en-US" sz="1600" dirty="0">
                <a:solidFill>
                  <a:schemeClr val="tx1"/>
                </a:solidFill>
                <a:latin typeface="Times New Roman" panose="02020603050405020304" pitchFamily="18" charset="0"/>
                <a:cs typeface="Times New Roman" panose="02020603050405020304" pitchFamily="18" charset="0"/>
              </a:rPr>
              <a:t>Overall, the College Placement System represents a powerful tool for educational institutions seeking to streamline their administrative processes and enhance the management of student data. Its user-friendly interface, coupled with robust functionality and database integration, makes it a valuable asset for colleges and universities aiming to optimize their placement processes and improve overall efficiency.</a:t>
            </a:r>
            <a:endParaRPr lang="en-IN" sz="1600" dirty="0">
              <a:solidFill>
                <a:schemeClr val="tx1"/>
              </a:solidFill>
              <a:latin typeface="Times New Roman" panose="02020603050405020304" pitchFamily="18" charset="0"/>
              <a:cs typeface="Times New Roman" panose="02020603050405020304" pitchFamily="18" charset="0"/>
            </a:endParaRPr>
          </a:p>
          <a:p>
            <a:pPr>
              <a:lnSpc>
                <a:spcPct val="120000"/>
              </a:lnSpc>
            </a:pPr>
            <a:endParaRPr lang="en-IN" sz="800" dirty="0">
              <a:solidFill>
                <a:srgbClr val="000000"/>
              </a:solidFill>
              <a:effectLst/>
              <a:latin typeface="Times New Roman" panose="02020603050405020304" pitchFamily="18" charset="0"/>
              <a:ea typeface="Calibri" panose="020F0502020204030204" pitchFamily="34" charset="0"/>
            </a:endParaRPr>
          </a:p>
          <a:p>
            <a:pPr algn="just"/>
            <a:endParaRPr lang="en-IN" sz="400" dirty="0">
              <a:effectLst/>
              <a:latin typeface="Times New Roman" panose="02020603050405020304" pitchFamily="18" charset="0"/>
              <a:ea typeface="Calibri" panose="020F0502020204030204" pitchFamily="34" charset="0"/>
            </a:endParaRPr>
          </a:p>
          <a:p>
            <a:pPr lvl="2" algn="just"/>
            <a:endParaRPr lang="en-US" sz="300" dirty="0">
              <a:latin typeface="+mj-lt"/>
              <a:cs typeface="Times New Roman" pitchFamily="18" charset="0"/>
            </a:endParaRPr>
          </a:p>
        </p:txBody>
      </p:sp>
      <p:sp>
        <p:nvSpPr>
          <p:cNvPr id="5" name="Slide Number Placeholder 4"/>
          <p:cNvSpPr>
            <a:spLocks noGrp="1"/>
          </p:cNvSpPr>
          <p:nvPr>
            <p:ph type="sldNum" sz="quarter" idx="12"/>
          </p:nvPr>
        </p:nvSpPr>
        <p:spPr>
          <a:xfrm>
            <a:off x="8001000" y="6305550"/>
            <a:ext cx="1069848" cy="476250"/>
          </a:xfrm>
        </p:spPr>
        <p:txBody>
          <a:bodyPr/>
          <a:lstStyle/>
          <a:p>
            <a:r>
              <a:rPr lang="en-US" sz="1400" b="1" dirty="0">
                <a:solidFill>
                  <a:schemeClr val="tx1"/>
                </a:solidFill>
              </a:rPr>
              <a:t>3</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442" y="381463"/>
            <a:ext cx="1268413"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descr="Image result for knsit logo">
            <a:hlinkClick r:id="rId3"/>
          </p:cNvPr>
          <p:cNvPicPr>
            <a:picLocks noChangeAspect="1" noChangeArrowheads="1"/>
          </p:cNvPicPr>
          <p:nvPr/>
        </p:nvPicPr>
        <p:blipFill>
          <a:blip r:embed="rId4"/>
          <a:srcRect/>
          <a:stretch>
            <a:fillRect/>
          </a:stretch>
        </p:blipFill>
        <p:spPr bwMode="auto">
          <a:xfrm>
            <a:off x="8121617" y="381463"/>
            <a:ext cx="962025" cy="857251"/>
          </a:xfrm>
          <a:prstGeom prst="rect">
            <a:avLst/>
          </a:prstGeom>
          <a:noFill/>
        </p:spPr>
      </p:pic>
      <p:sp>
        <p:nvSpPr>
          <p:cNvPr id="7" name="Footer Placeholder 3">
            <a:extLst>
              <a:ext uri="{FF2B5EF4-FFF2-40B4-BE49-F238E27FC236}">
                <a16:creationId xmlns:a16="http://schemas.microsoft.com/office/drawing/2014/main" id="{5E7C6B3F-E3ED-669C-C57F-1A3CA0D3A03A}"/>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8" name="Footer Placeholder 3">
            <a:extLst>
              <a:ext uri="{FF2B5EF4-FFF2-40B4-BE49-F238E27FC236}">
                <a16:creationId xmlns:a16="http://schemas.microsoft.com/office/drawing/2014/main" id="{2E8A9721-B079-D0A2-17AF-E4FA30D73CB9}"/>
              </a:ext>
            </a:extLst>
          </p:cNvPr>
          <p:cNvSpPr>
            <a:spLocks noGrp="1"/>
          </p:cNvSpPr>
          <p:nvPr>
            <p:ph type="ftr" sz="quarter" idx="11"/>
          </p:nvPr>
        </p:nvSpPr>
        <p:spPr>
          <a:xfrm>
            <a:off x="1034796" y="18208"/>
            <a:ext cx="6629400" cy="363255"/>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Tree>
    <p:extLst>
      <p:ext uri="{BB962C8B-B14F-4D97-AF65-F5344CB8AC3E}">
        <p14:creationId xmlns:p14="http://schemas.microsoft.com/office/powerpoint/2010/main" val="2138397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F5D13-F535-CA1A-7345-4FF6E69FCA39}"/>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B5A7677-0E89-C81C-CC28-AC7FAA0F3EF0}"/>
              </a:ext>
            </a:extLst>
          </p:cNvPr>
          <p:cNvSpPr>
            <a:spLocks noGrp="1"/>
          </p:cNvSpPr>
          <p:nvPr>
            <p:ph sz="half" idx="2"/>
          </p:nvPr>
        </p:nvSpPr>
        <p:spPr>
          <a:xfrm>
            <a:off x="1066799" y="1981200"/>
            <a:ext cx="8066461" cy="4206240"/>
          </a:xfrm>
        </p:spPr>
        <p:txBody>
          <a:bodyPr>
            <a:normAutofit fontScale="85000" lnSpcReduction="10000"/>
          </a:bodyPr>
          <a:lstStyle/>
          <a:p>
            <a:pPr marL="0" marR="0" indent="0">
              <a:lnSpc>
                <a:spcPct val="150000"/>
              </a:lnSpc>
              <a:spcBef>
                <a:spcPts val="0"/>
              </a:spcBef>
              <a:spcAft>
                <a:spcPts val="1000"/>
              </a:spcAft>
              <a:buNone/>
              <a:tabLst>
                <a:tab pos="457200" algn="l"/>
                <a:tab pos="914400" algn="l"/>
                <a:tab pos="1371600" algn="l"/>
                <a:tab pos="2116455" algn="l"/>
              </a:tabLst>
            </a:pPr>
            <a:r>
              <a:rPr lang="en-US" sz="11500" dirty="0">
                <a:effectLst/>
                <a:latin typeface="Times New Roman" panose="02020603050405020304" pitchFamily="18" charset="0"/>
                <a:ea typeface="Times New Roman" panose="02020603050405020304" pitchFamily="18" charset="0"/>
                <a:cs typeface="Times New Roman" panose="02020603050405020304" pitchFamily="18" charset="0"/>
              </a:rPr>
              <a:t>THANK  YOU</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50000"/>
              </a:lnSpc>
              <a:spcBef>
                <a:spcPts val="0"/>
              </a:spcBef>
              <a:spcAft>
                <a:spcPts val="1000"/>
              </a:spcAft>
              <a:buNone/>
              <a:tabLst>
                <a:tab pos="457200" algn="l"/>
                <a:tab pos="914400" algn="l"/>
                <a:tab pos="1371600" algn="l"/>
                <a:tab pos="2116455" algn="l"/>
              </a:tabLst>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buNone/>
            </a:pPr>
            <a:endParaRPr lang="en-US" dirty="0"/>
          </a:p>
        </p:txBody>
      </p:sp>
    </p:spTree>
    <p:extLst>
      <p:ext uri="{BB962C8B-B14F-4D97-AF65-F5344CB8AC3E}">
        <p14:creationId xmlns:p14="http://schemas.microsoft.com/office/powerpoint/2010/main" val="2460113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479" y="609599"/>
            <a:ext cx="8077200" cy="914400"/>
          </a:xfrm>
        </p:spPr>
        <p:txBody>
          <a:bodyPr>
            <a:normAutofit/>
          </a:bodyPr>
          <a:lstStyle/>
          <a:p>
            <a:pPr algn="ctr"/>
            <a:r>
              <a:rPr lang="en-US" dirty="0"/>
              <a:t>Introduction </a:t>
            </a:r>
          </a:p>
        </p:txBody>
      </p:sp>
      <p:sp>
        <p:nvSpPr>
          <p:cNvPr id="3" name="Content Placeholder 2"/>
          <p:cNvSpPr>
            <a:spLocks noGrp="1"/>
          </p:cNvSpPr>
          <p:nvPr>
            <p:ph idx="1"/>
          </p:nvPr>
        </p:nvSpPr>
        <p:spPr>
          <a:xfrm>
            <a:off x="762000" y="1523999"/>
            <a:ext cx="8382000" cy="4802258"/>
          </a:xfrm>
        </p:spPr>
        <p:txBody>
          <a:bodyPr>
            <a:normAutofit lnSpcReduction="10000"/>
          </a:bodyPr>
          <a:lstStyle/>
          <a:p>
            <a:pPr lvl="1" algn="just">
              <a:lnSpc>
                <a:spcPct val="150000"/>
              </a:lnSpc>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Streamlined Management</a:t>
            </a:r>
            <a:r>
              <a:rPr lang="en-US" sz="1600" dirty="0">
                <a:solidFill>
                  <a:schemeClr val="tx1"/>
                </a:solidFill>
                <a:latin typeface="Times New Roman" panose="02020603050405020304" pitchFamily="18" charset="0"/>
                <a:cs typeface="Times New Roman" panose="02020603050405020304" pitchFamily="18" charset="0"/>
              </a:rPr>
              <a:t>: The College Placement Management System serves as a centralized platform for educational institutions to efficiently handle the complexities of student placement data, ensuring smoother processes for both administrators and students.</a:t>
            </a:r>
          </a:p>
          <a:p>
            <a:pPr lvl="1" algn="just">
              <a:lnSpc>
                <a:spcPct val="150000"/>
              </a:lnSpc>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Technological Foundation</a:t>
            </a:r>
            <a:r>
              <a:rPr lang="en-US" sz="1600" dirty="0">
                <a:solidFill>
                  <a:schemeClr val="tx1"/>
                </a:solidFill>
                <a:latin typeface="Times New Roman" panose="02020603050405020304" pitchFamily="18" charset="0"/>
                <a:cs typeface="Times New Roman" panose="02020603050405020304" pitchFamily="18" charset="0"/>
              </a:rPr>
              <a:t>: Developed with Python for its versatility and MySQL for its robust database management capabilities, the system offers a sturdy foundation for storing, organizing, and retrieving vast amounts of placement-related information securely.</a:t>
            </a:r>
          </a:p>
          <a:p>
            <a:pPr lvl="1" algn="just">
              <a:lnSpc>
                <a:spcPct val="150000"/>
              </a:lnSpc>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Comprehensive Functionality</a:t>
            </a:r>
            <a:r>
              <a:rPr lang="en-US" sz="1600" dirty="0">
                <a:solidFill>
                  <a:schemeClr val="tx1"/>
                </a:solidFill>
                <a:latin typeface="Times New Roman" panose="02020603050405020304" pitchFamily="18" charset="0"/>
                <a:cs typeface="Times New Roman" panose="02020603050405020304" pitchFamily="18" charset="0"/>
              </a:rPr>
              <a:t>: Offering a suite of functionalities including data entry, search, update, and deletion, the system empowers administrators with the tools needed to effectively manage student records throughout their placement journey.</a:t>
            </a:r>
          </a:p>
          <a:p>
            <a:pPr lvl="1" algn="just">
              <a:lnSpc>
                <a:spcPct val="150000"/>
              </a:lnSpc>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Enhanced Operational Efficiency</a:t>
            </a:r>
            <a:r>
              <a:rPr lang="en-US" sz="1600" dirty="0">
                <a:solidFill>
                  <a:schemeClr val="tx1"/>
                </a:solidFill>
                <a:latin typeface="Times New Roman" panose="02020603050405020304" pitchFamily="18" charset="0"/>
                <a:cs typeface="Times New Roman" panose="02020603050405020304" pitchFamily="18" charset="0"/>
              </a:rPr>
              <a:t>: By automating routine tasks and providing insightful data visualization tools, the system not only improves operational efficiency but also enables institutions to make data-driven decisions, ultimately fostering better placement outcomes for students.</a:t>
            </a:r>
            <a:endParaRPr lang="en-IN" sz="1600" dirty="0">
              <a:solidFill>
                <a:schemeClr val="tx1"/>
              </a:solidFill>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a:xfrm>
            <a:off x="8001000" y="6326257"/>
            <a:ext cx="108667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4</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479" y="380999"/>
            <a:ext cx="1268413" cy="106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descr="Image result for knsit logo">
            <a:hlinkClick r:id="rId3"/>
          </p:cNvPr>
          <p:cNvPicPr>
            <a:picLocks noChangeAspect="1" noChangeArrowheads="1"/>
          </p:cNvPicPr>
          <p:nvPr/>
        </p:nvPicPr>
        <p:blipFill>
          <a:blip r:embed="rId4"/>
          <a:srcRect/>
          <a:stretch>
            <a:fillRect/>
          </a:stretch>
        </p:blipFill>
        <p:spPr bwMode="auto">
          <a:xfrm>
            <a:off x="8144654" y="380999"/>
            <a:ext cx="962025" cy="857251"/>
          </a:xfrm>
          <a:prstGeom prst="rect">
            <a:avLst/>
          </a:prstGeom>
          <a:noFill/>
        </p:spPr>
      </p:pic>
      <p:sp>
        <p:nvSpPr>
          <p:cNvPr id="4" name="Footer Placeholder 3">
            <a:extLst>
              <a:ext uri="{FF2B5EF4-FFF2-40B4-BE49-F238E27FC236}">
                <a16:creationId xmlns:a16="http://schemas.microsoft.com/office/drawing/2014/main" id="{B53BA19B-2064-60EE-4107-404B3DD96A6E}"/>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8" name="Footer Placeholder 3">
            <a:extLst>
              <a:ext uri="{FF2B5EF4-FFF2-40B4-BE49-F238E27FC236}">
                <a16:creationId xmlns:a16="http://schemas.microsoft.com/office/drawing/2014/main" id="{4A53FD9E-A7DC-13B0-8B9B-AEC59569BE1A}"/>
              </a:ext>
            </a:extLst>
          </p:cNvPr>
          <p:cNvSpPr>
            <a:spLocks noGrp="1"/>
          </p:cNvSpPr>
          <p:nvPr>
            <p:ph type="ftr" sz="quarter" idx="11"/>
          </p:nvPr>
        </p:nvSpPr>
        <p:spPr>
          <a:xfrm>
            <a:off x="1034796" y="18208"/>
            <a:ext cx="6629400" cy="362791"/>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Tree>
    <p:extLst>
      <p:ext uri="{BB962C8B-B14F-4D97-AF65-F5344CB8AC3E}">
        <p14:creationId xmlns:p14="http://schemas.microsoft.com/office/powerpoint/2010/main" val="4040102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619" y="756684"/>
            <a:ext cx="8077200" cy="914400"/>
          </a:xfrm>
        </p:spPr>
        <p:txBody>
          <a:bodyPr>
            <a:normAutofit fontScale="90000"/>
          </a:bodyPr>
          <a:lstStyle/>
          <a:p>
            <a:pPr algn="ctr"/>
            <a:r>
              <a:rPr lang="en-US" dirty="0"/>
              <a:t>About Python</a:t>
            </a:r>
            <a:br>
              <a:rPr lang="en-US" dirty="0"/>
            </a:br>
            <a:endParaRPr lang="en-US" dirty="0"/>
          </a:p>
        </p:txBody>
      </p:sp>
      <p:sp>
        <p:nvSpPr>
          <p:cNvPr id="3" name="Content Placeholder 2"/>
          <p:cNvSpPr>
            <a:spLocks noGrp="1"/>
          </p:cNvSpPr>
          <p:nvPr>
            <p:ph idx="1"/>
          </p:nvPr>
        </p:nvSpPr>
        <p:spPr>
          <a:xfrm>
            <a:off x="762000" y="1066800"/>
            <a:ext cx="8382000" cy="6019800"/>
          </a:xfrm>
        </p:spPr>
        <p:txBody>
          <a:bodyPr>
            <a:normAutofit/>
          </a:bodyPr>
          <a:lstStyle/>
          <a:p>
            <a:pPr algn="just">
              <a:buNone/>
            </a:pPr>
            <a:endParaRPr lang="en-US" sz="2000" dirty="0">
              <a:latin typeface="Times New Roman" pitchFamily="18" charset="0"/>
              <a:cs typeface="Times New Roman" pitchFamily="18" charset="0"/>
            </a:endParaRPr>
          </a:p>
          <a:p>
            <a:pPr algn="just"/>
            <a:endParaRPr lang="en-IN" sz="2800" dirty="0">
              <a:effectLst/>
              <a:latin typeface="Times New Roman" panose="02020603050405020304" pitchFamily="18" charset="0"/>
              <a:ea typeface="Calibri" panose="020F0502020204030204" pitchFamily="34" charset="0"/>
            </a:endParaRPr>
          </a:p>
          <a:p>
            <a:pPr algn="just"/>
            <a:endParaRPr lang="en-IN" sz="2800" dirty="0">
              <a:latin typeface="Times New Roman" panose="02020603050405020304" pitchFamily="18" charset="0"/>
              <a:ea typeface="Calibri" panose="020F0502020204030204" pitchFamily="34" charset="0"/>
            </a:endParaRPr>
          </a:p>
          <a:p>
            <a:pPr algn="just"/>
            <a:endParaRPr lang="en-IN" sz="2800" dirty="0">
              <a:effectLst/>
              <a:latin typeface="Times New Roman" panose="02020603050405020304" pitchFamily="18" charset="0"/>
              <a:ea typeface="Calibri" panose="020F0502020204030204" pitchFamily="34" charset="0"/>
            </a:endParaRPr>
          </a:p>
          <a:p>
            <a:pPr algn="just"/>
            <a:endParaRPr lang="en-IN" sz="2800" dirty="0">
              <a:latin typeface="Times New Roman" panose="02020603050405020304" pitchFamily="18" charset="0"/>
              <a:ea typeface="Calibri" panose="020F0502020204030204" pitchFamily="34" charset="0"/>
            </a:endParaRPr>
          </a:p>
          <a:p>
            <a:pPr marL="82296" indent="0" algn="just">
              <a:buNone/>
            </a:pPr>
            <a:endParaRPr lang="en-IN" sz="2800" dirty="0">
              <a:effectLst/>
              <a:latin typeface="Times New Roman" panose="02020603050405020304" pitchFamily="18" charset="0"/>
              <a:ea typeface="Calibri" panose="020F0502020204030204" pitchFamily="34" charset="0"/>
            </a:endParaRPr>
          </a:p>
          <a:p>
            <a:pPr algn="just"/>
            <a:r>
              <a:rPr lang="en-IN" sz="2400" dirty="0">
                <a:effectLst/>
                <a:latin typeface="Times New Roman" panose="02020603050405020304" pitchFamily="18" charset="0"/>
                <a:ea typeface="Calibri" panose="020F0502020204030204" pitchFamily="34" charset="0"/>
              </a:rPr>
              <a:t>It is a high-level language</a:t>
            </a:r>
          </a:p>
          <a:p>
            <a:pPr algn="just"/>
            <a:r>
              <a:rPr lang="en-IN" sz="2400" dirty="0">
                <a:latin typeface="Times New Roman" panose="02020603050405020304" pitchFamily="18" charset="0"/>
                <a:ea typeface="Calibri" panose="020F0502020204030204" pitchFamily="34" charset="0"/>
              </a:rPr>
              <a:t>Easy to understand like an English</a:t>
            </a:r>
            <a:endParaRPr lang="en-IN" sz="2400" dirty="0">
              <a:effectLst/>
              <a:latin typeface="Times New Roman" panose="02020603050405020304" pitchFamily="18" charset="0"/>
              <a:ea typeface="Calibri" panose="020F0502020204030204" pitchFamily="34" charset="0"/>
            </a:endParaRPr>
          </a:p>
          <a:p>
            <a:pPr algn="just"/>
            <a:r>
              <a:rPr lang="en-IN" sz="2400" dirty="0">
                <a:latin typeface="Times New Roman" panose="02020603050405020304" pitchFamily="18" charset="0"/>
                <a:ea typeface="Calibri" panose="020F0502020204030204" pitchFamily="34" charset="0"/>
              </a:rPr>
              <a:t>G</a:t>
            </a:r>
            <a:r>
              <a:rPr lang="en-IN" sz="2400" dirty="0">
                <a:effectLst/>
                <a:latin typeface="Times New Roman" panose="02020603050405020304" pitchFamily="18" charset="0"/>
                <a:ea typeface="Calibri" panose="020F0502020204030204" pitchFamily="34" charset="0"/>
              </a:rPr>
              <a:t>eneral-purpose</a:t>
            </a:r>
            <a:endParaRPr lang="en-IN" sz="2400" dirty="0">
              <a:latin typeface="Times New Roman" panose="02020603050405020304" pitchFamily="18" charset="0"/>
              <a:ea typeface="Calibri" panose="020F0502020204030204" pitchFamily="34" charset="0"/>
            </a:endParaRPr>
          </a:p>
          <a:p>
            <a:pPr algn="just"/>
            <a:r>
              <a:rPr lang="en-IN" sz="2400" dirty="0">
                <a:effectLst/>
                <a:latin typeface="Times New Roman" panose="02020603050405020304" pitchFamily="18" charset="0"/>
                <a:ea typeface="Calibri" panose="020F0502020204030204" pitchFamily="34" charset="0"/>
              </a:rPr>
              <a:t>Interpreted</a:t>
            </a:r>
          </a:p>
          <a:p>
            <a:pPr algn="just"/>
            <a:r>
              <a:rPr lang="en-IN" sz="2400" dirty="0">
                <a:latin typeface="Times New Roman" panose="02020603050405020304" pitchFamily="18" charset="0"/>
                <a:ea typeface="Calibri" panose="020F0502020204030204" pitchFamily="34" charset="0"/>
              </a:rPr>
              <a:t>D</a:t>
            </a:r>
            <a:r>
              <a:rPr lang="en-IN" sz="2400" dirty="0">
                <a:effectLst/>
                <a:latin typeface="Times New Roman" panose="02020603050405020304" pitchFamily="18" charset="0"/>
                <a:ea typeface="Calibri" panose="020F0502020204030204" pitchFamily="34" charset="0"/>
              </a:rPr>
              <a:t>ynamic </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5</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619" y="528084"/>
            <a:ext cx="1268413" cy="1066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descr="Image result for knsit logo">
            <a:hlinkClick r:id="rId3"/>
          </p:cNvPr>
          <p:cNvPicPr>
            <a:picLocks noChangeAspect="1" noChangeArrowheads="1"/>
          </p:cNvPicPr>
          <p:nvPr/>
        </p:nvPicPr>
        <p:blipFill>
          <a:blip r:embed="rId4"/>
          <a:srcRect/>
          <a:stretch>
            <a:fillRect/>
          </a:stretch>
        </p:blipFill>
        <p:spPr bwMode="auto">
          <a:xfrm>
            <a:off x="8135794" y="528084"/>
            <a:ext cx="962025" cy="857251"/>
          </a:xfrm>
          <a:prstGeom prst="rect">
            <a:avLst/>
          </a:prstGeom>
          <a:noFill/>
        </p:spPr>
      </p:pic>
      <p:pic>
        <p:nvPicPr>
          <p:cNvPr id="4" name="Picture 3">
            <a:extLst>
              <a:ext uri="{FF2B5EF4-FFF2-40B4-BE49-F238E27FC236}">
                <a16:creationId xmlns:a16="http://schemas.microsoft.com/office/drawing/2014/main" id="{A68A6241-4218-ECA4-407C-7F2F27AD7AC2}"/>
              </a:ext>
            </a:extLst>
          </p:cNvPr>
          <p:cNvPicPr>
            <a:picLocks noChangeAspect="1"/>
          </p:cNvPicPr>
          <p:nvPr/>
        </p:nvPicPr>
        <p:blipFill rotWithShape="1">
          <a:blip r:embed="rId5"/>
          <a:srcRect t="12686"/>
          <a:stretch/>
        </p:blipFill>
        <p:spPr>
          <a:xfrm>
            <a:off x="1052553" y="1671084"/>
            <a:ext cx="4891047" cy="22151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Footer Placeholder 3">
            <a:extLst>
              <a:ext uri="{FF2B5EF4-FFF2-40B4-BE49-F238E27FC236}">
                <a16:creationId xmlns:a16="http://schemas.microsoft.com/office/drawing/2014/main" id="{EBDC0F84-4A94-8286-0982-3E6280CC7895}"/>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9" name="Footer Placeholder 3">
            <a:extLst>
              <a:ext uri="{FF2B5EF4-FFF2-40B4-BE49-F238E27FC236}">
                <a16:creationId xmlns:a16="http://schemas.microsoft.com/office/drawing/2014/main" id="{7A0CE985-A9F8-4267-26C3-C681828EBCCA}"/>
              </a:ext>
            </a:extLst>
          </p:cNvPr>
          <p:cNvSpPr>
            <a:spLocks noGrp="1"/>
          </p:cNvSpPr>
          <p:nvPr>
            <p:ph type="ftr" sz="quarter" idx="11"/>
          </p:nvPr>
        </p:nvSpPr>
        <p:spPr>
          <a:xfrm>
            <a:off x="1034796" y="18208"/>
            <a:ext cx="6629400" cy="427339"/>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Tree>
    <p:extLst>
      <p:ext uri="{BB962C8B-B14F-4D97-AF65-F5344CB8AC3E}">
        <p14:creationId xmlns:p14="http://schemas.microsoft.com/office/powerpoint/2010/main" val="4040102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6134" y="765345"/>
            <a:ext cx="7498080" cy="487680"/>
          </a:xfrm>
        </p:spPr>
        <p:txBody>
          <a:bodyPr>
            <a:normAutofit fontScale="90000"/>
          </a:bodyPr>
          <a:lstStyle/>
          <a:p>
            <a:pPr algn="ctr"/>
            <a:r>
              <a:rPr lang="en-US" dirty="0"/>
              <a:t>About MySQL</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326" y="567225"/>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Image result for knsit logo">
            <a:hlinkClick r:id="rId4"/>
          </p:cNvPr>
          <p:cNvPicPr>
            <a:picLocks noChangeAspect="1" noChangeArrowheads="1"/>
          </p:cNvPicPr>
          <p:nvPr/>
        </p:nvPicPr>
        <p:blipFill>
          <a:blip r:embed="rId5"/>
          <a:srcRect/>
          <a:stretch>
            <a:fillRect/>
          </a:stretch>
        </p:blipFill>
        <p:spPr bwMode="auto">
          <a:xfrm>
            <a:off x="7859126" y="643425"/>
            <a:ext cx="962025" cy="857251"/>
          </a:xfrm>
          <a:prstGeom prst="rect">
            <a:avLst/>
          </a:prstGeom>
          <a:noFill/>
        </p:spPr>
      </p:pic>
      <p:sp>
        <p:nvSpPr>
          <p:cNvPr id="3" name="Content Placeholder 2">
            <a:extLst>
              <a:ext uri="{FF2B5EF4-FFF2-40B4-BE49-F238E27FC236}">
                <a16:creationId xmlns:a16="http://schemas.microsoft.com/office/drawing/2014/main" id="{66A24C9E-B6F2-5D31-9FF3-FFC050FC6D00}"/>
              </a:ext>
            </a:extLst>
          </p:cNvPr>
          <p:cNvSpPr>
            <a:spLocks noGrp="1"/>
          </p:cNvSpPr>
          <p:nvPr>
            <p:ph sz="half" idx="1"/>
          </p:nvPr>
        </p:nvSpPr>
        <p:spPr>
          <a:xfrm>
            <a:off x="1066800" y="1600200"/>
            <a:ext cx="8077200" cy="4724401"/>
          </a:xfrm>
        </p:spPr>
        <p:txBody>
          <a:bodyPr>
            <a:normAutofit fontScale="55000" lnSpcReduction="20000"/>
          </a:bodyPr>
          <a:lstStyle/>
          <a:p>
            <a:pPr marL="339725" indent="-339725" algn="just">
              <a:lnSpc>
                <a:spcPct val="170000"/>
              </a:lnSpc>
            </a:pPr>
            <a:r>
              <a:rPr lang="en-US" sz="3200" b="1" dirty="0">
                <a:solidFill>
                  <a:schemeClr val="tx1"/>
                </a:solidFill>
                <a:latin typeface="Times New Roman" panose="02020603050405020304" pitchFamily="18" charset="0"/>
                <a:cs typeface="Times New Roman" panose="02020603050405020304" pitchFamily="18" charset="0"/>
              </a:rPr>
              <a:t>Relational Database Management System (RDBMS): </a:t>
            </a:r>
            <a:r>
              <a:rPr lang="en-US" sz="3200" dirty="0">
                <a:solidFill>
                  <a:schemeClr val="tx1"/>
                </a:solidFill>
                <a:latin typeface="Times New Roman" panose="02020603050405020304" pitchFamily="18" charset="0"/>
                <a:cs typeface="Times New Roman" panose="02020603050405020304" pitchFamily="18" charset="0"/>
              </a:rPr>
              <a:t>MySQL is a popular RDBMS known for its efficiency and high reliability in managing structured data.</a:t>
            </a:r>
          </a:p>
          <a:p>
            <a:pPr algn="just">
              <a:lnSpc>
                <a:spcPct val="170000"/>
              </a:lnSpc>
            </a:pPr>
            <a:r>
              <a:rPr lang="en-US" sz="3200" b="1" dirty="0">
                <a:solidFill>
                  <a:schemeClr val="tx1"/>
                </a:solidFill>
                <a:latin typeface="Times New Roman" panose="02020603050405020304" pitchFamily="18" charset="0"/>
                <a:cs typeface="Times New Roman" panose="02020603050405020304" pitchFamily="18" charset="0"/>
              </a:rPr>
              <a:t>Versatility in Applications: </a:t>
            </a:r>
            <a:r>
              <a:rPr lang="en-US" sz="3200" dirty="0">
                <a:solidFill>
                  <a:schemeClr val="tx1"/>
                </a:solidFill>
                <a:latin typeface="Times New Roman" panose="02020603050405020304" pitchFamily="18" charset="0"/>
                <a:cs typeface="Times New Roman" panose="02020603050405020304" pitchFamily="18" charset="0"/>
              </a:rPr>
              <a:t>It is widely used for tasks such as storing and retrieving data for websites, web applications, and software solutions.</a:t>
            </a:r>
          </a:p>
          <a:p>
            <a:pPr algn="just">
              <a:lnSpc>
                <a:spcPct val="170000"/>
              </a:lnSpc>
            </a:pPr>
            <a:r>
              <a:rPr lang="en-US" sz="3200" b="1" dirty="0">
                <a:solidFill>
                  <a:schemeClr val="tx1"/>
                </a:solidFill>
                <a:latin typeface="Times New Roman" panose="02020603050405020304" pitchFamily="18" charset="0"/>
                <a:cs typeface="Times New Roman" panose="02020603050405020304" pitchFamily="18" charset="0"/>
              </a:rPr>
              <a:t>Automation and Scripting: </a:t>
            </a:r>
            <a:r>
              <a:rPr lang="en-US" sz="3200" dirty="0">
                <a:solidFill>
                  <a:schemeClr val="tx1"/>
                </a:solidFill>
                <a:latin typeface="Times New Roman" panose="02020603050405020304" pitchFamily="18" charset="0"/>
                <a:cs typeface="Times New Roman" panose="02020603050405020304" pitchFamily="18" charset="0"/>
              </a:rPr>
              <a:t>MySQL facilitates automation of repetitive database tasks and scripting through support for stored procedures, triggers, and scheduled events.</a:t>
            </a:r>
          </a:p>
          <a:p>
            <a:pPr algn="just">
              <a:lnSpc>
                <a:spcPct val="170000"/>
              </a:lnSpc>
            </a:pPr>
            <a:r>
              <a:rPr lang="en-US" sz="3200" b="1" dirty="0">
                <a:solidFill>
                  <a:schemeClr val="tx1"/>
                </a:solidFill>
                <a:latin typeface="Times New Roman" panose="02020603050405020304" pitchFamily="18" charset="0"/>
                <a:cs typeface="Times New Roman" panose="02020603050405020304" pitchFamily="18" charset="0"/>
              </a:rPr>
              <a:t>Accessibility and Non-Programmer Use: </a:t>
            </a:r>
            <a:r>
              <a:rPr lang="en-US" sz="3200" dirty="0">
                <a:solidFill>
                  <a:schemeClr val="tx1"/>
                </a:solidFill>
                <a:latin typeface="Times New Roman" panose="02020603050405020304" pitchFamily="18" charset="0"/>
                <a:cs typeface="Times New Roman" panose="02020603050405020304" pitchFamily="18" charset="0"/>
              </a:rPr>
              <a:t>Its user-friendly interface and accessibility make it suitable for non-programmers, including accountants and analysts, for organizing and analyzing data, particularly in financial contexts.</a:t>
            </a:r>
          </a:p>
          <a:p>
            <a:pPr marL="82296" indent="0">
              <a:buNone/>
            </a:pPr>
            <a:endParaRPr lang="en-US" dirty="0"/>
          </a:p>
        </p:txBody>
      </p:sp>
      <p:sp>
        <p:nvSpPr>
          <p:cNvPr id="4" name="Slide Number Placeholder 4">
            <a:extLst>
              <a:ext uri="{FF2B5EF4-FFF2-40B4-BE49-F238E27FC236}">
                <a16:creationId xmlns:a16="http://schemas.microsoft.com/office/drawing/2014/main" id="{4E1DD5EA-1873-5421-8622-B65D771D6BF7}"/>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6</a:t>
            </a:r>
          </a:p>
        </p:txBody>
      </p:sp>
      <p:sp>
        <p:nvSpPr>
          <p:cNvPr id="6" name="Footer Placeholder 3">
            <a:extLst>
              <a:ext uri="{FF2B5EF4-FFF2-40B4-BE49-F238E27FC236}">
                <a16:creationId xmlns:a16="http://schemas.microsoft.com/office/drawing/2014/main" id="{6F22648D-9713-6B2E-DA35-30940D506F1F}"/>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7" name="Footer Placeholder 3">
            <a:extLst>
              <a:ext uri="{FF2B5EF4-FFF2-40B4-BE49-F238E27FC236}">
                <a16:creationId xmlns:a16="http://schemas.microsoft.com/office/drawing/2014/main" id="{49BDA507-6431-CACB-3369-7DF66B8F446F}"/>
              </a:ext>
            </a:extLst>
          </p:cNvPr>
          <p:cNvSpPr>
            <a:spLocks noGrp="1"/>
          </p:cNvSpPr>
          <p:nvPr>
            <p:ph type="ftr" sz="quarter" idx="11"/>
          </p:nvPr>
        </p:nvSpPr>
        <p:spPr>
          <a:xfrm>
            <a:off x="1034796" y="18208"/>
            <a:ext cx="6629400" cy="376147"/>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Tree>
    <p:extLst>
      <p:ext uri="{BB962C8B-B14F-4D97-AF65-F5344CB8AC3E}">
        <p14:creationId xmlns:p14="http://schemas.microsoft.com/office/powerpoint/2010/main" val="266470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03B0F-E73E-C87B-1CAD-600E76E040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755246-A00D-B68A-39FB-F792DF593C04}"/>
              </a:ext>
            </a:extLst>
          </p:cNvPr>
          <p:cNvSpPr>
            <a:spLocks noGrp="1"/>
          </p:cNvSpPr>
          <p:nvPr>
            <p:ph type="title"/>
          </p:nvPr>
        </p:nvSpPr>
        <p:spPr>
          <a:xfrm>
            <a:off x="1375251" y="678666"/>
            <a:ext cx="7498080" cy="487680"/>
          </a:xfrm>
        </p:spPr>
        <p:txBody>
          <a:bodyPr>
            <a:normAutofit fontScale="90000"/>
          </a:bodyPr>
          <a:lstStyle/>
          <a:p>
            <a:pPr algn="ctr"/>
            <a:r>
              <a:rPr lang="en-US" dirty="0"/>
              <a:t>Literature Survey </a:t>
            </a:r>
          </a:p>
        </p:txBody>
      </p:sp>
      <p:pic>
        <p:nvPicPr>
          <p:cNvPr id="2051" name="Picture 3">
            <a:extLst>
              <a:ext uri="{FF2B5EF4-FFF2-40B4-BE49-F238E27FC236}">
                <a16:creationId xmlns:a16="http://schemas.microsoft.com/office/drawing/2014/main" id="{F4360A40-4115-ECD0-2991-67F632BA9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443" y="480546"/>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Image result for knsit logo">
            <a:hlinkClick r:id="rId4"/>
            <a:extLst>
              <a:ext uri="{FF2B5EF4-FFF2-40B4-BE49-F238E27FC236}">
                <a16:creationId xmlns:a16="http://schemas.microsoft.com/office/drawing/2014/main" id="{EF2ED2AF-8BC9-72DB-68BB-2AD4B29AD9E2}"/>
              </a:ext>
            </a:extLst>
          </p:cNvPr>
          <p:cNvPicPr>
            <a:picLocks noChangeAspect="1" noChangeArrowheads="1"/>
          </p:cNvPicPr>
          <p:nvPr/>
        </p:nvPicPr>
        <p:blipFill>
          <a:blip r:embed="rId5"/>
          <a:srcRect/>
          <a:stretch>
            <a:fillRect/>
          </a:stretch>
        </p:blipFill>
        <p:spPr bwMode="auto">
          <a:xfrm>
            <a:off x="7788243" y="556746"/>
            <a:ext cx="962025" cy="857251"/>
          </a:xfrm>
          <a:prstGeom prst="rect">
            <a:avLst/>
          </a:prstGeom>
          <a:noFill/>
        </p:spPr>
      </p:pic>
      <p:sp>
        <p:nvSpPr>
          <p:cNvPr id="3" name="Content Placeholder 2">
            <a:extLst>
              <a:ext uri="{FF2B5EF4-FFF2-40B4-BE49-F238E27FC236}">
                <a16:creationId xmlns:a16="http://schemas.microsoft.com/office/drawing/2014/main" id="{1654267B-468C-FEF9-D4B1-A881785E4EA0}"/>
              </a:ext>
            </a:extLst>
          </p:cNvPr>
          <p:cNvSpPr>
            <a:spLocks noGrp="1"/>
          </p:cNvSpPr>
          <p:nvPr>
            <p:ph sz="half" idx="1"/>
          </p:nvPr>
        </p:nvSpPr>
        <p:spPr>
          <a:xfrm>
            <a:off x="1052622" y="1516865"/>
            <a:ext cx="8091377" cy="4901501"/>
          </a:xfrm>
        </p:spPr>
        <p:txBody>
          <a:bodyPr>
            <a:normAutofit fontScale="85000"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A literature survey for the College Placement Management System provides </a:t>
            </a:r>
            <a:r>
              <a:rPr lang="en-US" sz="2400" b="1" dirty="0">
                <a:latin typeface="Times New Roman" panose="02020603050405020304" pitchFamily="18" charset="0"/>
                <a:cs typeface="Times New Roman" panose="02020603050405020304" pitchFamily="18" charset="0"/>
              </a:rPr>
              <a:t>an overview of existing research, technologies, and systems related to college placement and student information management. </a:t>
            </a:r>
            <a:r>
              <a:rPr lang="en-US" sz="2400" dirty="0">
                <a:latin typeface="Times New Roman" panose="02020603050405020304" pitchFamily="18" charset="0"/>
                <a:cs typeface="Times New Roman" panose="02020603050405020304" pitchFamily="18" charset="0"/>
              </a:rPr>
              <a:t>Some surveys are:</a:t>
            </a:r>
          </a:p>
          <a:p>
            <a:pPr algn="just">
              <a:lnSpc>
                <a:spcPct val="150000"/>
              </a:lnSpc>
            </a:pPr>
            <a:r>
              <a:rPr lang="en-US" b="1" dirty="0">
                <a:latin typeface="Times New Roman" panose="02020603050405020304" pitchFamily="18" charset="0"/>
                <a:cs typeface="Times New Roman" panose="02020603050405020304" pitchFamily="18" charset="0"/>
              </a:rPr>
              <a:t>College Placement Systems</a:t>
            </a:r>
            <a:r>
              <a:rPr lang="en-US" sz="3200" b="1" baseline="30000" dirty="0">
                <a:effectLst/>
                <a:latin typeface="Times New Roman" panose="02020603050405020304" pitchFamily="18" charset="0"/>
                <a:ea typeface="Calibri" panose="020F0502020204030204" pitchFamily="34" charset="0"/>
              </a:rPr>
              <a:t> </a:t>
            </a:r>
            <a:r>
              <a:rPr lang="en-US" sz="3200" b="1" baseline="30000" dirty="0">
                <a:solidFill>
                  <a:srgbClr val="00B0F0"/>
                </a:solidFill>
                <a:effectLst/>
                <a:latin typeface="Times New Roman" panose="02020603050405020304" pitchFamily="18" charset="0"/>
                <a:ea typeface="Calibri" panose="020F0502020204030204" pitchFamily="34" charset="0"/>
                <a:hlinkClick r:id="rId6" action="ppaction://hlinksldjump">
                  <a:extLst>
                    <a:ext uri="{A12FA001-AC4F-418D-AE19-62706E023703}">
                      <ahyp:hlinkClr xmlns:ahyp="http://schemas.microsoft.com/office/drawing/2018/hyperlinkcolor" val="tx"/>
                    </a:ext>
                  </a:extLst>
                </a:hlinkClick>
              </a:rPr>
              <a:t>[5]</a:t>
            </a:r>
            <a:r>
              <a:rPr lang="en-US" sz="3200" b="1" baseline="30000" dirty="0">
                <a:effectLst/>
                <a:latin typeface="Times New Roman" panose="02020603050405020304" pitchFamily="18" charset="0"/>
                <a:ea typeface="Calibri" panose="020F0502020204030204" pitchFamily="34" charset="0"/>
              </a:rPr>
              <a:t>   </a:t>
            </a:r>
            <a:r>
              <a:rPr lang="en-US" b="1" dirty="0">
                <a:latin typeface="Times New Roman" panose="02020603050405020304" pitchFamily="18" charset="0"/>
                <a:cs typeface="Times New Roman" panose="02020603050405020304" pitchFamily="18" charset="0"/>
              </a:rPr>
              <a:t>:</a:t>
            </a:r>
          </a:p>
          <a:p>
            <a:pPr marL="356616" lvl="1" indent="0" algn="just">
              <a:lnSpc>
                <a:spcPct val="150000"/>
              </a:lnSpc>
              <a:buNone/>
            </a:pPr>
            <a:r>
              <a:rPr lang="en-US" dirty="0">
                <a:latin typeface="Times New Roman" panose="02020603050405020304" pitchFamily="18" charset="0"/>
                <a:cs typeface="Times New Roman" panose="02020603050405020304" pitchFamily="18" charset="0"/>
              </a:rPr>
              <a:t>College placement systems have become essential tools for </a:t>
            </a:r>
            <a:r>
              <a:rPr lang="en-US" b="1" dirty="0">
                <a:latin typeface="Times New Roman" panose="02020603050405020304" pitchFamily="18" charset="0"/>
                <a:cs typeface="Times New Roman" panose="02020603050405020304" pitchFamily="18" charset="0"/>
              </a:rPr>
              <a:t>educational institutions</a:t>
            </a:r>
            <a:r>
              <a:rPr lang="en-US" dirty="0">
                <a:latin typeface="Times New Roman" panose="02020603050405020304" pitchFamily="18" charset="0"/>
                <a:cs typeface="Times New Roman" panose="02020603050405020304" pitchFamily="18" charset="0"/>
              </a:rPr>
              <a:t> to </a:t>
            </a:r>
            <a:r>
              <a:rPr lang="en-US" b="1" dirty="0">
                <a:latin typeface="Times New Roman" panose="02020603050405020304" pitchFamily="18" charset="0"/>
                <a:cs typeface="Times New Roman" panose="02020603050405020304" pitchFamily="18" charset="0"/>
              </a:rPr>
              <a:t>manage and streamline</a:t>
            </a:r>
            <a:r>
              <a:rPr lang="en-US" dirty="0">
                <a:latin typeface="Times New Roman" panose="02020603050405020304" pitchFamily="18" charset="0"/>
                <a:cs typeface="Times New Roman" panose="02020603050405020304" pitchFamily="18" charset="0"/>
              </a:rPr>
              <a:t> the placement process </a:t>
            </a:r>
            <a:r>
              <a:rPr lang="en-US" b="1" dirty="0">
                <a:latin typeface="Times New Roman" panose="02020603050405020304" pitchFamily="18" charset="0"/>
                <a:cs typeface="Times New Roman" panose="02020603050405020304" pitchFamily="18" charset="0"/>
              </a:rPr>
              <a:t>efficiently</a:t>
            </a:r>
            <a:r>
              <a:rPr lang="en-US" dirty="0">
                <a:latin typeface="Times New Roman" panose="02020603050405020304" pitchFamily="18" charset="0"/>
                <a:cs typeface="Times New Roman" panose="02020603050405020304" pitchFamily="18" charset="0"/>
              </a:rPr>
              <a:t>. Various research studies have explored the </a:t>
            </a:r>
            <a:r>
              <a:rPr lang="en-US" b="1" dirty="0">
                <a:latin typeface="Times New Roman" panose="02020603050405020304" pitchFamily="18" charset="0"/>
                <a:cs typeface="Times New Roman" panose="02020603050405020304" pitchFamily="18" charset="0"/>
              </a:rPr>
              <a:t>challenges faced</a:t>
            </a:r>
            <a:r>
              <a:rPr lang="en-US" dirty="0">
                <a:latin typeface="Times New Roman" panose="02020603050405020304" pitchFamily="18" charset="0"/>
                <a:cs typeface="Times New Roman" panose="02020603050405020304" pitchFamily="18" charset="0"/>
              </a:rPr>
              <a:t> by colleges in </a:t>
            </a:r>
            <a:r>
              <a:rPr lang="en-US" b="1" dirty="0">
                <a:latin typeface="Times New Roman" panose="02020603050405020304" pitchFamily="18" charset="0"/>
                <a:cs typeface="Times New Roman" panose="02020603050405020304" pitchFamily="18" charset="0"/>
              </a:rPr>
              <a:t>managing student placement data</a:t>
            </a:r>
            <a:r>
              <a:rPr lang="en-US" dirty="0">
                <a:latin typeface="Times New Roman" panose="02020603050405020304" pitchFamily="18" charset="0"/>
                <a:cs typeface="Times New Roman" panose="02020603050405020304" pitchFamily="18" charset="0"/>
              </a:rPr>
              <a:t> and have highlighted the significance of automated systems in enhancing this process.</a:t>
            </a:r>
          </a:p>
        </p:txBody>
      </p:sp>
      <p:sp>
        <p:nvSpPr>
          <p:cNvPr id="4" name="Slide Number Placeholder 4">
            <a:extLst>
              <a:ext uri="{FF2B5EF4-FFF2-40B4-BE49-F238E27FC236}">
                <a16:creationId xmlns:a16="http://schemas.microsoft.com/office/drawing/2014/main" id="{4AAE6B3A-27F0-3D43-BA8A-DB9F7CD93A70}"/>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7</a:t>
            </a:r>
          </a:p>
        </p:txBody>
      </p:sp>
      <p:sp>
        <p:nvSpPr>
          <p:cNvPr id="6" name="Footer Placeholder 3">
            <a:extLst>
              <a:ext uri="{FF2B5EF4-FFF2-40B4-BE49-F238E27FC236}">
                <a16:creationId xmlns:a16="http://schemas.microsoft.com/office/drawing/2014/main" id="{3A83EF68-C658-4F03-9756-817B509E39D2}"/>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7" name="Footer Placeholder 3">
            <a:extLst>
              <a:ext uri="{FF2B5EF4-FFF2-40B4-BE49-F238E27FC236}">
                <a16:creationId xmlns:a16="http://schemas.microsoft.com/office/drawing/2014/main" id="{63180C36-5815-9E13-19C2-E2E64CECA23D}"/>
              </a:ext>
            </a:extLst>
          </p:cNvPr>
          <p:cNvSpPr>
            <a:spLocks noGrp="1"/>
          </p:cNvSpPr>
          <p:nvPr>
            <p:ph type="ftr" sz="quarter" idx="11"/>
          </p:nvPr>
        </p:nvSpPr>
        <p:spPr>
          <a:xfrm>
            <a:off x="1034796" y="18208"/>
            <a:ext cx="6629400" cy="340418"/>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Tree>
    <p:extLst>
      <p:ext uri="{BB962C8B-B14F-4D97-AF65-F5344CB8AC3E}">
        <p14:creationId xmlns:p14="http://schemas.microsoft.com/office/powerpoint/2010/main" val="7057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33F10-CF14-9617-8BA5-12CD94EBE5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8B995D-3BF6-EC34-8DED-BEC15130F7F6}"/>
              </a:ext>
            </a:extLst>
          </p:cNvPr>
          <p:cNvSpPr>
            <a:spLocks noGrp="1"/>
          </p:cNvSpPr>
          <p:nvPr>
            <p:ph type="title"/>
          </p:nvPr>
        </p:nvSpPr>
        <p:spPr>
          <a:xfrm>
            <a:off x="1375251" y="678666"/>
            <a:ext cx="7498080" cy="487680"/>
          </a:xfrm>
        </p:spPr>
        <p:txBody>
          <a:bodyPr>
            <a:normAutofit fontScale="90000"/>
          </a:bodyPr>
          <a:lstStyle/>
          <a:p>
            <a:pPr algn="ctr"/>
            <a:r>
              <a:rPr lang="en-US" dirty="0"/>
              <a:t>Literature Survey </a:t>
            </a:r>
          </a:p>
        </p:txBody>
      </p:sp>
      <p:pic>
        <p:nvPicPr>
          <p:cNvPr id="2051" name="Picture 3">
            <a:extLst>
              <a:ext uri="{FF2B5EF4-FFF2-40B4-BE49-F238E27FC236}">
                <a16:creationId xmlns:a16="http://schemas.microsoft.com/office/drawing/2014/main" id="{E9145EC6-4E4F-019E-3FBF-D6AB6CADB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443" y="480546"/>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Image result for knsit logo">
            <a:hlinkClick r:id="rId4"/>
            <a:extLst>
              <a:ext uri="{FF2B5EF4-FFF2-40B4-BE49-F238E27FC236}">
                <a16:creationId xmlns:a16="http://schemas.microsoft.com/office/drawing/2014/main" id="{BB4E0C92-2E09-6BB1-A087-603F54C5F086}"/>
              </a:ext>
            </a:extLst>
          </p:cNvPr>
          <p:cNvPicPr>
            <a:picLocks noChangeAspect="1" noChangeArrowheads="1"/>
          </p:cNvPicPr>
          <p:nvPr/>
        </p:nvPicPr>
        <p:blipFill>
          <a:blip r:embed="rId5"/>
          <a:srcRect/>
          <a:stretch>
            <a:fillRect/>
          </a:stretch>
        </p:blipFill>
        <p:spPr bwMode="auto">
          <a:xfrm>
            <a:off x="7788243" y="556746"/>
            <a:ext cx="962025" cy="857251"/>
          </a:xfrm>
          <a:prstGeom prst="rect">
            <a:avLst/>
          </a:prstGeom>
          <a:noFill/>
        </p:spPr>
      </p:pic>
      <p:sp>
        <p:nvSpPr>
          <p:cNvPr id="3" name="Content Placeholder 2">
            <a:extLst>
              <a:ext uri="{FF2B5EF4-FFF2-40B4-BE49-F238E27FC236}">
                <a16:creationId xmlns:a16="http://schemas.microsoft.com/office/drawing/2014/main" id="{613E30D3-581F-EAC8-AF66-76514507E968}"/>
              </a:ext>
            </a:extLst>
          </p:cNvPr>
          <p:cNvSpPr>
            <a:spLocks noGrp="1"/>
          </p:cNvSpPr>
          <p:nvPr>
            <p:ph sz="half" idx="1"/>
          </p:nvPr>
        </p:nvSpPr>
        <p:spPr>
          <a:xfrm>
            <a:off x="1052622" y="1516866"/>
            <a:ext cx="8091377" cy="5017284"/>
          </a:xfrm>
        </p:spPr>
        <p:txBody>
          <a:bodyPr>
            <a:normAutofit fontScale="92500" lnSpcReduction="20000"/>
          </a:bodyPr>
          <a:lstStyle/>
          <a:p>
            <a:pPr algn="just">
              <a:lnSpc>
                <a:spcPct val="150000"/>
              </a:lnSpc>
            </a:pPr>
            <a:r>
              <a:rPr lang="en-US" sz="2400" b="1" dirty="0">
                <a:latin typeface="Times New Roman" panose="02020603050405020304" pitchFamily="18" charset="0"/>
                <a:cs typeface="Times New Roman" panose="02020603050405020304" pitchFamily="18" charset="0"/>
              </a:rPr>
              <a:t>Challenges in College Placement Management </a:t>
            </a:r>
            <a:r>
              <a:rPr lang="en-US" sz="3200" b="1" baseline="30000" dirty="0">
                <a:solidFill>
                  <a:srgbClr val="00B0F0"/>
                </a:solidFill>
                <a:effectLst/>
                <a:latin typeface="Times New Roman" panose="02020603050405020304" pitchFamily="18" charset="0"/>
                <a:ea typeface="Calibri" panose="020F0502020204030204" pitchFamily="34" charset="0"/>
                <a:hlinkClick r:id="rId6" action="ppaction://hlinksldjump">
                  <a:extLst>
                    <a:ext uri="{A12FA001-AC4F-418D-AE19-62706E023703}">
                      <ahyp:hlinkClr xmlns:ahyp="http://schemas.microsoft.com/office/drawing/2018/hyperlinkcolor" val="tx"/>
                    </a:ext>
                  </a:extLst>
                </a:hlinkClick>
              </a:rPr>
              <a:t>[6]</a:t>
            </a:r>
            <a:r>
              <a:rPr lang="en-US" sz="2400" b="1" baseline="30000" dirty="0">
                <a:latin typeface="Times New Roman" panose="02020603050405020304" pitchFamily="18" charset="0"/>
                <a:ea typeface="Calibri" panose="020F0502020204030204" pitchFamily="34" charset="0"/>
              </a:rPr>
              <a:t> </a:t>
            </a:r>
            <a:r>
              <a:rPr lang="en-US" sz="2400" b="1" dirty="0">
                <a:latin typeface="Times New Roman" panose="02020603050405020304" pitchFamily="18" charset="0"/>
                <a:cs typeface="Times New Roman" panose="02020603050405020304" pitchFamily="18" charset="0"/>
              </a:rPr>
              <a:t>:</a:t>
            </a:r>
          </a:p>
          <a:p>
            <a:pPr marL="356616" lvl="1" indent="0" algn="just">
              <a:lnSpc>
                <a:spcPct val="150000"/>
              </a:lnSpc>
              <a:buNone/>
            </a:pPr>
            <a:r>
              <a:rPr lang="en-US" sz="2000" dirty="0">
                <a:latin typeface="Times New Roman" panose="02020603050405020304" pitchFamily="18" charset="0"/>
                <a:cs typeface="Times New Roman" panose="02020603050405020304" pitchFamily="18" charset="0"/>
              </a:rPr>
              <a:t>The challenges faced by educational institutions in managing placement processes have been identified and analyzed. These challenges range from </a:t>
            </a:r>
            <a:r>
              <a:rPr lang="en-US" sz="2000" b="1" dirty="0">
                <a:latin typeface="Times New Roman" panose="02020603050405020304" pitchFamily="18" charset="0"/>
                <a:cs typeface="Times New Roman" panose="02020603050405020304" pitchFamily="18" charset="0"/>
              </a:rPr>
              <a:t>data entry errors to the need for real-time updates</a:t>
            </a:r>
            <a:r>
              <a:rPr lang="en-US" sz="2000" dirty="0">
                <a:latin typeface="Times New Roman" panose="02020603050405020304" pitchFamily="18" charset="0"/>
                <a:cs typeface="Times New Roman" panose="02020603050405020304" pitchFamily="18" charset="0"/>
              </a:rPr>
              <a:t>. Solutions proposed in the literature include the implementation of automated systems and the use of </a:t>
            </a:r>
            <a:r>
              <a:rPr lang="en-US" sz="2000" b="1" dirty="0">
                <a:latin typeface="Times New Roman" panose="02020603050405020304" pitchFamily="18" charset="0"/>
                <a:cs typeface="Times New Roman" panose="02020603050405020304" pitchFamily="18" charset="0"/>
              </a:rPr>
              <a:t>advanced technologies.</a:t>
            </a:r>
          </a:p>
          <a:p>
            <a:pPr marL="342900" lvl="1" indent="-34290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Future Trends and Technologies </a:t>
            </a:r>
            <a:r>
              <a:rPr lang="en-US" sz="3600" b="1" baseline="30000" dirty="0">
                <a:solidFill>
                  <a:srgbClr val="00B0F0"/>
                </a:solidFill>
                <a:effectLst/>
                <a:latin typeface="Times New Roman" panose="02020603050405020304" pitchFamily="18" charset="0"/>
                <a:ea typeface="Calibri" panose="020F0502020204030204" pitchFamily="34" charset="0"/>
                <a:hlinkClick r:id="rId6" action="ppaction://hlinksldjump"/>
              </a:rPr>
              <a:t>[7]</a:t>
            </a:r>
            <a:r>
              <a:rPr lang="en-US" sz="3600" b="1" baseline="30000" dirty="0">
                <a:solidFill>
                  <a:srgbClr val="00B0F0"/>
                </a:solidFill>
                <a:effectLst/>
                <a:latin typeface="Times New Roman" panose="02020603050405020304" pitchFamily="18" charset="0"/>
                <a:ea typeface="Calibri" panose="020F0502020204030204" pitchFamily="34" charset="0"/>
              </a:rPr>
              <a:t> </a:t>
            </a:r>
            <a:r>
              <a:rPr lang="en-US" b="1" dirty="0">
                <a:latin typeface="Times New Roman" panose="02020603050405020304" pitchFamily="18" charset="0"/>
                <a:cs typeface="Times New Roman" panose="02020603050405020304" pitchFamily="18" charset="0"/>
              </a:rPr>
              <a:t>:</a:t>
            </a:r>
          </a:p>
          <a:p>
            <a:pPr marL="356616" lvl="1" indent="0" algn="just">
              <a:lnSpc>
                <a:spcPct val="150000"/>
              </a:lnSpc>
              <a:buNone/>
            </a:pPr>
            <a:r>
              <a:rPr lang="en-US" sz="2000" dirty="0">
                <a:latin typeface="Times New Roman" panose="02020603050405020304" pitchFamily="18" charset="0"/>
                <a:cs typeface="Times New Roman" panose="02020603050405020304" pitchFamily="18" charset="0"/>
              </a:rPr>
              <a:t>Anticipated future trends in college placement management systems include the </a:t>
            </a:r>
            <a:r>
              <a:rPr lang="en-US" sz="2000" b="1" dirty="0">
                <a:latin typeface="Times New Roman" panose="02020603050405020304" pitchFamily="18" charset="0"/>
                <a:cs typeface="Times New Roman" panose="02020603050405020304" pitchFamily="18" charset="0"/>
              </a:rPr>
              <a:t>integration of artificial intelligence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machine learning, and data analytics</a:t>
            </a:r>
            <a:r>
              <a:rPr lang="en-US" sz="2000" dirty="0">
                <a:latin typeface="Times New Roman" panose="02020603050405020304" pitchFamily="18" charset="0"/>
                <a:cs typeface="Times New Roman" panose="02020603050405020304" pitchFamily="18" charset="0"/>
              </a:rPr>
              <a:t>. Research has explored how these technologies can be harnessed to provide predictive analysis for student placements and improve decision-making processes.</a:t>
            </a:r>
          </a:p>
        </p:txBody>
      </p:sp>
      <p:sp>
        <p:nvSpPr>
          <p:cNvPr id="4" name="Slide Number Placeholder 4">
            <a:extLst>
              <a:ext uri="{FF2B5EF4-FFF2-40B4-BE49-F238E27FC236}">
                <a16:creationId xmlns:a16="http://schemas.microsoft.com/office/drawing/2014/main" id="{82550D19-C3DE-5FAB-B524-7BC7AAB94605}"/>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8</a:t>
            </a:r>
          </a:p>
        </p:txBody>
      </p:sp>
      <p:sp>
        <p:nvSpPr>
          <p:cNvPr id="6" name="Footer Placeholder 3">
            <a:extLst>
              <a:ext uri="{FF2B5EF4-FFF2-40B4-BE49-F238E27FC236}">
                <a16:creationId xmlns:a16="http://schemas.microsoft.com/office/drawing/2014/main" id="{CF30287B-EC6A-406E-909D-C113E3CEA3B4}"/>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7" name="Footer Placeholder 3">
            <a:extLst>
              <a:ext uri="{FF2B5EF4-FFF2-40B4-BE49-F238E27FC236}">
                <a16:creationId xmlns:a16="http://schemas.microsoft.com/office/drawing/2014/main" id="{5A587EDC-FFA6-1C0D-F1E6-276BE22DAEF9}"/>
              </a:ext>
            </a:extLst>
          </p:cNvPr>
          <p:cNvSpPr>
            <a:spLocks noGrp="1"/>
          </p:cNvSpPr>
          <p:nvPr>
            <p:ph type="ftr" sz="quarter" idx="11"/>
          </p:nvPr>
        </p:nvSpPr>
        <p:spPr>
          <a:xfrm>
            <a:off x="1034796" y="18208"/>
            <a:ext cx="6629400" cy="340418"/>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spTree>
    <p:extLst>
      <p:ext uri="{BB962C8B-B14F-4D97-AF65-F5344CB8AC3E}">
        <p14:creationId xmlns:p14="http://schemas.microsoft.com/office/powerpoint/2010/main" val="244324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CC1F2-F483-45D1-4F02-B6780DDD35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6BE215-9B3F-5E14-0A2D-819AA6EB40C4}"/>
              </a:ext>
            </a:extLst>
          </p:cNvPr>
          <p:cNvSpPr>
            <a:spLocks noGrp="1"/>
          </p:cNvSpPr>
          <p:nvPr>
            <p:ph type="title"/>
          </p:nvPr>
        </p:nvSpPr>
        <p:spPr>
          <a:xfrm>
            <a:off x="1423376" y="624840"/>
            <a:ext cx="7498080" cy="487680"/>
          </a:xfrm>
        </p:spPr>
        <p:txBody>
          <a:bodyPr>
            <a:noAutofit/>
          </a:bodyPr>
          <a:lstStyle/>
          <a:p>
            <a:pPr algn="ctr"/>
            <a:r>
              <a:rPr lang="en-US" sz="2800" dirty="0"/>
              <a:t>ERD (Entity Relationship Diagram) </a:t>
            </a:r>
          </a:p>
        </p:txBody>
      </p:sp>
      <p:pic>
        <p:nvPicPr>
          <p:cNvPr id="2051" name="Picture 3">
            <a:extLst>
              <a:ext uri="{FF2B5EF4-FFF2-40B4-BE49-F238E27FC236}">
                <a16:creationId xmlns:a16="http://schemas.microsoft.com/office/drawing/2014/main" id="{F77FDCC4-EC83-B603-AECC-D7585EAFCC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568" y="426720"/>
            <a:ext cx="1268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descr="Image result for knsit logo">
            <a:hlinkClick r:id="rId4"/>
            <a:extLst>
              <a:ext uri="{FF2B5EF4-FFF2-40B4-BE49-F238E27FC236}">
                <a16:creationId xmlns:a16="http://schemas.microsoft.com/office/drawing/2014/main" id="{3033C0AC-87D2-4C98-4251-D431679D362F}"/>
              </a:ext>
            </a:extLst>
          </p:cNvPr>
          <p:cNvPicPr>
            <a:picLocks noChangeAspect="1" noChangeArrowheads="1"/>
          </p:cNvPicPr>
          <p:nvPr/>
        </p:nvPicPr>
        <p:blipFill>
          <a:blip r:embed="rId5"/>
          <a:srcRect/>
          <a:stretch>
            <a:fillRect/>
          </a:stretch>
        </p:blipFill>
        <p:spPr bwMode="auto">
          <a:xfrm>
            <a:off x="7836368" y="502920"/>
            <a:ext cx="962025" cy="857251"/>
          </a:xfrm>
          <a:prstGeom prst="rect">
            <a:avLst/>
          </a:prstGeom>
          <a:noFill/>
        </p:spPr>
      </p:pic>
      <p:sp>
        <p:nvSpPr>
          <p:cNvPr id="4" name="Slide Number Placeholder 4">
            <a:extLst>
              <a:ext uri="{FF2B5EF4-FFF2-40B4-BE49-F238E27FC236}">
                <a16:creationId xmlns:a16="http://schemas.microsoft.com/office/drawing/2014/main" id="{7A460368-D0B6-AADF-D2C7-4E6E9D995209}"/>
              </a:ext>
            </a:extLst>
          </p:cNvPr>
          <p:cNvSpPr>
            <a:spLocks noGrp="1"/>
          </p:cNvSpPr>
          <p:nvPr>
            <p:ph type="sldNum" sz="quarter" idx="12"/>
          </p:nvPr>
        </p:nvSpPr>
        <p:spPr>
          <a:xfrm>
            <a:off x="7857562" y="6305550"/>
            <a:ext cx="1298448" cy="476250"/>
          </a:xfrm>
        </p:spPr>
        <p:txBody>
          <a:bodyPr/>
          <a:lstStyle/>
          <a:p>
            <a:r>
              <a:rPr lang="en-US" sz="1400" b="1" dirty="0">
                <a:solidFill>
                  <a:prstClr val="black"/>
                </a:solidFill>
                <a:latin typeface="Times New Roman" panose="02020603050405020304" pitchFamily="18" charset="0"/>
                <a:cs typeface="Times New Roman" panose="02020603050405020304" pitchFamily="18" charset="0"/>
              </a:rPr>
              <a:t>9</a:t>
            </a:r>
          </a:p>
        </p:txBody>
      </p:sp>
      <p:sp>
        <p:nvSpPr>
          <p:cNvPr id="3" name="Footer Placeholder 3">
            <a:extLst>
              <a:ext uri="{FF2B5EF4-FFF2-40B4-BE49-F238E27FC236}">
                <a16:creationId xmlns:a16="http://schemas.microsoft.com/office/drawing/2014/main" id="{6721550A-CA6E-A9E1-C94B-79E33710B499}"/>
              </a:ext>
            </a:extLst>
          </p:cNvPr>
          <p:cNvSpPr txBox="1">
            <a:spLocks/>
          </p:cNvSpPr>
          <p:nvPr/>
        </p:nvSpPr>
        <p:spPr>
          <a:xfrm>
            <a:off x="1041884" y="6399316"/>
            <a:ext cx="6629400" cy="376147"/>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Times New Roman" panose="02020603050405020304" pitchFamily="18" charset="0"/>
                <a:cs typeface="Times New Roman" panose="02020603050405020304" pitchFamily="18" charset="0"/>
              </a:rPr>
              <a:t>Dept. of AIML		                   KNSIT	</a:t>
            </a:r>
          </a:p>
        </p:txBody>
      </p:sp>
      <p:sp>
        <p:nvSpPr>
          <p:cNvPr id="7" name="Footer Placeholder 3">
            <a:extLst>
              <a:ext uri="{FF2B5EF4-FFF2-40B4-BE49-F238E27FC236}">
                <a16:creationId xmlns:a16="http://schemas.microsoft.com/office/drawing/2014/main" id="{1E67C0FA-F6D0-6126-AEB2-4DC2EFAA9C44}"/>
              </a:ext>
            </a:extLst>
          </p:cNvPr>
          <p:cNvSpPr>
            <a:spLocks noGrp="1"/>
          </p:cNvSpPr>
          <p:nvPr>
            <p:ph type="ftr" sz="quarter" idx="11"/>
          </p:nvPr>
        </p:nvSpPr>
        <p:spPr>
          <a:xfrm>
            <a:off x="1034796" y="18208"/>
            <a:ext cx="6629400" cy="352601"/>
          </a:xfrm>
        </p:spPr>
        <p:txBody>
          <a:bodyPr/>
          <a:lstStyle/>
          <a:p>
            <a:r>
              <a:rPr lang="en-US" sz="1400" b="1" dirty="0">
                <a:solidFill>
                  <a:schemeClr val="tx1"/>
                </a:solidFill>
                <a:latin typeface="Times New Roman" panose="02020603050405020304" pitchFamily="18" charset="0"/>
                <a:cs typeface="Times New Roman" panose="02020603050405020304" pitchFamily="18" charset="0"/>
              </a:rPr>
              <a:t>College Placement Management System	</a:t>
            </a:r>
          </a:p>
        </p:txBody>
      </p:sp>
      <p:pic>
        <p:nvPicPr>
          <p:cNvPr id="10" name="Content Placeholder 9">
            <a:extLst>
              <a:ext uri="{FF2B5EF4-FFF2-40B4-BE49-F238E27FC236}">
                <a16:creationId xmlns:a16="http://schemas.microsoft.com/office/drawing/2014/main" id="{EAC4273A-0723-725D-CEEF-6CCCF9D6AAF2}"/>
              </a:ext>
            </a:extLst>
          </p:cNvPr>
          <p:cNvPicPr>
            <a:picLocks noGrp="1" noChangeAspect="1"/>
          </p:cNvPicPr>
          <p:nvPr>
            <p:ph sz="half" idx="1"/>
          </p:nvPr>
        </p:nvPicPr>
        <p:blipFill>
          <a:blip r:embed="rId6">
            <a:extLst>
              <a:ext uri="{28A0092B-C50C-407E-A947-70E740481C1C}">
                <a14:useLocalDpi xmlns:a14="http://schemas.microsoft.com/office/drawing/2010/main" val="0"/>
              </a:ext>
            </a:extLst>
          </a:blip>
          <a:stretch>
            <a:fillRect/>
          </a:stretch>
        </p:blipFill>
        <p:spPr>
          <a:xfrm>
            <a:off x="1034796" y="1360172"/>
            <a:ext cx="7956804" cy="4714888"/>
          </a:xfrm>
        </p:spPr>
      </p:pic>
    </p:spTree>
    <p:extLst>
      <p:ext uri="{BB962C8B-B14F-4D97-AF65-F5344CB8AC3E}">
        <p14:creationId xmlns:p14="http://schemas.microsoft.com/office/powerpoint/2010/main" val="2129500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3115</TotalTime>
  <Words>2178</Words>
  <Application>Microsoft Office PowerPoint</Application>
  <PresentationFormat>On-screen Show (4:3)</PresentationFormat>
  <Paragraphs>246</Paragraphs>
  <Slides>30</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Gill Sans MT</vt:lpstr>
      <vt:lpstr>Times New Roman</vt:lpstr>
      <vt:lpstr>Verdana</vt:lpstr>
      <vt:lpstr>Wingdings 2</vt:lpstr>
      <vt:lpstr>Solstice</vt:lpstr>
      <vt:lpstr>DBMS  WITH  MINI  PROJECT REPORT   PRESENTATION  ON  COLLEGE  PLACEMENT  MANAGEMENT SYSTEM</vt:lpstr>
      <vt:lpstr>              Contents</vt:lpstr>
      <vt:lpstr>Abstract</vt:lpstr>
      <vt:lpstr>Introduction </vt:lpstr>
      <vt:lpstr>About Python </vt:lpstr>
      <vt:lpstr>About MySQL</vt:lpstr>
      <vt:lpstr>Literature Survey </vt:lpstr>
      <vt:lpstr>Literature Survey </vt:lpstr>
      <vt:lpstr>ERD (Entity Relationship Diagram) </vt:lpstr>
      <vt:lpstr>Schema Diagram</vt:lpstr>
      <vt:lpstr>Libraries Used</vt:lpstr>
      <vt:lpstr>Database Connection</vt:lpstr>
      <vt:lpstr>Database Connection</vt:lpstr>
      <vt:lpstr>Database Connection</vt:lpstr>
      <vt:lpstr>PowerPoint Presentation</vt:lpstr>
      <vt:lpstr>PowerPoint Presentation</vt:lpstr>
      <vt:lpstr>PowerPoint Presentation</vt:lpstr>
      <vt:lpstr>Search Student Functionality </vt:lpstr>
      <vt:lpstr>Search Student Functionality </vt:lpstr>
      <vt:lpstr>Delete Student Functionality </vt:lpstr>
      <vt:lpstr>Delete Student Functionality </vt:lpstr>
      <vt:lpstr>Update Student Functionality </vt:lpstr>
      <vt:lpstr>Update Student Functionality </vt:lpstr>
      <vt:lpstr>Display Student Functionality </vt:lpstr>
      <vt:lpstr>Display Student Functionality </vt:lpstr>
      <vt:lpstr>Exit Student Functionality </vt:lpstr>
      <vt:lpstr>Exit Student Functionality </vt:lpstr>
      <vt:lpstr>Conclusion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Haunt pro</cp:lastModifiedBy>
  <cp:revision>158</cp:revision>
  <dcterms:created xsi:type="dcterms:W3CDTF">2014-11-19T17:15:51Z</dcterms:created>
  <dcterms:modified xsi:type="dcterms:W3CDTF">2024-02-29T05:08:40Z</dcterms:modified>
</cp:coreProperties>
</file>