
<file path=[Content_Types].xml><?xml version="1.0" encoding="utf-8"?>
<Types xmlns="http://schemas.openxmlformats.org/package/2006/content-types">
  <Default Extension="glb" ContentType="model/gltf.binary"/>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20"/>
  </p:notesMasterIdLst>
  <p:handoutMasterIdLst>
    <p:handoutMasterId r:id="rId21"/>
  </p:handoutMasterIdLst>
  <p:sldIdLst>
    <p:sldId id="338" r:id="rId5"/>
    <p:sldId id="327" r:id="rId6"/>
    <p:sldId id="315" r:id="rId7"/>
    <p:sldId id="329" r:id="rId8"/>
    <p:sldId id="302" r:id="rId9"/>
    <p:sldId id="339" r:id="rId10"/>
    <p:sldId id="340" r:id="rId11"/>
    <p:sldId id="345" r:id="rId12"/>
    <p:sldId id="346" r:id="rId13"/>
    <p:sldId id="347" r:id="rId14"/>
    <p:sldId id="341" r:id="rId15"/>
    <p:sldId id="344" r:id="rId16"/>
    <p:sldId id="342" r:id="rId17"/>
    <p:sldId id="343" r:id="rId18"/>
    <p:sldId id="30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1.jfif"/><Relationship Id="rId1" Type="http://schemas.openxmlformats.org/officeDocument/2006/relationships/slideLayout" Target="../slideLayouts/slideLayout20.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13346" y="3758135"/>
            <a:ext cx="3958682" cy="861497"/>
          </a:xfrm>
        </p:spPr>
        <p:txBody>
          <a:bodyPr>
            <a:noAutofit/>
          </a:bodyPr>
          <a:lstStyle/>
          <a:p>
            <a:pPr algn="r"/>
            <a:r>
              <a:rPr lang="en-US" sz="3200" b="0" dirty="0">
                <a:solidFill>
                  <a:schemeClr val="tx1"/>
                </a:solidFill>
              </a:rPr>
              <a:t>Student Name - </a:t>
            </a:r>
          </a:p>
          <a:p>
            <a:pPr algn="r"/>
            <a:r>
              <a:rPr lang="en-US" sz="3200" b="0" dirty="0">
                <a:solidFill>
                  <a:schemeClr val="tx1"/>
                </a:solidFill>
              </a:rPr>
              <a:t>AICTE Internship ID -</a:t>
            </a:r>
            <a:endParaRPr lang="en-IN" sz="32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402080" y="3155301"/>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Box 2">
            <a:extLst>
              <a:ext uri="{FF2B5EF4-FFF2-40B4-BE49-F238E27FC236}">
                <a16:creationId xmlns:a16="http://schemas.microsoft.com/office/drawing/2014/main" id="{F1430459-9B76-E510-C9BA-D005095096D3}"/>
              </a:ext>
            </a:extLst>
          </p:cNvPr>
          <p:cNvSpPr txBox="1"/>
          <p:nvPr/>
        </p:nvSpPr>
        <p:spPr>
          <a:xfrm>
            <a:off x="4282751" y="3198167"/>
            <a:ext cx="3306783" cy="461665"/>
          </a:xfrm>
          <a:prstGeom prst="rect">
            <a:avLst/>
          </a:prstGeom>
          <a:noFill/>
        </p:spPr>
        <p:txBody>
          <a:bodyPr wrap="square" rtlCol="0">
            <a:spAutoFit/>
          </a:bodyPr>
          <a:lstStyle/>
          <a:p>
            <a:r>
              <a:rPr lang="en-IN" sz="2400" dirty="0">
                <a:solidFill>
                  <a:schemeClr val="accent1">
                    <a:lumMod val="50000"/>
                  </a:schemeClr>
                </a:solidFill>
              </a:rPr>
              <a:t>Netflix Data Analysis</a:t>
            </a:r>
          </a:p>
        </p:txBody>
      </p:sp>
      <p:sp>
        <p:nvSpPr>
          <p:cNvPr id="5" name="TextBox 4">
            <a:extLst>
              <a:ext uri="{FF2B5EF4-FFF2-40B4-BE49-F238E27FC236}">
                <a16:creationId xmlns:a16="http://schemas.microsoft.com/office/drawing/2014/main" id="{7A74A144-9986-E744-3263-9660DF5C836A}"/>
              </a:ext>
            </a:extLst>
          </p:cNvPr>
          <p:cNvSpPr txBox="1"/>
          <p:nvPr/>
        </p:nvSpPr>
        <p:spPr>
          <a:xfrm>
            <a:off x="4282751" y="3791085"/>
            <a:ext cx="3306783" cy="461665"/>
          </a:xfrm>
          <a:prstGeom prst="rect">
            <a:avLst/>
          </a:prstGeom>
          <a:noFill/>
        </p:spPr>
        <p:txBody>
          <a:bodyPr wrap="square" rtlCol="0">
            <a:spAutoFit/>
          </a:bodyPr>
          <a:lstStyle/>
          <a:p>
            <a:r>
              <a:rPr lang="en-IN" sz="2400" dirty="0">
                <a:solidFill>
                  <a:schemeClr val="accent1">
                    <a:lumMod val="50000"/>
                  </a:schemeClr>
                </a:solidFill>
              </a:rPr>
              <a:t>Prabhat Pandey</a:t>
            </a:r>
          </a:p>
        </p:txBody>
      </p:sp>
      <p:sp>
        <p:nvSpPr>
          <p:cNvPr id="7" name="TextBox 6">
            <a:extLst>
              <a:ext uri="{FF2B5EF4-FFF2-40B4-BE49-F238E27FC236}">
                <a16:creationId xmlns:a16="http://schemas.microsoft.com/office/drawing/2014/main" id="{BD28896A-BA3C-4B4B-21B0-CA39982DE147}"/>
              </a:ext>
            </a:extLst>
          </p:cNvPr>
          <p:cNvSpPr txBox="1"/>
          <p:nvPr/>
        </p:nvSpPr>
        <p:spPr>
          <a:xfrm>
            <a:off x="4282750" y="4376057"/>
            <a:ext cx="4618653" cy="461665"/>
          </a:xfrm>
          <a:prstGeom prst="rect">
            <a:avLst/>
          </a:prstGeom>
          <a:noFill/>
        </p:spPr>
        <p:txBody>
          <a:bodyPr wrap="square" rtlCol="0">
            <a:spAutoFit/>
          </a:bodyPr>
          <a:lstStyle/>
          <a:p>
            <a:r>
              <a:rPr lang="en-IN" sz="2400" dirty="0">
                <a:solidFill>
                  <a:schemeClr val="accent1">
                    <a:lumMod val="50000"/>
                  </a:schemeClr>
                </a:solidFill>
              </a:rPr>
              <a:t>STU68382c9509d451748511893</a:t>
            </a:r>
            <a:r>
              <a:rPr lang="en-IN" dirty="0"/>
              <a:t> </a:t>
            </a: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C3EEE-9B16-615D-A3F2-F63BC194ED77}"/>
              </a:ext>
            </a:extLst>
          </p:cNvPr>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4" name="Picture 3" descr="A map of the world&#10;&#10;AI-generated content may be incorrect.">
            <a:extLst>
              <a:ext uri="{FF2B5EF4-FFF2-40B4-BE49-F238E27FC236}">
                <a16:creationId xmlns:a16="http://schemas.microsoft.com/office/drawing/2014/main" id="{177CE8CB-9EA9-4AD0-8276-A69998F07141}"/>
              </a:ext>
            </a:extLst>
          </p:cNvPr>
          <p:cNvPicPr>
            <a:picLocks noChangeAspect="1"/>
          </p:cNvPicPr>
          <p:nvPr/>
        </p:nvPicPr>
        <p:blipFill>
          <a:blip r:embed="rId2"/>
          <a:stretch>
            <a:fillRect/>
          </a:stretch>
        </p:blipFill>
        <p:spPr>
          <a:xfrm>
            <a:off x="681779" y="657598"/>
            <a:ext cx="8250553" cy="5383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5969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screenshot of a computer program&#10;&#10;AI-generated content may be incorrect.">
            <a:extLst>
              <a:ext uri="{FF2B5EF4-FFF2-40B4-BE49-F238E27FC236}">
                <a16:creationId xmlns:a16="http://schemas.microsoft.com/office/drawing/2014/main" id="{846D6CA8-C111-92E2-88B0-9786AD3D66D8}"/>
              </a:ext>
            </a:extLst>
          </p:cNvPr>
          <p:cNvPicPr>
            <a:picLocks noChangeAspect="1"/>
          </p:cNvPicPr>
          <p:nvPr/>
        </p:nvPicPr>
        <p:blipFill>
          <a:blip r:embed="rId3"/>
          <a:stretch>
            <a:fillRect/>
          </a:stretch>
        </p:blipFill>
        <p:spPr>
          <a:xfrm>
            <a:off x="5610338" y="1735992"/>
            <a:ext cx="4708849" cy="3461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shot of a computer program&#10;&#10;AI-generated content may be incorrect.">
            <a:extLst>
              <a:ext uri="{FF2B5EF4-FFF2-40B4-BE49-F238E27FC236}">
                <a16:creationId xmlns:a16="http://schemas.microsoft.com/office/drawing/2014/main" id="{0C4A3B3B-0355-1BB7-40B3-9C57A767D296}"/>
              </a:ext>
            </a:extLst>
          </p:cNvPr>
          <p:cNvPicPr>
            <a:picLocks noChangeAspect="1"/>
          </p:cNvPicPr>
          <p:nvPr/>
        </p:nvPicPr>
        <p:blipFill>
          <a:blip r:embed="rId4"/>
          <a:stretch>
            <a:fillRect/>
          </a:stretch>
        </p:blipFill>
        <p:spPr>
          <a:xfrm>
            <a:off x="174404" y="1735992"/>
            <a:ext cx="5289356" cy="34616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154022" y="1443430"/>
            <a:ext cx="9391194" cy="666078"/>
          </a:xfrm>
        </p:spPr>
        <p:txBody>
          <a:bodyPr vert="horz" lIns="91440" tIns="45720" rIns="91440" bIns="45720" rtlCol="0" anchor="t">
            <a:normAutofit lnSpcReduction="10000"/>
          </a:bodyPr>
          <a:lstStyle/>
          <a:p>
            <a:pPr marL="0" indent="0">
              <a:buNone/>
            </a:pPr>
            <a:r>
              <a:rPr lang="en-US" dirty="0"/>
              <a:t>https://github.com/Prabhat9598/VOIS_AICTE_Oct2025_MajorProject_Prabhatpandey.git</a:t>
            </a:r>
          </a:p>
        </p:txBody>
      </p:sp>
      <p:pic>
        <p:nvPicPr>
          <p:cNvPr id="6" name="Picture 5" descr="A screenshot of a computer&#10;&#10;AI-generated content may be incorrect.">
            <a:extLst>
              <a:ext uri="{FF2B5EF4-FFF2-40B4-BE49-F238E27FC236}">
                <a16:creationId xmlns:a16="http://schemas.microsoft.com/office/drawing/2014/main" id="{1BB37A37-6612-83AF-0335-874EDF75DDC9}"/>
              </a:ext>
            </a:extLst>
          </p:cNvPr>
          <p:cNvPicPr>
            <a:picLocks noChangeAspect="1"/>
          </p:cNvPicPr>
          <p:nvPr/>
        </p:nvPicPr>
        <p:blipFill>
          <a:blip r:embed="rId3"/>
          <a:stretch>
            <a:fillRect/>
          </a:stretch>
        </p:blipFill>
        <p:spPr>
          <a:xfrm>
            <a:off x="783771" y="2232188"/>
            <a:ext cx="7921690" cy="43362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253461" cy="477520"/>
          </a:xfrm>
        </p:spPr>
        <p:txBody>
          <a:bodyPr/>
          <a:lstStyle/>
          <a:p>
            <a:pPr marL="0" indent="0">
              <a:buNone/>
            </a:pPr>
            <a:r>
              <a:rPr lang="en-IN" dirty="0"/>
              <a:t>.</a:t>
            </a:r>
          </a:p>
        </p:txBody>
      </p:sp>
      <p:pic>
        <p:nvPicPr>
          <p:cNvPr id="6" name="Picture 5" descr="A certificate of completion with a red ribbon and a red badge&#10;&#10;AI-generated content may be incorrect.">
            <a:extLst>
              <a:ext uri="{FF2B5EF4-FFF2-40B4-BE49-F238E27FC236}">
                <a16:creationId xmlns:a16="http://schemas.microsoft.com/office/drawing/2014/main" id="{450BE091-7E3D-0409-7848-DF28A3661F5B}"/>
              </a:ext>
            </a:extLst>
          </p:cNvPr>
          <p:cNvPicPr>
            <a:picLocks noChangeAspect="1"/>
          </p:cNvPicPr>
          <p:nvPr/>
        </p:nvPicPr>
        <p:blipFill>
          <a:blip r:embed="rId3"/>
          <a:stretch>
            <a:fillRect/>
          </a:stretch>
        </p:blipFill>
        <p:spPr>
          <a:xfrm>
            <a:off x="1136669" y="1428215"/>
            <a:ext cx="6738367" cy="47393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305292" cy="477520"/>
          </a:xfrm>
        </p:spPr>
        <p:txBody>
          <a:bodyPr/>
          <a:lstStyle/>
          <a:p>
            <a:pPr marL="0" indent="0">
              <a:buNone/>
            </a:pPr>
            <a:r>
              <a:rPr lang="en-US" dirty="0"/>
              <a:t>.</a:t>
            </a:r>
            <a:endParaRPr lang="en-IN" dirty="0"/>
          </a:p>
        </p:txBody>
      </p:sp>
      <p:pic>
        <p:nvPicPr>
          <p:cNvPr id="6" name="Picture 5" descr="A certificate of completion with a red ribbon and a red seal&#10;&#10;AI-generated content may be incorrect.">
            <a:extLst>
              <a:ext uri="{FF2B5EF4-FFF2-40B4-BE49-F238E27FC236}">
                <a16:creationId xmlns:a16="http://schemas.microsoft.com/office/drawing/2014/main" id="{714F596C-9605-007F-4B34-7AB75E9B26E5}"/>
              </a:ext>
            </a:extLst>
          </p:cNvPr>
          <p:cNvPicPr>
            <a:picLocks noChangeAspect="1"/>
          </p:cNvPicPr>
          <p:nvPr/>
        </p:nvPicPr>
        <p:blipFill>
          <a:blip r:embed="rId3"/>
          <a:stretch>
            <a:fillRect/>
          </a:stretch>
        </p:blipFill>
        <p:spPr>
          <a:xfrm>
            <a:off x="771863" y="1183154"/>
            <a:ext cx="7147662" cy="50381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80431" y="854500"/>
            <a:ext cx="9868555"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0504817" y="4017375"/>
            <a:ext cx="2139696" cy="344312"/>
          </a:xfrm>
        </p:spPr>
        <p:txBody>
          <a:bodyPr>
            <a:normAutofit fontScale="92500" lnSpcReduction="20000"/>
          </a:bodyPr>
          <a:lstStyle/>
          <a:p>
            <a:r>
              <a:rPr lang="en-IN" dirty="0"/>
              <a:t>.</a:t>
            </a:r>
          </a:p>
        </p:txBody>
      </p:sp>
      <mc:AlternateContent xmlns:mc="http://schemas.openxmlformats.org/markup-compatibility/2006">
        <mc:Choice xmlns:am3d="http://schemas.microsoft.com/office/drawing/2017/model3d" Requires="am3d">
          <p:graphicFrame>
            <p:nvGraphicFramePr>
              <p:cNvPr id="2" name="3D Model 1" descr="Smiling Face With Sunglasses Emoji">
                <a:extLst>
                  <a:ext uri="{FF2B5EF4-FFF2-40B4-BE49-F238E27FC236}">
                    <a16:creationId xmlns:a16="http://schemas.microsoft.com/office/drawing/2014/main" id="{550809C3-FD79-7D4A-A946-67D9212F1088}"/>
                  </a:ext>
                </a:extLst>
              </p:cNvPr>
              <p:cNvGraphicFramePr/>
              <p:nvPr>
                <p:extLst>
                  <p:ext uri="{D42A27DB-BD31-4B8C-83A1-F6EECF244321}">
                    <p14:modId xmlns:p14="http://schemas.microsoft.com/office/powerpoint/2010/main" val="3264300070"/>
                  </p:ext>
                </p:extLst>
              </p:nvPr>
            </p:nvGraphicFramePr>
            <p:xfrm>
              <a:off x="3799051" y="1990774"/>
              <a:ext cx="2937221" cy="2876452"/>
            </p:xfrm>
            <a:graphic>
              <a:graphicData uri="http://schemas.microsoft.com/office/drawing/2017/model3d">
                <am3d:model3d r:embed="rId3">
                  <am3d:spPr>
                    <a:xfrm>
                      <a:off x="0" y="0"/>
                      <a:ext cx="2937221" cy="2876452"/>
                    </a:xfrm>
                    <a:prstGeom prst="rect">
                      <a:avLst/>
                    </a:prstGeom>
                  </am3d:spPr>
                  <am3d:camera>
                    <am3d:pos x="0" y="0" z="78334150"/>
                    <am3d:up dx="0" dy="36000000" dz="0"/>
                    <am3d:lookAt x="0" y="0" z="0"/>
                    <am3d:perspective fov="2700000"/>
                  </am3d:camera>
                  <am3d:trans>
                    <am3d:meterPerModelUnit n="88884" d="1000000"/>
                    <am3d:preTrans dx="1832" dy="-16799170" dz="-1200816"/>
                    <am3d:scale>
                      <am3d:sx n="1000000" d="1000000"/>
                      <am3d:sy n="1000000" d="1000000"/>
                      <am3d:sz n="1000000" d="1000000"/>
                    </am3d:scale>
                    <am3d:rot/>
                    <am3d:postTrans dx="0" dy="0" dz="0"/>
                  </am3d:trans>
                  <am3d:raster rName="Office3DRenderer" rVer="16.0.8326">
                    <am3d:blip r:embed="rId4"/>
                  </am3d:raster>
                  <am3d:objViewport viewportSz="524503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descr="Smiling Face With Sunglasses Emoji">
                <a:extLst>
                  <a:ext uri="{FF2B5EF4-FFF2-40B4-BE49-F238E27FC236}">
                    <a16:creationId xmlns:a16="http://schemas.microsoft.com/office/drawing/2014/main" id="{550809C3-FD79-7D4A-A946-67D9212F1088}"/>
                  </a:ext>
                </a:extLst>
              </p:cNvPr>
              <p:cNvPicPr>
                <a:picLocks noGrp="1" noRot="1" noChangeAspect="1" noMove="1" noResize="1" noEditPoints="1" noAdjustHandles="1" noChangeArrowheads="1" noChangeShapeType="1" noCrop="1"/>
              </p:cNvPicPr>
              <p:nvPr/>
            </p:nvPicPr>
            <p:blipFill>
              <a:blip r:embed="rId4"/>
              <a:stretch>
                <a:fillRect/>
              </a:stretch>
            </p:blipFill>
            <p:spPr>
              <a:xfrm>
                <a:off x="3799051" y="1990774"/>
                <a:ext cx="2937221" cy="2876452"/>
              </a:xfrm>
              <a:prstGeom prst="rect">
                <a:avLst/>
              </a:prstGeom>
            </p:spPr>
          </p:pic>
        </mc:Fallback>
      </mc:AlternateContent>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screenshot of a computer program&#10;&#10;AI-generated content may be incorrect.">
            <a:extLst>
              <a:ext uri="{FF2B5EF4-FFF2-40B4-BE49-F238E27FC236}">
                <a16:creationId xmlns:a16="http://schemas.microsoft.com/office/drawing/2014/main" id="{219005DF-1174-7649-02E8-D8AB9E153CFB}"/>
              </a:ext>
            </a:extLst>
          </p:cNvPr>
          <p:cNvPicPr>
            <a:picLocks noChangeAspect="1"/>
          </p:cNvPicPr>
          <p:nvPr/>
        </p:nvPicPr>
        <p:blipFill>
          <a:blip r:embed="rId3"/>
          <a:stretch>
            <a:fillRect/>
          </a:stretch>
        </p:blipFill>
        <p:spPr>
          <a:xfrm>
            <a:off x="320609" y="1608409"/>
            <a:ext cx="5035162" cy="38873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shot of a computer program&#10;&#10;AI-generated content may be incorrect.">
            <a:extLst>
              <a:ext uri="{FF2B5EF4-FFF2-40B4-BE49-F238E27FC236}">
                <a16:creationId xmlns:a16="http://schemas.microsoft.com/office/drawing/2014/main" id="{684D20FB-CD0C-009D-3DCE-B9612A78A0EC}"/>
              </a:ext>
            </a:extLst>
          </p:cNvPr>
          <p:cNvPicPr>
            <a:picLocks noChangeAspect="1"/>
          </p:cNvPicPr>
          <p:nvPr/>
        </p:nvPicPr>
        <p:blipFill>
          <a:blip r:embed="rId4"/>
          <a:stretch>
            <a:fillRect/>
          </a:stretch>
        </p:blipFill>
        <p:spPr>
          <a:xfrm>
            <a:off x="5555171" y="1608409"/>
            <a:ext cx="5178563" cy="39742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graph with different colored bars&#10;&#10;AI-generated content may be incorrect.">
            <a:extLst>
              <a:ext uri="{FF2B5EF4-FFF2-40B4-BE49-F238E27FC236}">
                <a16:creationId xmlns:a16="http://schemas.microsoft.com/office/drawing/2014/main" id="{F0F497A9-8ABB-4D4F-035E-4BAD2363F4A4}"/>
              </a:ext>
            </a:extLst>
          </p:cNvPr>
          <p:cNvPicPr>
            <a:picLocks noChangeAspect="1"/>
          </p:cNvPicPr>
          <p:nvPr/>
        </p:nvPicPr>
        <p:blipFill>
          <a:blip r:embed="rId3"/>
          <a:stretch>
            <a:fillRect/>
          </a:stretch>
        </p:blipFill>
        <p:spPr>
          <a:xfrm>
            <a:off x="675956" y="1408215"/>
            <a:ext cx="8197455" cy="45167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a line and a line&#10;&#10;AI-generated content may be incorrect.">
            <a:extLst>
              <a:ext uri="{FF2B5EF4-FFF2-40B4-BE49-F238E27FC236}">
                <a16:creationId xmlns:a16="http://schemas.microsoft.com/office/drawing/2014/main" id="{6EEC4370-98BA-018B-4FC8-24A60036C2D2}"/>
              </a:ext>
            </a:extLst>
          </p:cNvPr>
          <p:cNvPicPr>
            <a:picLocks noChangeAspect="1"/>
          </p:cNvPicPr>
          <p:nvPr/>
        </p:nvPicPr>
        <p:blipFill>
          <a:blip r:embed="rId2"/>
          <a:stretch>
            <a:fillRect/>
          </a:stretch>
        </p:blipFill>
        <p:spPr>
          <a:xfrm>
            <a:off x="266339" y="382270"/>
            <a:ext cx="9345329" cy="54776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16302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914B32-9494-C413-FD6D-40E42934F985}"/>
              </a:ext>
            </a:extLst>
          </p:cNvPr>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4" name="Picture 3" descr="A screen shot of a graph&#10;&#10;AI-generated content may be incorrect.">
            <a:extLst>
              <a:ext uri="{FF2B5EF4-FFF2-40B4-BE49-F238E27FC236}">
                <a16:creationId xmlns:a16="http://schemas.microsoft.com/office/drawing/2014/main" id="{97633483-174A-9C7A-A442-344200EAF981}"/>
              </a:ext>
            </a:extLst>
          </p:cNvPr>
          <p:cNvPicPr>
            <a:picLocks noChangeAspect="1"/>
          </p:cNvPicPr>
          <p:nvPr/>
        </p:nvPicPr>
        <p:blipFill>
          <a:blip r:embed="rId2"/>
          <a:stretch>
            <a:fillRect/>
          </a:stretch>
        </p:blipFill>
        <p:spPr>
          <a:xfrm>
            <a:off x="1086364" y="508597"/>
            <a:ext cx="7504299" cy="553276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30930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601</TotalTime>
  <Words>378</Words>
  <Application>Microsoft Office PowerPoint</Application>
  <PresentationFormat>Widescreen</PresentationFormat>
  <Paragraphs>49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Trebuchet MS</vt:lpstr>
      <vt:lpstr>Wingdings</vt:lpstr>
      <vt:lpstr>Wingdings 3</vt:lpstr>
      <vt:lpstr>Facet</vt:lpstr>
      <vt:lpstr>Project Title -</vt:lpstr>
      <vt:lpstr>PROBLEM  STATEMENT</vt:lpstr>
      <vt:lpstr>Project Description  </vt:lpstr>
      <vt:lpstr>WHO ARE THE END USERS?</vt:lpstr>
      <vt:lpstr>Technology Used</vt:lpstr>
      <vt:lpstr>RESULTS1 </vt:lpstr>
      <vt:lpstr>RESULTS2</vt:lpstr>
      <vt:lpstr>PowerPoint Presentation</vt:lpstr>
      <vt:lpstr>PowerPoint Presentation</vt:lpstr>
      <vt:lpstr>PowerPoint Presentation</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ripendra yadav</cp:lastModifiedBy>
  <cp:revision>118</cp:revision>
  <dcterms:created xsi:type="dcterms:W3CDTF">2021-07-11T13:13:15Z</dcterms:created>
  <dcterms:modified xsi:type="dcterms:W3CDTF">2025-10-22T07:17:43Z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