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64"/>
  </p:normalViewPr>
  <p:slideViewPr>
    <p:cSldViewPr snapToGrid="0" snapToObjects="1">
      <p:cViewPr>
        <p:scale>
          <a:sx n="89" d="100"/>
          <a:sy n="89" d="100"/>
        </p:scale>
        <p:origin x="8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1B14-44F9-3D40-9367-CFF318082B8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F0CD-D548-524B-8ABE-D09CFCF1F9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527" y="2300977"/>
          <a:ext cx="10943439" cy="242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/>
                <a:gridCol w="1431989"/>
                <a:gridCol w="1394143"/>
                <a:gridCol w="1840167"/>
                <a:gridCol w="821055"/>
                <a:gridCol w="1815275"/>
                <a:gridCol w="1796415"/>
                <a:gridCol w="1120177"/>
              </a:tblGrid>
              <a:tr h="4707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Date of Onboard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Active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9135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 Jena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jenapra@pp.com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01-Sep-2016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12-Mar-2017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8970" y="1658432"/>
            <a:ext cx="1840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6405" y="1659503"/>
            <a:ext cx="22489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Skill (Auto Complete)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14900" y="165843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6275271" y="1658432"/>
            <a:ext cx="404793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11519" y="1658432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Is Active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821883" y="1658237"/>
            <a:ext cx="1703971" cy="36952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 New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0606655" y="2900188"/>
            <a:ext cx="771396" cy="375761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2473" y="1658432"/>
            <a:ext cx="12093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Q2 2017</a:t>
            </a:r>
            <a:endParaRPr lang="en-US" dirty="0"/>
          </a:p>
        </p:txBody>
      </p:sp>
      <p:sp>
        <p:nvSpPr>
          <p:cNvPr id="17" name="Triangle 16"/>
          <p:cNvSpPr/>
          <p:nvPr/>
        </p:nvSpPr>
        <p:spPr>
          <a:xfrm flipV="1">
            <a:off x="5820368" y="1785948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527" y="5003354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Summary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Details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028834" y="205741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8947" y="2055267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5834" y="2624624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Date Of On-board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28947" y="2622481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8834" y="319183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28947" y="318969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8834" y="381298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28947" y="381084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81909" y="185309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482022" y="1524477"/>
            <a:ext cx="2457450" cy="121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28947" y="4437234"/>
            <a:ext cx="885825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28834" y="4439377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8833" y="4431995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0" name="Triangle 19"/>
          <p:cNvSpPr/>
          <p:nvPr/>
        </p:nvSpPr>
        <p:spPr>
          <a:xfrm flipV="1">
            <a:off x="3943359" y="4583799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57997" y="322719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Active From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482022" y="322504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93457" y="5452463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Bevel 24"/>
          <p:cNvSpPr/>
          <p:nvPr/>
        </p:nvSpPr>
        <p:spPr>
          <a:xfrm>
            <a:off x="8482022" y="3861557"/>
            <a:ext cx="404812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797" y="3861557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 Active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381750" y="5452463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85909" y="1494003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Consultant ID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28946" y="149186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85847" y="1015139"/>
            <a:ext cx="10301287" cy="424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Out going Financial Log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1779" y="1981146"/>
          <a:ext cx="7981139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06"/>
                <a:gridCol w="1536675"/>
                <a:gridCol w="1461262"/>
                <a:gridCol w="818769"/>
                <a:gridCol w="1431989"/>
                <a:gridCol w="1538161"/>
                <a:gridCol w="72767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Web</a:t>
                      </a:r>
                      <a:r>
                        <a:rPr lang="en-US" u="sng" baseline="0" dirty="0" smtClean="0"/>
                        <a:t> Site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Prabhat Jena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Anil Shaw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C003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Go-Daddy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44847" y="124301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901118" y="1981146"/>
          <a:ext cx="3129852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91"/>
                <a:gridCol w="1538161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Incoming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9729788" y="1397766"/>
            <a:ext cx="1728787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364286" y="1270046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Expense</a:t>
            </a:r>
            <a:endParaRPr lang="en-US" b="1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7629186" y="2378522"/>
            <a:ext cx="599945" cy="36813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9186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9185" y="3225508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629184" y="3661484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57338" y="1042988"/>
            <a:ext cx="8701087" cy="3803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Payment Details</a:t>
            </a:r>
            <a:endParaRPr lang="en-US" sz="4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57675" y="1300163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57788" y="129802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57788" y="1865234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875" y="2948945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57788" y="2946802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Complete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1" y="1926670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7743825" y="1968461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5" y="3516159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(INR)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7788" y="351401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67107" y="2401252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3020" y="239910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 fill from Searchable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807739" y="5285912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6032" y="5285912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414713" y="4058379"/>
            <a:ext cx="173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Payment Mode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153020" y="405623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Check/Bank Transfer</a:t>
            </a:r>
            <a:endParaRPr lang="en-US" dirty="0"/>
          </a:p>
        </p:txBody>
      </p:sp>
      <p:sp>
        <p:nvSpPr>
          <p:cNvPr id="22" name="Triangle 21"/>
          <p:cNvSpPr/>
          <p:nvPr/>
        </p:nvSpPr>
        <p:spPr>
          <a:xfrm flipV="1">
            <a:off x="7743825" y="4170535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695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 Coming Financial Log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1798" y="1981146"/>
          <a:ext cx="6611940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95476"/>
                <a:gridCol w="818769"/>
                <a:gridCol w="1622997"/>
                <a:gridCol w="1538161"/>
                <a:gridCol w="728219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Dheeraj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Ganesh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14335" y="1228725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43824" y="1981146"/>
          <a:ext cx="3757614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87880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Outgoing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8143875" y="1383744"/>
            <a:ext cx="3071813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95970" y="2432725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95970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96757" y="1222295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Income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Balance Sheet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621" y="2341340"/>
          <a:ext cx="7835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73505"/>
                <a:gridCol w="1622997"/>
                <a:gridCol w="1420178"/>
                <a:gridCol w="1538161"/>
                <a:gridCol w="137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Credit/Debit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Dheeraj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Raghu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365" y="1074761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1929" y="1074761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43192" y="1086043"/>
            <a:ext cx="942975" cy="364479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65" y="1595797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Balance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8965" y="161680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10,000 INR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9016" y="164755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Closing Balance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16" y="1668561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25,800 INR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78569" y="5131191"/>
            <a:ext cx="1199513" cy="364479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215900" y="5113830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66684" y="2341340"/>
          <a:ext cx="3416968" cy="15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538161"/>
              </a:tblGrid>
              <a:tr h="25898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arallelogram 16"/>
          <p:cNvSpPr/>
          <p:nvPr/>
        </p:nvSpPr>
        <p:spPr>
          <a:xfrm>
            <a:off x="8579812" y="1771823"/>
            <a:ext cx="2847864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ummary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124480" y="785813"/>
            <a:ext cx="0" cy="6072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727075"/>
            <a:ext cx="1892300" cy="5741670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sz="2000" u="sng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58115" y="1569085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Home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8115" y="2749550"/>
            <a:ext cx="1576070" cy="454660"/>
          </a:xfrm>
          <a:prstGeom prst="roundRect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48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On-board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8115" y="3353435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Finance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8115" y="3973830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Report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5715" y="-14605"/>
            <a:ext cx="12202795" cy="741680"/>
          </a:xfrm>
          <a:prstGeom prst="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b="1" u="sng" dirty="0" smtClean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7220" y="1122045"/>
            <a:ext cx="10309860" cy="5346700"/>
          </a:xfrm>
          <a:prstGeom prst="rect">
            <a:avLst/>
          </a:prstGeom>
          <a:ln>
            <a:noFill/>
          </a:ln>
        </p:spPr>
      </p:pic>
      <p:sp>
        <p:nvSpPr>
          <p:cNvPr id="7" name="Snip Single Corner Rectangle 6"/>
          <p:cNvSpPr/>
          <p:nvPr/>
        </p:nvSpPr>
        <p:spPr>
          <a:xfrm>
            <a:off x="1906905" y="727075"/>
            <a:ext cx="1269365" cy="394335"/>
          </a:xfrm>
          <a:prstGeom prst="snip1Rect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5"/>
                </a:solidFill>
              </a:rPr>
              <a:t>Consultant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3188335" y="727075"/>
            <a:ext cx="1269365" cy="394335"/>
          </a:xfrm>
          <a:prstGeom prst="snip1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5"/>
                </a:solidFill>
              </a:rPr>
              <a:t>Client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095" y="727075"/>
            <a:ext cx="7759700" cy="394335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sz="2000" u="sng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1061700" y="201930"/>
            <a:ext cx="942340" cy="36449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/>
              <a:t>Logout</a:t>
            </a:r>
            <a:endParaRPr lang="en-US" b="1" dirty="0" smtClean="0"/>
          </a:p>
        </p:txBody>
      </p:sp>
      <p:sp>
        <p:nvSpPr>
          <p:cNvPr id="19" name="Text Box 18"/>
          <p:cNvSpPr txBox="1"/>
          <p:nvPr/>
        </p:nvSpPr>
        <p:spPr>
          <a:xfrm>
            <a:off x="3309620" y="35560"/>
            <a:ext cx="5917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Consult-it Enterprise Platform</a:t>
            </a:r>
            <a:endParaRPr lang="en-US" sz="3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5715" y="6468745"/>
            <a:ext cx="12202795" cy="392430"/>
          </a:xfrm>
          <a:prstGeom prst="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Date : 20th April 2017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imageedit_1_945021342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710" y="-14605"/>
            <a:ext cx="697230" cy="7423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8115" y="2155190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Admin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Presentation</Application>
  <PresentationFormat>Widescreen</PresentationFormat>
  <Paragraphs>393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Jena, Prabhat</dc:creator>
  <cp:lastModifiedBy>PK</cp:lastModifiedBy>
  <cp:revision>159</cp:revision>
  <dcterms:created xsi:type="dcterms:W3CDTF">2017-04-17T13:03:00Z</dcterms:created>
  <dcterms:modified xsi:type="dcterms:W3CDTF">2017-04-20T16:35:39Z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