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58" r:id="rId5"/>
    <p:sldId id="261" r:id="rId6"/>
    <p:sldId id="259" r:id="rId7"/>
    <p:sldId id="260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17"/>
    <p:restoredTop sz="94664"/>
  </p:normalViewPr>
  <p:slideViewPr>
    <p:cSldViewPr snapToGrid="0" snapToObjects="1">
      <p:cViewPr>
        <p:scale>
          <a:sx n="89" d="100"/>
          <a:sy n="89" d="100"/>
        </p:scale>
        <p:origin x="896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F1B14-44F9-3D40-9367-CFF318082B84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4EF0CD-D548-524B-8ABE-D09CFCF1F99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1F7FC-1D4B-EF44-A2A8-D8586FF497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574A-9CBA-6A4D-8557-47F956990F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1F7FC-1D4B-EF44-A2A8-D8586FF497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574A-9CBA-6A4D-8557-47F956990F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1F7FC-1D4B-EF44-A2A8-D8586FF497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574A-9CBA-6A4D-8557-47F956990F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1F7FC-1D4B-EF44-A2A8-D8586FF497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574A-9CBA-6A4D-8557-47F956990F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1F7FC-1D4B-EF44-A2A8-D8586FF497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574A-9CBA-6A4D-8557-47F956990F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1F7FC-1D4B-EF44-A2A8-D8586FF497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574A-9CBA-6A4D-8557-47F956990F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1F7FC-1D4B-EF44-A2A8-D8586FF497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574A-9CBA-6A4D-8557-47F956990F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1F7FC-1D4B-EF44-A2A8-D8586FF497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574A-9CBA-6A4D-8557-47F956990F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1F7FC-1D4B-EF44-A2A8-D8586FF497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574A-9CBA-6A4D-8557-47F956990F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1F7FC-1D4B-EF44-A2A8-D8586FF497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574A-9CBA-6A4D-8557-47F956990F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1F7FC-1D4B-EF44-A2A8-D8586FF497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574A-9CBA-6A4D-8557-47F956990F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1F7FC-1D4B-EF44-A2A8-D8586FF497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E574A-9CBA-6A4D-8557-47F956990F4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55527" y="2300977"/>
          <a:ext cx="10943439" cy="2422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218"/>
                <a:gridCol w="1431989"/>
                <a:gridCol w="1394143"/>
                <a:gridCol w="1840167"/>
                <a:gridCol w="821055"/>
                <a:gridCol w="1815275"/>
                <a:gridCol w="1796415"/>
                <a:gridCol w="1120177"/>
              </a:tblGrid>
              <a:tr h="470798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C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Skills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Date of Onboard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</a:t>
                      </a:r>
                      <a:r>
                        <a:rPr lang="en-US" baseline="0" dirty="0" smtClean="0"/>
                        <a:t> Active From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19135">
                <a:tc>
                  <a:txBody>
                    <a:bodyPr/>
                    <a:lstStyle/>
                    <a:p>
                      <a:r>
                        <a:rPr lang="en-US" dirty="0" smtClean="0"/>
                        <a:t>C001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Prabhat Jena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1234567890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jenapra@pp.com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JAVA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Spring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01-Sep-2016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12-Mar-2017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109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1093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09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8970" y="1658432"/>
            <a:ext cx="184023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76405" y="1659503"/>
            <a:ext cx="224891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Skill (Auto Complete)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714900" y="1658432"/>
            <a:ext cx="942975" cy="375761"/>
          </a:xfrm>
          <a:prstGeom prst="roundRect">
            <a:avLst/>
          </a:prstGeom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9" name="Bevel 8"/>
          <p:cNvSpPr/>
          <p:nvPr/>
        </p:nvSpPr>
        <p:spPr>
          <a:xfrm>
            <a:off x="6275271" y="1658432"/>
            <a:ext cx="404793" cy="362903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611519" y="1658432"/>
            <a:ext cx="1016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Is Active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9821883" y="1658237"/>
            <a:ext cx="1703971" cy="369527"/>
          </a:xfrm>
          <a:prstGeom prst="roundRect">
            <a:avLst/>
          </a:prstGeom>
          <a:solidFill>
            <a:schemeClr val="accent3"/>
          </a:solidFill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Onboard New</a:t>
            </a:r>
            <a:endParaRPr lang="en-US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10606655" y="2900188"/>
            <a:ext cx="771396" cy="375761"/>
          </a:xfrm>
          <a:prstGeom prst="roundRect">
            <a:avLst/>
          </a:prstGeom>
          <a:solidFill>
            <a:schemeClr val="accent6"/>
          </a:solidFill>
          <a:ln>
            <a:solidFill>
              <a:srgbClr val="00B0F0"/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882473" y="1658432"/>
            <a:ext cx="12093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Q2 2017</a:t>
            </a:r>
            <a:endParaRPr lang="en-US" dirty="0"/>
          </a:p>
        </p:txBody>
      </p:sp>
      <p:sp>
        <p:nvSpPr>
          <p:cNvPr id="17" name="Triangle 16"/>
          <p:cNvSpPr/>
          <p:nvPr/>
        </p:nvSpPr>
        <p:spPr>
          <a:xfrm flipV="1">
            <a:off x="5820368" y="1785948"/>
            <a:ext cx="214313" cy="1428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655527" y="5003354"/>
            <a:ext cx="2922905" cy="357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|&lt;&lt;     &lt;&lt;   1 of 10    &gt;&gt;    &gt;&gt;|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1999" cy="785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Consultant Summary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785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Consultant Details</a:t>
            </a:r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2028834" y="2057410"/>
            <a:ext cx="90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928947" y="2055267"/>
            <a:ext cx="2457450" cy="371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85834" y="2624624"/>
            <a:ext cx="2043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Date Of On-board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928947" y="2622481"/>
            <a:ext cx="2457450" cy="371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028834" y="3191838"/>
            <a:ext cx="90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Phone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928947" y="3189695"/>
            <a:ext cx="2457450" cy="371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028834" y="3812988"/>
            <a:ext cx="90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2928947" y="3810845"/>
            <a:ext cx="2457450" cy="371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581909" y="1853090"/>
            <a:ext cx="90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Skills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8482022" y="1524477"/>
            <a:ext cx="2457450" cy="1218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2928947" y="4437234"/>
            <a:ext cx="885825" cy="371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028834" y="4439377"/>
            <a:ext cx="90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028833" y="4431995"/>
            <a:ext cx="90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Sex</a:t>
            </a:r>
            <a:endParaRPr lang="en-US" dirty="0"/>
          </a:p>
        </p:txBody>
      </p:sp>
      <p:sp>
        <p:nvSpPr>
          <p:cNvPr id="20" name="Triangle 19"/>
          <p:cNvSpPr/>
          <p:nvPr/>
        </p:nvSpPr>
        <p:spPr>
          <a:xfrm flipV="1">
            <a:off x="3943359" y="4583799"/>
            <a:ext cx="214313" cy="1428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757997" y="3227192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Last Active From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8482022" y="3225049"/>
            <a:ext cx="2457450" cy="371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4793457" y="5452463"/>
            <a:ext cx="1214438" cy="500063"/>
          </a:xfrm>
          <a:prstGeom prst="roundRect">
            <a:avLst/>
          </a:prstGeom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25" name="Bevel 24"/>
          <p:cNvSpPr/>
          <p:nvPr/>
        </p:nvSpPr>
        <p:spPr>
          <a:xfrm>
            <a:off x="8482022" y="3861557"/>
            <a:ext cx="404812" cy="362903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443797" y="3861557"/>
            <a:ext cx="103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Is Active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6381750" y="5452463"/>
            <a:ext cx="1214438" cy="500063"/>
          </a:xfrm>
          <a:prstGeom prst="roundRect">
            <a:avLst/>
          </a:prstGeom>
          <a:solidFill>
            <a:schemeClr val="accent2"/>
          </a:solidFill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Close</a:t>
            </a:r>
            <a:endParaRPr lang="en-US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1485909" y="1494003"/>
            <a:ext cx="144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Consultant ID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2928946" y="1491860"/>
            <a:ext cx="2457450" cy="371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985847" y="1015139"/>
            <a:ext cx="10301287" cy="42426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785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Out going Financial Log</a:t>
            </a:r>
            <a:endParaRPr lang="en-US" sz="48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31779" y="1981146"/>
          <a:ext cx="7981139" cy="2048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606"/>
                <a:gridCol w="1536675"/>
                <a:gridCol w="1461262"/>
                <a:gridCol w="818769"/>
                <a:gridCol w="1431989"/>
                <a:gridCol w="1538161"/>
                <a:gridCol w="727677"/>
              </a:tblGrid>
              <a:tr h="409694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A/c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A/c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Amount (INR)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9694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02-Apr-2017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Maintenance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M001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Web</a:t>
                      </a:r>
                      <a:r>
                        <a:rPr lang="en-US" u="sng" baseline="0" dirty="0" smtClean="0"/>
                        <a:t> Site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9694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03-Apr-2017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Consultant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C001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Prabhat Jena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8,500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9694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03-Apr-2017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Consultant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C002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Anil Shaw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9694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04-Apr-2017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Maintenance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C003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Go-Daddy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17508" y="1228725"/>
            <a:ext cx="113982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From date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43072" y="1228725"/>
            <a:ext cx="113982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 date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244847" y="1243012"/>
            <a:ext cx="942975" cy="375761"/>
          </a:xfrm>
          <a:prstGeom prst="roundRect">
            <a:avLst/>
          </a:prstGeom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Search</a:t>
            </a:r>
            <a:endParaRPr lang="en-US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431798" y="4234111"/>
            <a:ext cx="2922905" cy="357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|&lt;&lt;     &lt;&lt;   1 of 10    &gt;&gt;    &gt;&gt;|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8901118" y="1981146"/>
          <a:ext cx="3129852" cy="1229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691"/>
                <a:gridCol w="1538161"/>
              </a:tblGrid>
              <a:tr h="409694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Amount (INR)</a:t>
                      </a:r>
                      <a:endParaRPr lang="en-US" dirty="0"/>
                    </a:p>
                  </a:txBody>
                  <a:tcPr/>
                </a:tc>
              </a:tr>
              <a:tr h="409694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Total Incoming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53,500</a:t>
                      </a:r>
                      <a:endParaRPr lang="en-US" dirty="0"/>
                    </a:p>
                  </a:txBody>
                  <a:tcPr/>
                </a:tc>
              </a:tr>
              <a:tr h="409694">
                <a:tc>
                  <a:txBody>
                    <a:bodyPr/>
                    <a:lstStyle/>
                    <a:p>
                      <a:r>
                        <a:rPr lang="en-US" dirty="0" smtClean="0"/>
                        <a:t>Total Outgoing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18,500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Parallelogram 14"/>
          <p:cNvSpPr/>
          <p:nvPr/>
        </p:nvSpPr>
        <p:spPr>
          <a:xfrm>
            <a:off x="9729788" y="1397766"/>
            <a:ext cx="1728787" cy="42862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Summary </a:t>
            </a:r>
            <a:endParaRPr lang="en-US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6364286" y="1270046"/>
            <a:ext cx="1435106" cy="375761"/>
          </a:xfrm>
          <a:prstGeom prst="roundRect">
            <a:avLst/>
          </a:prstGeom>
          <a:solidFill>
            <a:schemeClr val="accent3"/>
          </a:solidFill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Add Expense</a:t>
            </a:r>
            <a:endParaRPr lang="en-US" b="1" dirty="0" smtClean="0"/>
          </a:p>
        </p:txBody>
      </p:sp>
      <p:sp>
        <p:nvSpPr>
          <p:cNvPr id="18" name="Rounded Rectangle 17"/>
          <p:cNvSpPr/>
          <p:nvPr/>
        </p:nvSpPr>
        <p:spPr>
          <a:xfrm>
            <a:off x="7629186" y="2378522"/>
            <a:ext cx="599945" cy="368133"/>
          </a:xfrm>
          <a:prstGeom prst="roundRect">
            <a:avLst/>
          </a:prstGeom>
          <a:solidFill>
            <a:schemeClr val="accent6"/>
          </a:solidFill>
          <a:ln>
            <a:solidFill>
              <a:srgbClr val="00B0F0"/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7629186" y="2842419"/>
            <a:ext cx="599947" cy="325923"/>
          </a:xfrm>
          <a:prstGeom prst="roundRect">
            <a:avLst/>
          </a:prstGeom>
          <a:solidFill>
            <a:schemeClr val="accent6"/>
          </a:solidFill>
          <a:ln>
            <a:solidFill>
              <a:srgbClr val="00B0F0"/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7629185" y="3225508"/>
            <a:ext cx="599947" cy="325923"/>
          </a:xfrm>
          <a:prstGeom prst="roundRect">
            <a:avLst/>
          </a:prstGeom>
          <a:solidFill>
            <a:schemeClr val="accent6"/>
          </a:solidFill>
          <a:ln>
            <a:solidFill>
              <a:srgbClr val="00B0F0"/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7629184" y="3661484"/>
            <a:ext cx="599947" cy="325923"/>
          </a:xfrm>
          <a:prstGeom prst="roundRect">
            <a:avLst/>
          </a:prstGeom>
          <a:solidFill>
            <a:schemeClr val="accent6"/>
          </a:solidFill>
          <a:ln>
            <a:solidFill>
              <a:srgbClr val="00B0F0"/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557338" y="1042988"/>
            <a:ext cx="8701087" cy="38035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1999" cy="785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Payment Details</a:t>
            </a:r>
            <a:endParaRPr lang="en-US" sz="48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257675" y="1300163"/>
            <a:ext cx="90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157788" y="1298020"/>
            <a:ext cx="2457450" cy="371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157788" y="1865234"/>
            <a:ext cx="2457450" cy="371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71875" y="2948945"/>
            <a:ext cx="1585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Account Name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157788" y="2946802"/>
            <a:ext cx="2457450" cy="371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 Complete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00501" y="1926670"/>
            <a:ext cx="115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Category</a:t>
            </a:r>
            <a:endParaRPr lang="en-US" dirty="0"/>
          </a:p>
        </p:txBody>
      </p:sp>
      <p:sp>
        <p:nvSpPr>
          <p:cNvPr id="9" name="Triangle 8"/>
          <p:cNvSpPr/>
          <p:nvPr/>
        </p:nvSpPr>
        <p:spPr>
          <a:xfrm flipV="1">
            <a:off x="7743825" y="1968461"/>
            <a:ext cx="214313" cy="1428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571875" y="3516159"/>
            <a:ext cx="1585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Amount (INR)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157788" y="3514016"/>
            <a:ext cx="2457450" cy="371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567107" y="2401252"/>
            <a:ext cx="1585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Account ID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153020" y="2399109"/>
            <a:ext cx="2457450" cy="371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Auto fill from Searchable</a:t>
            </a:r>
            <a:endParaRPr lang="en-US" sz="1600" dirty="0"/>
          </a:p>
        </p:txBody>
      </p:sp>
      <p:sp>
        <p:nvSpPr>
          <p:cNvPr id="16" name="Rounded Rectangle 15"/>
          <p:cNvSpPr/>
          <p:nvPr/>
        </p:nvSpPr>
        <p:spPr>
          <a:xfrm>
            <a:off x="4807739" y="5285912"/>
            <a:ext cx="1214438" cy="500063"/>
          </a:xfrm>
          <a:prstGeom prst="roundRect">
            <a:avLst/>
          </a:prstGeom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6396032" y="5285912"/>
            <a:ext cx="1214438" cy="500063"/>
          </a:xfrm>
          <a:prstGeom prst="roundRect">
            <a:avLst/>
          </a:prstGeom>
          <a:solidFill>
            <a:schemeClr val="accent2"/>
          </a:solidFill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Close</a:t>
            </a:r>
            <a:endParaRPr lang="en-US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3414713" y="4058379"/>
            <a:ext cx="1738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Payment Mode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5153020" y="4056236"/>
            <a:ext cx="2457450" cy="371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Check/Bank Transfer</a:t>
            </a:r>
            <a:endParaRPr lang="en-US" dirty="0"/>
          </a:p>
        </p:txBody>
      </p:sp>
      <p:sp>
        <p:nvSpPr>
          <p:cNvPr id="22" name="Triangle 21"/>
          <p:cNvSpPr/>
          <p:nvPr/>
        </p:nvSpPr>
        <p:spPr>
          <a:xfrm flipV="1">
            <a:off x="7743825" y="4170535"/>
            <a:ext cx="214313" cy="1428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6695"/>
            <a:ext cx="12191999" cy="785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In Coming Financial Log</a:t>
            </a:r>
            <a:endParaRPr lang="en-US" sz="48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31798" y="1981146"/>
          <a:ext cx="6611940" cy="2048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318"/>
                <a:gridCol w="1395476"/>
                <a:gridCol w="818769"/>
                <a:gridCol w="1622997"/>
                <a:gridCol w="1538161"/>
                <a:gridCol w="728219"/>
              </a:tblGrid>
              <a:tr h="409694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A/c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Account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Amount (INR)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9694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02-Apr-2017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CL001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Dheeraj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9694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03-Apr-2017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CL002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Ganesh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18,500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96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96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17508" y="1228725"/>
            <a:ext cx="113982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From date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43072" y="1228725"/>
            <a:ext cx="113982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 date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214335" y="1228725"/>
            <a:ext cx="942975" cy="375761"/>
          </a:xfrm>
          <a:prstGeom prst="roundRect">
            <a:avLst/>
          </a:prstGeom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31798" y="4234111"/>
            <a:ext cx="2922905" cy="357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|&lt;&lt;     &lt;&lt;   1 of 10    &gt;&gt;    &gt;&gt;|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7743824" y="1981146"/>
          <a:ext cx="3757614" cy="1229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8807"/>
                <a:gridCol w="1878807"/>
              </a:tblGrid>
              <a:tr h="409694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Amount (INR)</a:t>
                      </a:r>
                      <a:endParaRPr lang="en-US" dirty="0"/>
                    </a:p>
                  </a:txBody>
                  <a:tcPr/>
                </a:tc>
              </a:tr>
              <a:tr h="409694">
                <a:tc>
                  <a:txBody>
                    <a:bodyPr/>
                    <a:lstStyle/>
                    <a:p>
                      <a:r>
                        <a:rPr lang="en-US" dirty="0" smtClean="0"/>
                        <a:t>Total Incoming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53,500</a:t>
                      </a:r>
                      <a:endParaRPr lang="en-US" dirty="0"/>
                    </a:p>
                  </a:txBody>
                  <a:tcPr/>
                </a:tc>
              </a:tr>
              <a:tr h="409694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Total Outgoing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18,500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Parallelogram 14"/>
          <p:cNvSpPr/>
          <p:nvPr/>
        </p:nvSpPr>
        <p:spPr>
          <a:xfrm>
            <a:off x="8143875" y="1383744"/>
            <a:ext cx="3071813" cy="42862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Summary 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6395970" y="2432725"/>
            <a:ext cx="599947" cy="325923"/>
          </a:xfrm>
          <a:prstGeom prst="roundRect">
            <a:avLst/>
          </a:prstGeom>
          <a:solidFill>
            <a:schemeClr val="accent6"/>
          </a:solidFill>
          <a:ln>
            <a:solidFill>
              <a:srgbClr val="00B0F0"/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6395970" y="2842419"/>
            <a:ext cx="599947" cy="325923"/>
          </a:xfrm>
          <a:prstGeom prst="roundRect">
            <a:avLst/>
          </a:prstGeom>
          <a:solidFill>
            <a:schemeClr val="accent6"/>
          </a:solidFill>
          <a:ln>
            <a:solidFill>
              <a:srgbClr val="00B0F0"/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5096757" y="1222295"/>
            <a:ext cx="1435106" cy="375761"/>
          </a:xfrm>
          <a:prstGeom prst="roundRect">
            <a:avLst/>
          </a:prstGeom>
          <a:solidFill>
            <a:schemeClr val="accent3"/>
          </a:solidFill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Add Income</a:t>
            </a:r>
            <a:endParaRPr lang="en-US" b="1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785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Balance Sheet</a:t>
            </a:r>
            <a:endParaRPr lang="en-US" sz="48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0621" y="2341340"/>
          <a:ext cx="783526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318"/>
                <a:gridCol w="1373505"/>
                <a:gridCol w="1622997"/>
                <a:gridCol w="1420178"/>
                <a:gridCol w="1538161"/>
                <a:gridCol w="13721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Account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Credit/Debit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Amount (INR)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</a:t>
                      </a:r>
                      <a:r>
                        <a:rPr lang="en-US" baseline="0" dirty="0" smtClean="0"/>
                        <a:t> Balance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12-Jan-2017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Dheeraj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Credit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15-Jan-2017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Prabhat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15-Jan-2017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16-Jan-2017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Raghu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Credit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16-Jan-2017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Sunil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17-Jan-2017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Facebook 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25,800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6365" y="1074761"/>
            <a:ext cx="113982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From date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71929" y="1074761"/>
            <a:ext cx="113982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 date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943192" y="1086043"/>
            <a:ext cx="942975" cy="364479"/>
          </a:xfrm>
          <a:prstGeom prst="roundRect">
            <a:avLst/>
          </a:prstGeom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6365" y="1595797"/>
            <a:ext cx="1879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Opening Balance 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898965" y="1616804"/>
            <a:ext cx="1879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10,000 INR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29016" y="1647554"/>
            <a:ext cx="1879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Closing Balance :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81616" y="1668561"/>
            <a:ext cx="1879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25,800 INR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778569" y="5131191"/>
            <a:ext cx="1199513" cy="364479"/>
          </a:xfrm>
          <a:prstGeom prst="roundRect">
            <a:avLst/>
          </a:prstGeom>
          <a:solidFill>
            <a:schemeClr val="accent2"/>
          </a:solidFill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Download</a:t>
            </a:r>
            <a:endParaRPr lang="en-US" dirty="0" smtClean="0"/>
          </a:p>
        </p:txBody>
      </p:sp>
      <p:sp>
        <p:nvSpPr>
          <p:cNvPr id="15" name="Rounded Rectangle 14"/>
          <p:cNvSpPr/>
          <p:nvPr/>
        </p:nvSpPr>
        <p:spPr>
          <a:xfrm>
            <a:off x="215900" y="5113830"/>
            <a:ext cx="2922905" cy="357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|&lt;&lt;     &lt;&lt;   1 of 10    &gt;&gt;    &gt;&gt;|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8266684" y="2341340"/>
          <a:ext cx="3416968" cy="1594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8807"/>
                <a:gridCol w="1538161"/>
              </a:tblGrid>
              <a:tr h="258985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Amount (INR)</a:t>
                      </a:r>
                      <a:endParaRPr lang="en-US" dirty="0"/>
                    </a:p>
                  </a:txBody>
                  <a:tcPr/>
                </a:tc>
              </a:tr>
              <a:tr h="409694">
                <a:tc>
                  <a:txBody>
                    <a:bodyPr/>
                    <a:lstStyle/>
                    <a:p>
                      <a:r>
                        <a:rPr lang="en-US" dirty="0" smtClean="0"/>
                        <a:t>Total Incoming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53,500</a:t>
                      </a:r>
                      <a:endParaRPr lang="en-US" dirty="0"/>
                    </a:p>
                  </a:txBody>
                  <a:tcPr/>
                </a:tc>
              </a:tr>
              <a:tr h="409694">
                <a:tc>
                  <a:txBody>
                    <a:bodyPr/>
                    <a:lstStyle/>
                    <a:p>
                      <a:r>
                        <a:rPr lang="en-US" dirty="0" smtClean="0"/>
                        <a:t>Total Outgoing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18,500</a:t>
                      </a:r>
                      <a:endParaRPr lang="en-US" dirty="0"/>
                    </a:p>
                  </a:txBody>
                  <a:tcPr/>
                </a:tc>
              </a:tr>
              <a:tr h="409694">
                <a:tc>
                  <a:txBody>
                    <a:bodyPr/>
                    <a:lstStyle/>
                    <a:p>
                      <a:r>
                        <a:rPr lang="en-US" dirty="0" smtClean="0"/>
                        <a:t>Balance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35,000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Parallelogram 16"/>
          <p:cNvSpPr/>
          <p:nvPr/>
        </p:nvSpPr>
        <p:spPr>
          <a:xfrm>
            <a:off x="8579812" y="1771823"/>
            <a:ext cx="2847864" cy="42862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</a:t>
            </a:r>
            <a:r>
              <a:rPr lang="en-US" b="1" dirty="0" smtClean="0"/>
              <a:t>ummary</a:t>
            </a:r>
            <a:endParaRPr lang="en-US" b="1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8124480" y="785813"/>
            <a:ext cx="0" cy="60721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0" y="727075"/>
            <a:ext cx="1892300" cy="5741670"/>
          </a:xfrm>
          <a:prstGeom prst="rect">
            <a:avLst/>
          </a:prstGeom>
          <a:solidFill>
            <a:schemeClr val="accent4">
              <a:lumMod val="75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/>
            <a:endParaRPr lang="en-US" sz="2000" u="sng" dirty="0" smtClean="0"/>
          </a:p>
        </p:txBody>
      </p:sp>
      <p:sp>
        <p:nvSpPr>
          <p:cNvPr id="17" name="Rounded Rectangle 16"/>
          <p:cNvSpPr/>
          <p:nvPr/>
        </p:nvSpPr>
        <p:spPr>
          <a:xfrm>
            <a:off x="158115" y="1569085"/>
            <a:ext cx="1576070" cy="454660"/>
          </a:xfrm>
          <a:prstGeom prst="round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 dirty="0" smtClean="0">
                <a:solidFill>
                  <a:schemeClr val="accent5"/>
                </a:solidFill>
              </a:rPr>
              <a:t>Home</a:t>
            </a:r>
            <a:endParaRPr lang="en-US" b="1" dirty="0" smtClean="0">
              <a:solidFill>
                <a:schemeClr val="accent5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58115" y="2179955"/>
            <a:ext cx="1576070" cy="454660"/>
          </a:xfrm>
          <a:prstGeom prst="roundRect">
            <a:avLst/>
          </a:prstGeom>
          <a:gradFill>
            <a:gsLst>
              <a:gs pos="100000">
                <a:srgbClr val="FBFB11"/>
              </a:gs>
              <a:gs pos="100000">
                <a:srgbClr val="838309"/>
              </a:gs>
            </a:gsLst>
            <a:lin ang="4800000" scaled="0"/>
          </a:gradFill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 dirty="0" smtClean="0">
                <a:solidFill>
                  <a:schemeClr val="accent5"/>
                </a:solidFill>
              </a:rPr>
              <a:t>On-board</a:t>
            </a:r>
            <a:endParaRPr lang="en-US" b="1" dirty="0" smtClean="0">
              <a:solidFill>
                <a:schemeClr val="accent5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58115" y="2783840"/>
            <a:ext cx="1576070" cy="454660"/>
          </a:xfrm>
          <a:prstGeom prst="round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 dirty="0" smtClean="0">
                <a:solidFill>
                  <a:schemeClr val="accent5"/>
                </a:solidFill>
              </a:rPr>
              <a:t>Finance</a:t>
            </a:r>
            <a:endParaRPr lang="en-US" b="1" dirty="0" smtClean="0">
              <a:solidFill>
                <a:schemeClr val="accent5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58115" y="3404235"/>
            <a:ext cx="1576070" cy="454660"/>
          </a:xfrm>
          <a:prstGeom prst="round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 dirty="0" smtClean="0">
                <a:solidFill>
                  <a:schemeClr val="accent5"/>
                </a:solidFill>
              </a:rPr>
              <a:t>Report</a:t>
            </a:r>
            <a:endParaRPr lang="en-US" b="1" dirty="0" smtClean="0">
              <a:solidFill>
                <a:schemeClr val="accent5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5715" y="-14605"/>
            <a:ext cx="12202795" cy="741680"/>
          </a:xfrm>
          <a:prstGeom prst="rect">
            <a:avLst/>
          </a:prstGeom>
          <a:solidFill>
            <a:schemeClr val="accent4">
              <a:lumMod val="7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/>
            <a:endParaRPr lang="en-US" b="1" u="sng" dirty="0" smtClean="0">
              <a:solidFill>
                <a:srgbClr val="FF0000"/>
              </a:solidFill>
            </a:endParaRPr>
          </a:p>
        </p:txBody>
      </p:sp>
      <p:pic>
        <p:nvPicPr>
          <p:cNvPr id="2" name="Content Placeholder 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887220" y="1122045"/>
            <a:ext cx="10309860" cy="5346700"/>
          </a:xfrm>
          <a:prstGeom prst="rect">
            <a:avLst/>
          </a:prstGeom>
          <a:ln>
            <a:noFill/>
          </a:ln>
        </p:spPr>
      </p:pic>
      <p:pic>
        <p:nvPicPr>
          <p:cNvPr id="5" name="Content Placeholder 4" descr="logo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5145" y="26035"/>
            <a:ext cx="784225" cy="642620"/>
          </a:xfrm>
          <a:prstGeom prst="rect">
            <a:avLst/>
          </a:prstGeom>
        </p:spPr>
      </p:pic>
      <p:sp>
        <p:nvSpPr>
          <p:cNvPr id="7" name="Snip Single Corner Rectangle 6"/>
          <p:cNvSpPr/>
          <p:nvPr/>
        </p:nvSpPr>
        <p:spPr>
          <a:xfrm>
            <a:off x="1906905" y="727075"/>
            <a:ext cx="1269365" cy="394335"/>
          </a:xfrm>
          <a:prstGeom prst="snip1Rect">
            <a:avLst/>
          </a:prstGeom>
          <a:gradFill>
            <a:gsLst>
              <a:gs pos="100000">
                <a:srgbClr val="FBFB11"/>
              </a:gs>
              <a:gs pos="100000">
                <a:srgbClr val="838309"/>
              </a:gs>
            </a:gsLst>
            <a:lin ang="54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chemeClr val="accent5"/>
                </a:solidFill>
              </a:rPr>
              <a:t>Consultant</a:t>
            </a:r>
            <a:endParaRPr lang="en-US" b="1">
              <a:solidFill>
                <a:schemeClr val="accent5"/>
              </a:solidFill>
            </a:endParaRPr>
          </a:p>
        </p:txBody>
      </p:sp>
      <p:sp>
        <p:nvSpPr>
          <p:cNvPr id="9" name="Snip Single Corner Rectangle 8"/>
          <p:cNvSpPr/>
          <p:nvPr/>
        </p:nvSpPr>
        <p:spPr>
          <a:xfrm>
            <a:off x="3188335" y="727075"/>
            <a:ext cx="1269365" cy="394335"/>
          </a:xfrm>
          <a:prstGeom prst="snip1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chemeClr val="accent5"/>
                </a:solidFill>
              </a:rPr>
              <a:t>Client</a:t>
            </a:r>
            <a:endParaRPr lang="en-US" b="1">
              <a:solidFill>
                <a:schemeClr val="accent5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43095" y="727075"/>
            <a:ext cx="7759700" cy="394335"/>
          </a:xfrm>
          <a:prstGeom prst="rect">
            <a:avLst/>
          </a:prstGeom>
          <a:solidFill>
            <a:schemeClr val="accent4">
              <a:lumMod val="75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/>
            <a:endParaRPr lang="en-US" sz="2000" u="sng" dirty="0" smtClean="0"/>
          </a:p>
        </p:txBody>
      </p:sp>
      <p:sp>
        <p:nvSpPr>
          <p:cNvPr id="18" name="Rounded Rectangle 17"/>
          <p:cNvSpPr/>
          <p:nvPr/>
        </p:nvSpPr>
        <p:spPr>
          <a:xfrm>
            <a:off x="11061700" y="201930"/>
            <a:ext cx="942340" cy="364490"/>
          </a:xfrm>
          <a:prstGeom prst="roundRect">
            <a:avLst/>
          </a:prstGeom>
          <a:solidFill>
            <a:schemeClr val="accent2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 dirty="0" smtClean="0"/>
              <a:t>Logout</a:t>
            </a:r>
            <a:endParaRPr lang="en-US" b="1" dirty="0" smtClean="0"/>
          </a:p>
        </p:txBody>
      </p:sp>
      <p:sp>
        <p:nvSpPr>
          <p:cNvPr id="19" name="Text Box 18"/>
          <p:cNvSpPr txBox="1"/>
          <p:nvPr/>
        </p:nvSpPr>
        <p:spPr>
          <a:xfrm>
            <a:off x="3309620" y="35560"/>
            <a:ext cx="59175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Consult-it Enterprise Platform</a:t>
            </a:r>
            <a:endParaRPr lang="en-US" sz="3200" b="1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-5715" y="6468745"/>
            <a:ext cx="12202795" cy="392430"/>
          </a:xfrm>
          <a:prstGeom prst="rect">
            <a:avLst/>
          </a:prstGeom>
          <a:solidFill>
            <a:schemeClr val="accent4">
              <a:lumMod val="7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en-US" b="1" dirty="0" smtClean="0">
                <a:solidFill>
                  <a:srgbClr val="FF0000"/>
                </a:solidFill>
              </a:rPr>
              <a:t>Date : 20th April 2017</a:t>
            </a:r>
            <a:endParaRPr lang="en-US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1704</Words>
  <Application>WPS Presentation</Application>
  <PresentationFormat>Widescreen</PresentationFormat>
  <Paragraphs>391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Arial</vt:lpstr>
      <vt:lpstr>Calibri</vt:lpstr>
      <vt:lpstr>Microsoft YaHei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Jena, Prabhat</dc:creator>
  <cp:lastModifiedBy>PK</cp:lastModifiedBy>
  <cp:revision>156</cp:revision>
  <dcterms:created xsi:type="dcterms:W3CDTF">2017-04-17T13:03:00Z</dcterms:created>
  <dcterms:modified xsi:type="dcterms:W3CDTF">2017-04-20T02:45:40Z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1033-10.2.0.5820</vt:lpwstr>
  </property>
</Properties>
</file>