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Date of Onboard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405" y="1659503"/>
            <a:ext cx="22489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 (Auto Complete)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Incoming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Expense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95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Total Outgoing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  <a:endParaRPr lang="en-US" sz="4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727075"/>
            <a:ext cx="1892300" cy="5741670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58115" y="156908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Home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8115" y="2749550"/>
            <a:ext cx="1576070" cy="454660"/>
          </a:xfrm>
          <a:prstGeom prst="round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48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On-board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8115" y="3353435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Finance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115" y="393573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Report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5715" y="-14605"/>
            <a:ext cx="12202795" cy="74168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b="1" u="sng" dirty="0" smtClean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7220" y="1122045"/>
            <a:ext cx="10309860" cy="5346700"/>
          </a:xfrm>
          <a:prstGeom prst="rect">
            <a:avLst/>
          </a:prstGeom>
          <a:ln>
            <a:noFill/>
          </a:ln>
        </p:spPr>
      </p:pic>
      <p:sp>
        <p:nvSpPr>
          <p:cNvPr id="7" name="Snip Single Corner Rectangle 6"/>
          <p:cNvSpPr/>
          <p:nvPr/>
        </p:nvSpPr>
        <p:spPr>
          <a:xfrm>
            <a:off x="1906905" y="727075"/>
            <a:ext cx="1269365" cy="394335"/>
          </a:xfrm>
          <a:prstGeom prst="snip1Rect">
            <a:avLst/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Consultant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188335" y="727075"/>
            <a:ext cx="1269365" cy="394335"/>
          </a:xfrm>
          <a:prstGeom prst="snip1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5"/>
                </a:solidFill>
              </a:rPr>
              <a:t>Client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095" y="727075"/>
            <a:ext cx="7759700" cy="394335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sz="2000" u="sng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1061700" y="201930"/>
            <a:ext cx="942340" cy="36449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/>
              <a:t>Logout</a:t>
            </a:r>
            <a:endParaRPr lang="en-US" b="1" dirty="0" smtClean="0"/>
          </a:p>
        </p:txBody>
      </p:sp>
      <p:sp>
        <p:nvSpPr>
          <p:cNvPr id="19" name="Text Box 18"/>
          <p:cNvSpPr txBox="1"/>
          <p:nvPr/>
        </p:nvSpPr>
        <p:spPr>
          <a:xfrm>
            <a:off x="3309620" y="35560"/>
            <a:ext cx="591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Consult-it Enterprise Platform</a:t>
            </a:r>
            <a:endParaRPr lang="en-US" sz="3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5715" y="6468745"/>
            <a:ext cx="12202795" cy="392430"/>
          </a:xfrm>
          <a:prstGeom prst="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Date : 20th April 2017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imageedit_1_94502134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710" y="-14605"/>
            <a:ext cx="697230" cy="7423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8115" y="2155190"/>
            <a:ext cx="1576070" cy="45466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Admin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Presentation</Application>
  <PresentationFormat>Widescreen</PresentationFormat>
  <Paragraphs>393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PK</cp:lastModifiedBy>
  <cp:revision>160</cp:revision>
  <dcterms:created xsi:type="dcterms:W3CDTF">2017-04-17T13:03:00Z</dcterms:created>
  <dcterms:modified xsi:type="dcterms:W3CDTF">2017-04-21T17:23:44Z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