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[] </a:t>
            </a:r>
            <a:r>
              <a:rPr dirty="0"/>
              <a:t>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ustomer </a:t>
            </a: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595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Prateek Srivastava</cp:lastModifiedBy>
  <cp:revision>7</cp:revision>
  <dcterms:modified xsi:type="dcterms:W3CDTF">2020-10-19T05:45:12Z</dcterms:modified>
</cp:coreProperties>
</file>