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9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67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8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8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83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5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7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5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1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0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4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1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7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962003D-2D54-4947-8969-605D02FB2A90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162E7-3788-4BF8-8755-786FE913A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67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47D694-558B-4B48-8DF6-7C23FEAD254A}"/>
              </a:ext>
            </a:extLst>
          </p:cNvPr>
          <p:cNvSpPr/>
          <p:nvPr/>
        </p:nvSpPr>
        <p:spPr>
          <a:xfrm>
            <a:off x="520738" y="3429000"/>
            <a:ext cx="110082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Statement – Address Update Challenge in Urban Areas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9D824-930F-4A76-9B4A-D55E110FCB44}"/>
              </a:ext>
            </a:extLst>
          </p:cNvPr>
          <p:cNvSpPr/>
          <p:nvPr/>
        </p:nvSpPr>
        <p:spPr>
          <a:xfrm>
            <a:off x="520738" y="2517843"/>
            <a:ext cx="110082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Theme– Address Update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ACED3-7D29-4082-9A6F-BDC051F21E5B}"/>
              </a:ext>
            </a:extLst>
          </p:cNvPr>
          <p:cNvSpPr/>
          <p:nvPr/>
        </p:nvSpPr>
        <p:spPr>
          <a:xfrm>
            <a:off x="2456542" y="447655"/>
            <a:ext cx="7278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Aadhaar Hackathon 2021</a:t>
            </a:r>
          </a:p>
        </p:txBody>
      </p:sp>
    </p:spTree>
    <p:extLst>
      <p:ext uri="{BB962C8B-B14F-4D97-AF65-F5344CB8AC3E}">
        <p14:creationId xmlns:p14="http://schemas.microsoft.com/office/powerpoint/2010/main" val="412566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2E470-8399-4C34-AF02-8293175C1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0DCD0-C0AF-4900-8D0F-67A33678CD06}"/>
              </a:ext>
            </a:extLst>
          </p:cNvPr>
          <p:cNvSpPr txBox="1"/>
          <p:nvPr/>
        </p:nvSpPr>
        <p:spPr>
          <a:xfrm>
            <a:off x="8554720" y="1889760"/>
            <a:ext cx="307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Resident enters Landlord’s mobile number.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6457C-7612-4B98-BC2F-95248D92B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B38C4-661F-431C-9A9C-5E7C5DAE4D8D}"/>
              </a:ext>
            </a:extLst>
          </p:cNvPr>
          <p:cNvSpPr txBox="1"/>
          <p:nvPr/>
        </p:nvSpPr>
        <p:spPr>
          <a:xfrm>
            <a:off x="8554720" y="1889760"/>
            <a:ext cx="307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Resident Successfully sent the request to landlord.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7539F-02D9-419B-9C6A-F9628F98F16F}"/>
              </a:ext>
            </a:extLst>
          </p:cNvPr>
          <p:cNvSpPr txBox="1"/>
          <p:nvPr/>
        </p:nvSpPr>
        <p:spPr>
          <a:xfrm>
            <a:off x="3606800" y="4775200"/>
            <a:ext cx="565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this stage the landlord will get a notification SMS regarding the request of address of his resident.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0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18535-CC2E-41E0-8F26-56F496358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49772-1054-46A3-9EE3-B0475946373A}"/>
              </a:ext>
            </a:extLst>
          </p:cNvPr>
          <p:cNvSpPr txBox="1"/>
          <p:nvPr/>
        </p:nvSpPr>
        <p:spPr>
          <a:xfrm>
            <a:off x="8554720" y="2824480"/>
            <a:ext cx="3139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Landlord enters his </a:t>
            </a:r>
            <a:r>
              <a:rPr lang="en-US" sz="2000" dirty="0" err="1">
                <a:solidFill>
                  <a:schemeClr val="bg1"/>
                </a:solidFill>
              </a:rPr>
              <a:t>aadhaar</a:t>
            </a:r>
            <a:r>
              <a:rPr lang="en-US" sz="2000" dirty="0">
                <a:solidFill>
                  <a:schemeClr val="bg1"/>
                </a:solidFill>
              </a:rPr>
              <a:t> number and mobile number.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1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BC292-4811-46C4-90DD-3C31C3D67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DD74F-7A94-478F-B320-6977EC84C7F8}"/>
              </a:ext>
            </a:extLst>
          </p:cNvPr>
          <p:cNvSpPr txBox="1"/>
          <p:nvPr/>
        </p:nvSpPr>
        <p:spPr>
          <a:xfrm>
            <a:off x="4998720" y="2966720"/>
            <a:ext cx="307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Landlord can give or reject the consent request.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E3F09-CF66-47E9-A7DE-A363413B5148}"/>
              </a:ext>
            </a:extLst>
          </p:cNvPr>
          <p:cNvSpPr txBox="1"/>
          <p:nvPr/>
        </p:nvSpPr>
        <p:spPr>
          <a:xfrm>
            <a:off x="9702800" y="1808480"/>
            <a:ext cx="218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Landlord can see the request.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5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1F519B-F242-4AB3-8487-A75941C5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18DD42-30C0-48E3-BE83-7D850AAED101}"/>
              </a:ext>
            </a:extLst>
          </p:cNvPr>
          <p:cNvSpPr txBox="1"/>
          <p:nvPr/>
        </p:nvSpPr>
        <p:spPr>
          <a:xfrm>
            <a:off x="8757920" y="2767280"/>
            <a:ext cx="3078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Landlord proceeds for offline e-KYC.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At this stage only he generates the share code.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7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A76CF-5AE2-43F0-B224-75788714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94933-6DBD-43D5-8575-3C26170C9A3A}"/>
              </a:ext>
            </a:extLst>
          </p:cNvPr>
          <p:cNvSpPr txBox="1"/>
          <p:nvPr/>
        </p:nvSpPr>
        <p:spPr>
          <a:xfrm>
            <a:off x="8209280" y="2397760"/>
            <a:ext cx="307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Landlord has successfully done his e-KYC.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D237B-E9C9-40AC-958B-38845D8ECE3B}"/>
              </a:ext>
            </a:extLst>
          </p:cNvPr>
          <p:cNvSpPr txBox="1"/>
          <p:nvPr/>
        </p:nvSpPr>
        <p:spPr>
          <a:xfrm>
            <a:off x="4104640" y="4724400"/>
            <a:ext cx="448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this point the resident will get a SMS alert that the landlord has successfully given the consent and also receives the share code generated by the landlord.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2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D4B19-D9C5-436C-A8EC-C40FB675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F7175-7A87-4E06-833E-7C6A0F9CCF2D}"/>
              </a:ext>
            </a:extLst>
          </p:cNvPr>
          <p:cNvSpPr txBox="1"/>
          <p:nvPr/>
        </p:nvSpPr>
        <p:spPr>
          <a:xfrm>
            <a:off x="8554720" y="1889760"/>
            <a:ext cx="3078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Resident enters his </a:t>
            </a:r>
            <a:r>
              <a:rPr lang="en-US" sz="2000" dirty="0" err="1">
                <a:solidFill>
                  <a:schemeClr val="bg1"/>
                </a:solidFill>
              </a:rPr>
              <a:t>aadhaar</a:t>
            </a:r>
            <a:r>
              <a:rPr lang="en-US" sz="2000" dirty="0">
                <a:solidFill>
                  <a:schemeClr val="bg1"/>
                </a:solidFill>
              </a:rPr>
              <a:t> number and mobile number to check the status.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5AABA-2967-4600-A3B3-76090AA7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8F73E-F6BD-4A41-8043-D871B3E44C23}"/>
              </a:ext>
            </a:extLst>
          </p:cNvPr>
          <p:cNvSpPr txBox="1"/>
          <p:nvPr/>
        </p:nvSpPr>
        <p:spPr>
          <a:xfrm>
            <a:off x="8554720" y="1889760"/>
            <a:ext cx="3078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Here ,as landlord has given the consent the resident can proceed to update the address.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5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B7B89-3845-41FB-A6BB-59126E5E2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AB436-3840-4A4C-BDD1-A3B7F715C7A1}"/>
              </a:ext>
            </a:extLst>
          </p:cNvPr>
          <p:cNvSpPr txBox="1"/>
          <p:nvPr/>
        </p:nvSpPr>
        <p:spPr>
          <a:xfrm>
            <a:off x="8950960" y="1117600"/>
            <a:ext cx="3078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Resident enters the share code generated by the landlord which was received by the resident on the SMS Alert.</a:t>
            </a:r>
          </a:p>
        </p:txBody>
      </p:sp>
    </p:spTree>
    <p:extLst>
      <p:ext uri="{BB962C8B-B14F-4D97-AF65-F5344CB8AC3E}">
        <p14:creationId xmlns:p14="http://schemas.microsoft.com/office/powerpoint/2010/main" val="100849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DF2F3-EE6D-4029-9A80-BC1B92C0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EAD946-B3EA-424B-BA99-88D9399D816F}"/>
              </a:ext>
            </a:extLst>
          </p:cNvPr>
          <p:cNvSpPr txBox="1"/>
          <p:nvPr/>
        </p:nvSpPr>
        <p:spPr>
          <a:xfrm>
            <a:off x="8422640" y="2105560"/>
            <a:ext cx="3078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Resident can make minor changes in the form.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Validation of the address will be performed using the GPS and </a:t>
            </a:r>
            <a:r>
              <a:rPr lang="en-US" sz="2000">
                <a:solidFill>
                  <a:schemeClr val="bg1"/>
                </a:solidFill>
              </a:rPr>
              <a:t>GeoCode </a:t>
            </a:r>
            <a:r>
              <a:rPr lang="en-US" sz="2000" dirty="0">
                <a:solidFill>
                  <a:schemeClr val="bg1"/>
                </a:solidFill>
              </a:rPr>
              <a:t>API.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8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76F21-5130-498E-BB66-2B825E6C7349}"/>
              </a:ext>
            </a:extLst>
          </p:cNvPr>
          <p:cNvSpPr/>
          <p:nvPr/>
        </p:nvSpPr>
        <p:spPr>
          <a:xfrm>
            <a:off x="3578170" y="589895"/>
            <a:ext cx="4588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Team Pentagon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A4E8E1-0A7E-47B0-85AF-A1D13029BAB7}"/>
              </a:ext>
            </a:extLst>
          </p:cNvPr>
          <p:cNvSpPr/>
          <p:nvPr/>
        </p:nvSpPr>
        <p:spPr>
          <a:xfrm>
            <a:off x="314961" y="2133599"/>
            <a:ext cx="368807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 -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91CE1D-FB50-445A-90D8-EEBEA6F2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99725"/>
              </p:ext>
            </p:extLst>
          </p:nvPr>
        </p:nvGraphicFramePr>
        <p:xfrm>
          <a:off x="1940560" y="3208865"/>
          <a:ext cx="898144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65955882"/>
                    </a:ext>
                  </a:extLst>
                </a:gridCol>
                <a:gridCol w="8016240">
                  <a:extLst>
                    <a:ext uri="{9D8B030D-6E8A-4147-A177-3AD203B41FA5}">
                      <a16:colId xmlns:a16="http://schemas.microsoft.com/office/drawing/2014/main" val="524512343"/>
                    </a:ext>
                  </a:extLst>
                </a:gridCol>
              </a:tblGrid>
              <a:tr h="509873">
                <a:tc>
                  <a:txBody>
                    <a:bodyPr/>
                    <a:lstStyle/>
                    <a:p>
                      <a:r>
                        <a:rPr lang="en-US" sz="2400" dirty="0"/>
                        <a:t>Sr.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</a:t>
                      </a:r>
                      <a:r>
                        <a:rPr lang="en-US" sz="2800" b="1" dirty="0"/>
                        <a:t>Name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22785"/>
                  </a:ext>
                </a:extLst>
              </a:tr>
              <a:tr h="509873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Prabhat Surendra Pandey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29522"/>
                  </a:ext>
                </a:extLst>
              </a:tr>
              <a:tr h="509873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Shreesh</a:t>
                      </a:r>
                      <a:r>
                        <a:rPr lang="en-US" sz="2800" dirty="0"/>
                        <a:t> Vijay Singh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28667"/>
                  </a:ext>
                </a:extLst>
              </a:tr>
              <a:tr h="50987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Mukund Rajendra </a:t>
                      </a:r>
                      <a:r>
                        <a:rPr lang="en-US" sz="2800" dirty="0" err="1"/>
                        <a:t>Wagh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09137"/>
                  </a:ext>
                </a:extLst>
              </a:tr>
              <a:tr h="50987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Pallavi </a:t>
                      </a:r>
                      <a:r>
                        <a:rPr lang="en-US" sz="2800" dirty="0" err="1"/>
                        <a:t>Dinkar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Shingote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03624"/>
                  </a:ext>
                </a:extLst>
              </a:tr>
              <a:tr h="509873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Pratiksha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Dilip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Bhalekar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1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2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24F07-62D5-466A-AFA3-7D4690719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58303-D547-4A97-B454-7667A08E1C33}"/>
              </a:ext>
            </a:extLst>
          </p:cNvPr>
          <p:cNvSpPr txBox="1"/>
          <p:nvPr/>
        </p:nvSpPr>
        <p:spPr>
          <a:xfrm>
            <a:off x="4846320" y="3860800"/>
            <a:ext cx="3078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Validation gets successful his address will be sent to UIDAI for further verification.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1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5422F-278A-4C8B-8B52-EB2C3B71FB99}"/>
              </a:ext>
            </a:extLst>
          </p:cNvPr>
          <p:cNvSpPr/>
          <p:nvPr/>
        </p:nvSpPr>
        <p:spPr>
          <a:xfrm>
            <a:off x="3803682" y="2967335"/>
            <a:ext cx="45846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654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A8BA6-0C86-4B12-83E3-9897F722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E57959-F8C1-4192-99C4-CA4AAF0649E9}"/>
              </a:ext>
            </a:extLst>
          </p:cNvPr>
          <p:cNvSpPr/>
          <p:nvPr/>
        </p:nvSpPr>
        <p:spPr>
          <a:xfrm>
            <a:off x="188724" y="305415"/>
            <a:ext cx="315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Features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F0ADB-8577-4908-8478-AAB4D2825AF3}"/>
              </a:ext>
            </a:extLst>
          </p:cNvPr>
          <p:cNvSpPr txBox="1"/>
          <p:nvPr/>
        </p:nvSpPr>
        <p:spPr>
          <a:xfrm>
            <a:off x="264160" y="1712466"/>
            <a:ext cx="10596880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Real-time address update.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Audit Logs are maintained at every step.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Offline e-KYC extraction.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Offline e-KYC automatically gets deleted after address update.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Simple and User Friendly UI/UX.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Fully Responsive on all kind of devices.</a:t>
            </a:r>
          </a:p>
        </p:txBody>
      </p:sp>
    </p:spTree>
    <p:extLst>
      <p:ext uri="{BB962C8B-B14F-4D97-AF65-F5344CB8AC3E}">
        <p14:creationId xmlns:p14="http://schemas.microsoft.com/office/powerpoint/2010/main" val="45404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E57959-F8C1-4192-99C4-CA4AAF0649E9}"/>
              </a:ext>
            </a:extLst>
          </p:cNvPr>
          <p:cNvSpPr/>
          <p:nvPr/>
        </p:nvSpPr>
        <p:spPr>
          <a:xfrm>
            <a:off x="264160" y="378096"/>
            <a:ext cx="5544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Tech Stack  Used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F0ADB-8577-4908-8478-AAB4D2825AF3}"/>
              </a:ext>
            </a:extLst>
          </p:cNvPr>
          <p:cNvSpPr txBox="1"/>
          <p:nvPr/>
        </p:nvSpPr>
        <p:spPr>
          <a:xfrm>
            <a:off x="264160" y="1712466"/>
            <a:ext cx="10596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HTML5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CSS3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Bootstrap5.1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Ajax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Django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15340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E57959-F8C1-4192-99C4-CA4AAF0649E9}"/>
              </a:ext>
            </a:extLst>
          </p:cNvPr>
          <p:cNvSpPr/>
          <p:nvPr/>
        </p:nvSpPr>
        <p:spPr>
          <a:xfrm>
            <a:off x="264160" y="347616"/>
            <a:ext cx="3843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API’s  Used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F0ADB-8577-4908-8478-AAB4D2825AF3}"/>
              </a:ext>
            </a:extLst>
          </p:cNvPr>
          <p:cNvSpPr txBox="1"/>
          <p:nvPr/>
        </p:nvSpPr>
        <p:spPr>
          <a:xfrm>
            <a:off x="264160" y="1895346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Aadhaar VID Wrapper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Aadhaar Offline e-KYC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Geo-Coder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Fast2SMS API</a:t>
            </a:r>
          </a:p>
        </p:txBody>
      </p:sp>
    </p:spTree>
    <p:extLst>
      <p:ext uri="{BB962C8B-B14F-4D97-AF65-F5344CB8AC3E}">
        <p14:creationId xmlns:p14="http://schemas.microsoft.com/office/powerpoint/2010/main" val="176140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E57959-F8C1-4192-99C4-CA4AAF0649E9}"/>
              </a:ext>
            </a:extLst>
          </p:cNvPr>
          <p:cNvSpPr/>
          <p:nvPr/>
        </p:nvSpPr>
        <p:spPr>
          <a:xfrm>
            <a:off x="150757" y="306976"/>
            <a:ext cx="103680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0" dirty="0">
                <a:solidFill>
                  <a:srgbClr val="CBC6C0"/>
                </a:solidFill>
                <a:effectLst/>
                <a:latin typeface="-apple-system"/>
              </a:rPr>
              <a:t>How to fork and run on your local machine</a:t>
            </a:r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5108B5-51C3-47FE-B4E1-CE353B5E5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18" y="1921172"/>
            <a:ext cx="11553563" cy="4308872"/>
          </a:xfrm>
          <a:prstGeom prst="rect">
            <a:avLst/>
          </a:prstGeom>
          <a:solidFill>
            <a:srgbClr val="0A0E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Download and install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Download and install Git.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Fork the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Clone the repository to your local machine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CBC6C0"/>
                </a:solidFill>
                <a:latin typeface="-apple-system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$ git clone https://github.com/PrabhatP2000/pentagon-aadhaar.git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BC6C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Change directory to pentagon-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aadhaar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$ cd pentagon-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aadhaar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BC6C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Install the requirements: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$ pip install -r requirements.txt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BC6C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Make migrations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$ python manage.py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makemigrations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BC6C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Migrate the changes to the database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$ python manage.py migrate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BC6C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Create admin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$ python manage.py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createsuperuser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BC6C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Run the server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$ python manage.py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C6C0"/>
                </a:solidFill>
                <a:effectLst/>
                <a:latin typeface="ui-monospace"/>
              </a:rPr>
              <a:t>runserver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BC6C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C6C0"/>
                </a:solidFill>
                <a:effectLst/>
                <a:latin typeface="-apple-system"/>
              </a:rPr>
              <a:t>Open any web browser and then paste the server address to see the webpage working on your local machine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0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7AC3E9-83B8-4A6A-8796-9D010D21203C}"/>
              </a:ext>
            </a:extLst>
          </p:cNvPr>
          <p:cNvSpPr/>
          <p:nvPr/>
        </p:nvSpPr>
        <p:spPr>
          <a:xfrm>
            <a:off x="2957505" y="2967335"/>
            <a:ext cx="6276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Demonstration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774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8EFFA7-4DFD-47AB-8FF1-20999BF4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F28B4-E4CB-44D9-AD64-341984DCACFD}"/>
              </a:ext>
            </a:extLst>
          </p:cNvPr>
          <p:cNvSpPr txBox="1"/>
          <p:nvPr/>
        </p:nvSpPr>
        <p:spPr>
          <a:xfrm>
            <a:off x="8514080" y="3068320"/>
            <a:ext cx="291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Resident Enters his Aadhaar Number and Mobile Number.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9294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390</TotalTime>
  <Words>444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Corbel</vt:lpstr>
      <vt:lpstr>ui-monospace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Prabhat Pandey</dc:creator>
  <cp:lastModifiedBy>Prabhat Pandey</cp:lastModifiedBy>
  <cp:revision>11</cp:revision>
  <dcterms:created xsi:type="dcterms:W3CDTF">2021-10-31T08:49:43Z</dcterms:created>
  <dcterms:modified xsi:type="dcterms:W3CDTF">2021-10-31T15:20:37Z</dcterms:modified>
</cp:coreProperties>
</file>