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1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22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092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5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15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962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7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69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0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92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4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502925-3B5C-4D42-A5F6-F7B164E58102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580B93-35F6-442C-A2D3-873F2C7C7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96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Prabhat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chauhan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 txBox="1">
            <a:spLocks/>
          </p:cNvSpPr>
          <p:nvPr/>
        </p:nvSpPr>
        <p:spPr>
          <a:xfrm>
            <a:off x="2305674" y="1029677"/>
            <a:ext cx="6792754" cy="1368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CUSTOMER RETENTION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47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enjoyment is derived from shopping online, all customer have biased </a:t>
            </a:r>
            <a:r>
              <a:rPr lang="en-US" dirty="0" err="1" smtClean="0"/>
              <a:t>opions</a:t>
            </a:r>
            <a:r>
              <a:rPr lang="en-US" dirty="0" smtClean="0"/>
              <a:t> as 30% of the customers strongly agree, 28% of the customers find the fact indifferent, 21% of the customers agree to the fact and other customers disagree.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Shopping online is </a:t>
            </a:r>
            <a:r>
              <a:rPr lang="en-US" dirty="0" err="1" smtClean="0"/>
              <a:t>convient</a:t>
            </a:r>
            <a:r>
              <a:rPr lang="en-US" dirty="0" smtClean="0"/>
              <a:t> and flexible, majority of the customers(54%) strongly agree and 29% of the customers Agree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 and replacement policy of the e-</a:t>
            </a:r>
            <a:r>
              <a:rPr lang="en-US" dirty="0" err="1" smtClean="0"/>
              <a:t>tailer</a:t>
            </a:r>
            <a:r>
              <a:rPr lang="en-US" dirty="0" smtClean="0"/>
              <a:t> is important for purchase decision, majority of the customers(73%) strongly agree and 18% of the customers Agree to it and other remaining(7.5%) disagree.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Gaining access to loyalty programs is a benefit of shopping online, majority of the customers(42%) strongly agree and 23% of the customers Agree to it, 23% of the customers find the fact indifferent, and other remaining are in disagree and strongly disagree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7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46" y="46155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158234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Shopping on the website gives you the sense of adventure, majority of the </a:t>
            </a:r>
            <a:r>
              <a:rPr lang="en-US" dirty="0" err="1"/>
              <a:t>custormers</a:t>
            </a:r>
            <a:r>
              <a:rPr lang="en-US" dirty="0"/>
              <a:t>(38%) agree to it, 20% of customers strongly agree, 22% of the customers find the fact indifferent, 18.5% of the customers disagree, 1.8% of the customers strongly disagree.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Shopping on your preferred e-</a:t>
            </a:r>
            <a:r>
              <a:rPr lang="en-US" dirty="0" err="1"/>
              <a:t>tailer</a:t>
            </a:r>
            <a:r>
              <a:rPr lang="en-US" dirty="0"/>
              <a:t> enhances your social status, majority of the </a:t>
            </a:r>
            <a:r>
              <a:rPr lang="en-US" dirty="0" err="1"/>
              <a:t>custormers</a:t>
            </a:r>
            <a:r>
              <a:rPr lang="en-US" dirty="0"/>
              <a:t>(37%) find it </a:t>
            </a:r>
            <a:r>
              <a:rPr lang="en-US" dirty="0" err="1"/>
              <a:t>INdifferent</a:t>
            </a:r>
            <a:r>
              <a:rPr lang="en-US" dirty="0"/>
              <a:t>, 17.8% of customers strongly agree, 21% of the customers agree to it, 12% of the customers strongly disagree, and remaining 10% of the customers disagree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feel gratification shopping on your favorite e-</a:t>
            </a:r>
            <a:r>
              <a:rPr lang="en-US" dirty="0" err="1"/>
              <a:t>tailer</a:t>
            </a:r>
            <a:r>
              <a:rPr lang="en-US" dirty="0"/>
              <a:t>, 37% of the customers find it indifferent, 24% of the customers strongly agree to it, 23% of the customers agree to it, and other 8% and 6% of the customers disagree and strongly disagree to it respectively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3" y="113211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1" y="801188"/>
            <a:ext cx="10058400" cy="565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216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43542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32" y="1037021"/>
            <a:ext cx="10181202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6922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8035" y="645671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Larger Proportion of customer are Female around 67% of the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Between the Age Group of 31-40 has 30%, After from the age of 21-30 people are 29%, Then 41-50 group with 26% of the customers. those who are less 20 and 50 are only 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Largest proportion of the customers are from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pincode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code 201308 that 14% of the total customers, Next Highest count of customers are from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pincodes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201310, 132001, 110044 with 6.7%, 7.1% and 5.9% respectively, other than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than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all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pincodes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have between 1-4% of the count of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Customers above 4 in q4 how long have you been shopping online. 36% of customers have been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shoping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onlnie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&gt;4 years, 23% of the customers have been shopping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onlnie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for 2-3 years, 17% of the customers are shopping online for 3-4 years, 16% of the customers have been shopping for Less than 1 year. Least Percent of data with 5% have been shopping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onlnie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for 1-2%. we can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sAY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75% OF the customers have shopping online more than 2 years.</a:t>
            </a:r>
          </a:p>
        </p:txBody>
      </p:sp>
    </p:spTree>
    <p:extLst>
      <p:ext uri="{BB962C8B-B14F-4D97-AF65-F5344CB8AC3E}">
        <p14:creationId xmlns:p14="http://schemas.microsoft.com/office/powerpoint/2010/main" val="24803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49638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973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Devices which is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favourable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among people is 45% Windows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Os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, then 31% with android and 23% with MAC 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Chrome is the most accessed site among all other browser with 80% , then 15% Safari, then Opera 3.9% and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Morzilla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is the least among all with 1.9%.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85.5% of the customers came to the website through search engine for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favourite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online store and others are through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adversiment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displays and content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marketting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which comprises of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arounf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7% of the customers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After the First Visit how to reach the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onlnie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retail store, 32% of the customers reach the retail store via search engine and via application each, then 26% of the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cusators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reach the store via direct URL, and at the least 3% of the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Custoemrs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reach via Social Media, and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oter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7% of the Customer reach through email. How Much time spend in the e-retail store before making a purchase,45% of the Customers take more than 15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mins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before making a purchase, then 26% of the customers take 6-10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mins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and 17% of the customers take 11-15mins before making a purchase. and least percent of customers take less than a min, 1-5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mins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before making a purchase are 5-6% in percent of customers.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534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5" y="45284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Information on a similar product to the one highlighted is important, 43% of the customer strongly agree and 34% of the customers agree to it, least % of customers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i.e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6.7% of them disagree to the question above, 16% of the customers think the question is indifferent.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Complete information on listed seller and product being offered is important for purchase decision, 37% of the customers strongly agree to the question, where as 32% of the customers agree to the question, 19% of the customers feel the question is indifferent, 6.7% of the customers strongly disagree, 4% of the customers disagree to the question.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All relevant information on listed products must be stated clearly, 49% of the customers Agree to the question, where 40% of the customers Strongly agree to the question, 6.6% of the customers strongly disagree to the question, and 4.4% of the customers dis-agree to the question.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Ease of navigation in website, the question is strongly agreed by 52.4% of the customers, 39% of the customers agree to it, 6% of the customers strongly disagree to it and at the least 1.8% of the customers disagree to the question.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" y="50509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982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Helvetica Neue</vt:lpstr>
      <vt:lpstr>Wingdings 3</vt:lpstr>
      <vt:lpstr>Slice</vt:lpstr>
      <vt:lpstr>Prabhat chauhan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Prabhat chauhan</dc:title>
  <dc:creator>Prabhat Chauhan</dc:creator>
  <cp:lastModifiedBy>Prabhat Chauhan</cp:lastModifiedBy>
  <cp:revision>3</cp:revision>
  <dcterms:created xsi:type="dcterms:W3CDTF">2021-08-20T01:54:56Z</dcterms:created>
  <dcterms:modified xsi:type="dcterms:W3CDTF">2021-08-20T02:17:09Z</dcterms:modified>
</cp:coreProperties>
</file>