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docProps/core.xml" ContentType="application/vnd.openxmlformats-package.core-properties+xml"/>
  <Override PartName="/ppt/diagrams/drawing4.xml" ContentType="application/vnd.ms-office.drawingml.diagramDrawing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diagrams/drawing3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7" r:id="rId7"/>
    <p:sldId id="268" r:id="rId8"/>
    <p:sldId id="262" r:id="rId9"/>
    <p:sldId id="26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52CE"/>
    <a:srgbClr val="A9071E"/>
    <a:srgbClr val="D80E48"/>
    <a:srgbClr val="BF361F"/>
    <a:srgbClr val="551EE0"/>
    <a:srgbClr val="B33D1D"/>
    <a:srgbClr val="33148A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vertBarState="maximized"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-744" y="-5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bhat Roy" userId="7e2967256c203ca3" providerId="LiveId" clId="{24F177C3-66D0-48C2-9508-C29253A81F29}"/>
    <pc:docChg chg="modSld">
      <pc:chgData name="Prabhat Roy" userId="7e2967256c203ca3" providerId="LiveId" clId="{24F177C3-66D0-48C2-9508-C29253A81F29}" dt="2022-04-11T10:45:25.987" v="0" actId="123"/>
      <pc:docMkLst>
        <pc:docMk/>
      </pc:docMkLst>
      <pc:sldChg chg="modSp mod">
        <pc:chgData name="Prabhat Roy" userId="7e2967256c203ca3" providerId="LiveId" clId="{24F177C3-66D0-48C2-9508-C29253A81F29}" dt="2022-04-11T10:45:25.987" v="0" actId="123"/>
        <pc:sldMkLst>
          <pc:docMk/>
          <pc:sldMk cId="3188718211" sldId="259"/>
        </pc:sldMkLst>
        <pc:spChg chg="mod">
          <ac:chgData name="Prabhat Roy" userId="7e2967256c203ca3" providerId="LiveId" clId="{24F177C3-66D0-48C2-9508-C29253A81F29}" dt="2022-04-11T10:45:25.987" v="0" actId="123"/>
          <ac:spMkLst>
            <pc:docMk/>
            <pc:sldMk cId="3188718211" sldId="259"/>
            <ac:spMk id="3" creationId="{66B6ADBB-A1B5-4447-95AE-B92131EA8756}"/>
          </ac:spMkLst>
        </pc:spChg>
      </pc:sldChg>
    </pc:docChg>
  </pc:docChgLst>
  <pc:docChgLst>
    <pc:chgData name="Prabhat Roy" userId="7e2967256c203ca3" providerId="LiveId" clId="{B443EE51-C1BA-4A37-A0D3-172EF79C536E}"/>
    <pc:docChg chg="custSel addSld delSld modSld sldOrd">
      <pc:chgData name="Prabhat Roy" userId="7e2967256c203ca3" providerId="LiveId" clId="{B443EE51-C1BA-4A37-A0D3-172EF79C536E}" dt="2022-04-11T08:47:17.024" v="1550" actId="20577"/>
      <pc:docMkLst>
        <pc:docMk/>
      </pc:docMkLst>
      <pc:sldChg chg="modSp mod">
        <pc:chgData name="Prabhat Roy" userId="7e2967256c203ca3" providerId="LiveId" clId="{B443EE51-C1BA-4A37-A0D3-172EF79C536E}" dt="2022-04-10T06:56:03.549" v="14" actId="5793"/>
        <pc:sldMkLst>
          <pc:docMk/>
          <pc:sldMk cId="2684712273" sldId="256"/>
        </pc:sldMkLst>
        <pc:spChg chg="mod">
          <ac:chgData name="Prabhat Roy" userId="7e2967256c203ca3" providerId="LiveId" clId="{B443EE51-C1BA-4A37-A0D3-172EF79C536E}" dt="2022-04-10T06:56:03.549" v="14" actId="5793"/>
          <ac:spMkLst>
            <pc:docMk/>
            <pc:sldMk cId="2684712273" sldId="256"/>
            <ac:spMk id="3" creationId="{DA3726DD-C024-4599-85DD-65CE38A6496D}"/>
          </ac:spMkLst>
        </pc:spChg>
      </pc:sldChg>
      <pc:sldChg chg="modSp">
        <pc:chgData name="Prabhat Roy" userId="7e2967256c203ca3" providerId="LiveId" clId="{B443EE51-C1BA-4A37-A0D3-172EF79C536E}" dt="2022-04-11T04:39:42.482" v="1004"/>
        <pc:sldMkLst>
          <pc:docMk/>
          <pc:sldMk cId="3916825004" sldId="258"/>
        </pc:sldMkLst>
        <pc:graphicFrameChg chg="mod">
          <ac:chgData name="Prabhat Roy" userId="7e2967256c203ca3" providerId="LiveId" clId="{B443EE51-C1BA-4A37-A0D3-172EF79C536E}" dt="2022-04-11T04:39:42.482" v="1004"/>
          <ac:graphicFrameMkLst>
            <pc:docMk/>
            <pc:sldMk cId="3916825004" sldId="258"/>
            <ac:graphicFrameMk id="4" creationId="{1495DEA1-103D-4126-BC56-E21119A643D8}"/>
          </ac:graphicFrameMkLst>
        </pc:graphicFrameChg>
      </pc:sldChg>
      <pc:sldChg chg="modSp">
        <pc:chgData name="Prabhat Roy" userId="7e2967256c203ca3" providerId="LiveId" clId="{B443EE51-C1BA-4A37-A0D3-172EF79C536E}" dt="2022-04-11T08:25:38.985" v="1005"/>
        <pc:sldMkLst>
          <pc:docMk/>
          <pc:sldMk cId="2193598910" sldId="260"/>
        </pc:sldMkLst>
        <pc:graphicFrameChg chg="mod">
          <ac:chgData name="Prabhat Roy" userId="7e2967256c203ca3" providerId="LiveId" clId="{B443EE51-C1BA-4A37-A0D3-172EF79C536E}" dt="2022-04-11T08:25:38.985" v="1005"/>
          <ac:graphicFrameMkLst>
            <pc:docMk/>
            <pc:sldMk cId="2193598910" sldId="260"/>
            <ac:graphicFrameMk id="4" creationId="{427FFAC9-60E9-4862-BA82-620E9116E412}"/>
          </ac:graphicFrameMkLst>
        </pc:graphicFrameChg>
      </pc:sldChg>
      <pc:sldChg chg="addSp delSp modSp mod">
        <pc:chgData name="Prabhat Roy" userId="7e2967256c203ca3" providerId="LiveId" clId="{B443EE51-C1BA-4A37-A0D3-172EF79C536E}" dt="2022-04-11T04:23:26.453" v="923" actId="14100"/>
        <pc:sldMkLst>
          <pc:docMk/>
          <pc:sldMk cId="3968941413" sldId="261"/>
        </pc:sldMkLst>
        <pc:spChg chg="add del mod">
          <ac:chgData name="Prabhat Roy" userId="7e2967256c203ca3" providerId="LiveId" clId="{B443EE51-C1BA-4A37-A0D3-172EF79C536E}" dt="2022-04-10T07:18:59.788" v="580" actId="207"/>
          <ac:spMkLst>
            <pc:docMk/>
            <pc:sldMk cId="3968941413" sldId="261"/>
            <ac:spMk id="2" creationId="{E2927300-5037-4AF1-ABCA-5D6A5ADC6F8F}"/>
          </ac:spMkLst>
        </pc:spChg>
        <pc:spChg chg="mod">
          <ac:chgData name="Prabhat Roy" userId="7e2967256c203ca3" providerId="LiveId" clId="{B443EE51-C1BA-4A37-A0D3-172EF79C536E}" dt="2022-04-11T04:23:26.453" v="923" actId="14100"/>
          <ac:spMkLst>
            <pc:docMk/>
            <pc:sldMk cId="3968941413" sldId="261"/>
            <ac:spMk id="3" creationId="{8ED0014F-38A9-483A-B106-DD79DDB2D897}"/>
          </ac:spMkLst>
        </pc:spChg>
        <pc:spChg chg="add del mod">
          <ac:chgData name="Prabhat Roy" userId="7e2967256c203ca3" providerId="LiveId" clId="{B443EE51-C1BA-4A37-A0D3-172EF79C536E}" dt="2022-04-10T07:05:42.470" v="292" actId="14100"/>
          <ac:spMkLst>
            <pc:docMk/>
            <pc:sldMk cId="3968941413" sldId="261"/>
            <ac:spMk id="4" creationId="{31D77FCB-3278-464C-81C4-12AA8F72AAB0}"/>
          </ac:spMkLst>
        </pc:spChg>
        <pc:spChg chg="add del mod">
          <ac:chgData name="Prabhat Roy" userId="7e2967256c203ca3" providerId="LiveId" clId="{B443EE51-C1BA-4A37-A0D3-172EF79C536E}" dt="2022-04-10T07:05:39.952" v="291" actId="21"/>
          <ac:spMkLst>
            <pc:docMk/>
            <pc:sldMk cId="3968941413" sldId="261"/>
            <ac:spMk id="5" creationId="{940F4709-04D8-4A1D-BEF5-87BC0CF38DAB}"/>
          </ac:spMkLst>
        </pc:spChg>
        <pc:spChg chg="add mod">
          <ac:chgData name="Prabhat Roy" userId="7e2967256c203ca3" providerId="LiveId" clId="{B443EE51-C1BA-4A37-A0D3-172EF79C536E}" dt="2022-04-10T07:15:05.008" v="539" actId="207"/>
          <ac:spMkLst>
            <pc:docMk/>
            <pc:sldMk cId="3968941413" sldId="261"/>
            <ac:spMk id="6" creationId="{A43027DC-A2CB-478E-9C62-A72C314ABFB8}"/>
          </ac:spMkLst>
        </pc:spChg>
      </pc:sldChg>
      <pc:sldChg chg="modSp mod">
        <pc:chgData name="Prabhat Roy" userId="7e2967256c203ca3" providerId="LiveId" clId="{B443EE51-C1BA-4A37-A0D3-172EF79C536E}" dt="2022-04-11T08:47:17.024" v="1550" actId="20577"/>
        <pc:sldMkLst>
          <pc:docMk/>
          <pc:sldMk cId="3232776332" sldId="262"/>
        </pc:sldMkLst>
        <pc:spChg chg="mod">
          <ac:chgData name="Prabhat Roy" userId="7e2967256c203ca3" providerId="LiveId" clId="{B443EE51-C1BA-4A37-A0D3-172EF79C536E}" dt="2022-04-10T07:00:14.996" v="27" actId="207"/>
          <ac:spMkLst>
            <pc:docMk/>
            <pc:sldMk cId="3232776332" sldId="262"/>
            <ac:spMk id="2" creationId="{A77D0A4D-D99B-4C35-86BF-FC3D801C0D2C}"/>
          </ac:spMkLst>
        </pc:spChg>
        <pc:graphicFrameChg chg="mod">
          <ac:chgData name="Prabhat Roy" userId="7e2967256c203ca3" providerId="LiveId" clId="{B443EE51-C1BA-4A37-A0D3-172EF79C536E}" dt="2022-04-11T08:47:17.024" v="1550" actId="20577"/>
          <ac:graphicFrameMkLst>
            <pc:docMk/>
            <pc:sldMk cId="3232776332" sldId="262"/>
            <ac:graphicFrameMk id="4" creationId="{0B3B7F3A-E831-41F2-B72C-10297C581609}"/>
          </ac:graphicFrameMkLst>
        </pc:graphicFrameChg>
      </pc:sldChg>
      <pc:sldChg chg="ord">
        <pc:chgData name="Prabhat Roy" userId="7e2967256c203ca3" providerId="LiveId" clId="{B443EE51-C1BA-4A37-A0D3-172EF79C536E}" dt="2022-04-11T08:27:13.192" v="1013"/>
        <pc:sldMkLst>
          <pc:docMk/>
          <pc:sldMk cId="2514376853" sldId="265"/>
        </pc:sldMkLst>
      </pc:sldChg>
      <pc:sldChg chg="addSp modSp new mod">
        <pc:chgData name="Prabhat Roy" userId="7e2967256c203ca3" providerId="LiveId" clId="{B443EE51-C1BA-4A37-A0D3-172EF79C536E}" dt="2022-04-11T08:26:05.198" v="1006" actId="14100"/>
        <pc:sldMkLst>
          <pc:docMk/>
          <pc:sldMk cId="4241095528" sldId="267"/>
        </pc:sldMkLst>
        <pc:spChg chg="mod">
          <ac:chgData name="Prabhat Roy" userId="7e2967256c203ca3" providerId="LiveId" clId="{B443EE51-C1BA-4A37-A0D3-172EF79C536E}" dt="2022-04-11T04:16:55.546" v="622" actId="1076"/>
          <ac:spMkLst>
            <pc:docMk/>
            <pc:sldMk cId="4241095528" sldId="267"/>
            <ac:spMk id="2" creationId="{09CF7437-B3AD-471F-BACF-364B6FDC1BBB}"/>
          </ac:spMkLst>
        </pc:spChg>
        <pc:picChg chg="add mod">
          <ac:chgData name="Prabhat Roy" userId="7e2967256c203ca3" providerId="LiveId" clId="{B443EE51-C1BA-4A37-A0D3-172EF79C536E}" dt="2022-04-11T08:26:05.198" v="1006" actId="14100"/>
          <ac:picMkLst>
            <pc:docMk/>
            <pc:sldMk cId="4241095528" sldId="267"/>
            <ac:picMk id="4" creationId="{18A13466-7863-4882-8B80-BE781B05BC93}"/>
          </ac:picMkLst>
        </pc:picChg>
      </pc:sldChg>
      <pc:sldChg chg="delSp modSp new del mod">
        <pc:chgData name="Prabhat Roy" userId="7e2967256c203ca3" providerId="LiveId" clId="{B443EE51-C1BA-4A37-A0D3-172EF79C536E}" dt="2022-04-11T08:26:41.422" v="1011" actId="2696"/>
        <pc:sldMkLst>
          <pc:docMk/>
          <pc:sldMk cId="975957644" sldId="268"/>
        </pc:sldMkLst>
        <pc:spChg chg="mod">
          <ac:chgData name="Prabhat Roy" userId="7e2967256c203ca3" providerId="LiveId" clId="{B443EE51-C1BA-4A37-A0D3-172EF79C536E}" dt="2022-04-11T08:26:37.890" v="1010" actId="27636"/>
          <ac:spMkLst>
            <pc:docMk/>
            <pc:sldMk cId="975957644" sldId="268"/>
            <ac:spMk id="2" creationId="{22D8D3E3-E21D-41D8-ADB4-D7AE8AE5E156}"/>
          </ac:spMkLst>
        </pc:spChg>
        <pc:spChg chg="del">
          <ac:chgData name="Prabhat Roy" userId="7e2967256c203ca3" providerId="LiveId" clId="{B443EE51-C1BA-4A37-A0D3-172EF79C536E}" dt="2022-04-11T08:26:31.581" v="1008" actId="21"/>
          <ac:spMkLst>
            <pc:docMk/>
            <pc:sldMk cId="975957644" sldId="268"/>
            <ac:spMk id="3" creationId="{94CE0A7B-73AF-4AFB-B183-2845CE53C589}"/>
          </ac:spMkLst>
        </pc:spChg>
      </pc:sldChg>
      <pc:sldChg chg="addSp delSp modSp new mod">
        <pc:chgData name="Prabhat Roy" userId="7e2967256c203ca3" providerId="LiveId" clId="{B443EE51-C1BA-4A37-A0D3-172EF79C536E}" dt="2022-04-11T08:30:39.434" v="1029" actId="14100"/>
        <pc:sldMkLst>
          <pc:docMk/>
          <pc:sldMk cId="2263619339" sldId="268"/>
        </pc:sldMkLst>
        <pc:spChg chg="del mod">
          <ac:chgData name="Prabhat Roy" userId="7e2967256c203ca3" providerId="LiveId" clId="{B443EE51-C1BA-4A37-A0D3-172EF79C536E}" dt="2022-04-11T08:29:33.676" v="1025" actId="21"/>
          <ac:spMkLst>
            <pc:docMk/>
            <pc:sldMk cId="2263619339" sldId="268"/>
            <ac:spMk id="2" creationId="{4201AAF9-8FDA-4C5C-B98B-30A215283AE5}"/>
          </ac:spMkLst>
        </pc:spChg>
        <pc:spChg chg="del">
          <ac:chgData name="Prabhat Roy" userId="7e2967256c203ca3" providerId="LiveId" clId="{B443EE51-C1BA-4A37-A0D3-172EF79C536E}" dt="2022-04-11T08:28:16.971" v="1015" actId="931"/>
          <ac:spMkLst>
            <pc:docMk/>
            <pc:sldMk cId="2263619339" sldId="268"/>
            <ac:spMk id="3" creationId="{DFEEE0A2-EE8F-4067-9718-1D4F398F73E0}"/>
          </ac:spMkLst>
        </pc:spChg>
        <pc:picChg chg="add mod">
          <ac:chgData name="Prabhat Roy" userId="7e2967256c203ca3" providerId="LiveId" clId="{B443EE51-C1BA-4A37-A0D3-172EF79C536E}" dt="2022-04-11T08:30:39.434" v="1029" actId="14100"/>
          <ac:picMkLst>
            <pc:docMk/>
            <pc:sldMk cId="2263619339" sldId="268"/>
            <ac:picMk id="5" creationId="{03C6274A-2E1F-4B7B-BBF3-7354832CDCE8}"/>
          </ac:picMkLst>
        </pc:picChg>
      </pc:sldChg>
      <pc:sldChg chg="addSp delSp modSp new mod ord">
        <pc:chgData name="Prabhat Roy" userId="7e2967256c203ca3" providerId="LiveId" clId="{B443EE51-C1BA-4A37-A0D3-172EF79C536E}" dt="2022-04-11T08:45:57.695" v="1534"/>
        <pc:sldMkLst>
          <pc:docMk/>
          <pc:sldMk cId="732570486" sldId="269"/>
        </pc:sldMkLst>
        <pc:spChg chg="mod">
          <ac:chgData name="Prabhat Roy" userId="7e2967256c203ca3" providerId="LiveId" clId="{B443EE51-C1BA-4A37-A0D3-172EF79C536E}" dt="2022-04-11T08:41:26.607" v="1392" actId="113"/>
          <ac:spMkLst>
            <pc:docMk/>
            <pc:sldMk cId="732570486" sldId="269"/>
            <ac:spMk id="2" creationId="{B9BA9332-2167-44EA-9D84-EAEC0ACA8202}"/>
          </ac:spMkLst>
        </pc:spChg>
        <pc:spChg chg="del mod">
          <ac:chgData name="Prabhat Roy" userId="7e2967256c203ca3" providerId="LiveId" clId="{B443EE51-C1BA-4A37-A0D3-172EF79C536E}" dt="2022-04-11T08:37:55.377" v="1364" actId="21"/>
          <ac:spMkLst>
            <pc:docMk/>
            <pc:sldMk cId="732570486" sldId="269"/>
            <ac:spMk id="3" creationId="{7E1C4193-196E-4709-9FF1-47C6C5C1720F}"/>
          </ac:spMkLst>
        </pc:spChg>
        <pc:spChg chg="add mod">
          <ac:chgData name="Prabhat Roy" userId="7e2967256c203ca3" providerId="LiveId" clId="{B443EE51-C1BA-4A37-A0D3-172EF79C536E}" dt="2022-04-11T08:45:10.830" v="1527" actId="1076"/>
          <ac:spMkLst>
            <pc:docMk/>
            <pc:sldMk cId="732570486" sldId="269"/>
            <ac:spMk id="4" creationId="{F7138522-EC34-4E3C-A59F-3B0052937410}"/>
          </ac:spMkLst>
        </pc:spChg>
        <pc:spChg chg="add mod">
          <ac:chgData name="Prabhat Roy" userId="7e2967256c203ca3" providerId="LiveId" clId="{B443EE51-C1BA-4A37-A0D3-172EF79C536E}" dt="2022-04-11T08:45:43.034" v="1532" actId="1076"/>
          <ac:spMkLst>
            <pc:docMk/>
            <pc:sldMk cId="732570486" sldId="269"/>
            <ac:spMk id="5" creationId="{5C10C193-BA22-4D28-9BAE-5CA0977F7ECE}"/>
          </ac:spMkLst>
        </pc:spChg>
        <pc:spChg chg="add del mod">
          <ac:chgData name="Prabhat Roy" userId="7e2967256c203ca3" providerId="LiveId" clId="{B443EE51-C1BA-4A37-A0D3-172EF79C536E}" dt="2022-04-11T08:38:33.403" v="1367" actId="21"/>
          <ac:spMkLst>
            <pc:docMk/>
            <pc:sldMk cId="732570486" sldId="269"/>
            <ac:spMk id="7" creationId="{28702543-7E95-4C29-ACBB-29447A206515}"/>
          </ac:spMkLst>
        </pc:spChg>
        <pc:spChg chg="add mod">
          <ac:chgData name="Prabhat Roy" userId="7e2967256c203ca3" providerId="LiveId" clId="{B443EE51-C1BA-4A37-A0D3-172EF79C536E}" dt="2022-04-11T08:45:20.134" v="1528" actId="1076"/>
          <ac:spMkLst>
            <pc:docMk/>
            <pc:sldMk cId="732570486" sldId="269"/>
            <ac:spMk id="8" creationId="{EA7DA44F-F4EC-4C34-894E-DDED5CB0BD3D}"/>
          </ac:spMkLst>
        </pc:spChg>
      </pc:sldChg>
      <pc:sldChg chg="delSp new del mod">
        <pc:chgData name="Prabhat Roy" userId="7e2967256c203ca3" providerId="LiveId" clId="{B443EE51-C1BA-4A37-A0D3-172EF79C536E}" dt="2022-04-11T08:31:40.571" v="1034" actId="2696"/>
        <pc:sldMkLst>
          <pc:docMk/>
          <pc:sldMk cId="3063558452" sldId="269"/>
        </pc:sldMkLst>
        <pc:spChg chg="del">
          <ac:chgData name="Prabhat Roy" userId="7e2967256c203ca3" providerId="LiveId" clId="{B443EE51-C1BA-4A37-A0D3-172EF79C536E}" dt="2022-04-11T08:31:35.829" v="1033" actId="21"/>
          <ac:spMkLst>
            <pc:docMk/>
            <pc:sldMk cId="3063558452" sldId="269"/>
            <ac:spMk id="2" creationId="{2CB280B3-2042-4655-803D-82FE7F6F30D6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E0492D-68C6-4048-9A75-D155395CFB5F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D12DB85D-BB19-483C-B309-3CECEEA7BD1F}">
      <dgm:prSet/>
      <dgm:spPr/>
      <dgm:t>
        <a:bodyPr/>
        <a:lstStyle/>
        <a:p>
          <a:r>
            <a:rPr lang="en-US" dirty="0"/>
            <a:t>Introduction </a:t>
          </a:r>
          <a:endParaRPr lang="en-IN" dirty="0"/>
        </a:p>
      </dgm:t>
    </dgm:pt>
    <dgm:pt modelId="{EAE063A9-2774-4B9E-8FE2-F841DA9C3299}" type="parTrans" cxnId="{5399688A-93A7-4BE9-8216-4F62019E6DCB}">
      <dgm:prSet/>
      <dgm:spPr/>
      <dgm:t>
        <a:bodyPr/>
        <a:lstStyle/>
        <a:p>
          <a:endParaRPr lang="en-IN"/>
        </a:p>
      </dgm:t>
    </dgm:pt>
    <dgm:pt modelId="{DC9F0CFE-034D-40F7-899C-1B27DAE7EEC3}" type="sibTrans" cxnId="{5399688A-93A7-4BE9-8216-4F62019E6DCB}">
      <dgm:prSet/>
      <dgm:spPr/>
      <dgm:t>
        <a:bodyPr/>
        <a:lstStyle/>
        <a:p>
          <a:endParaRPr lang="en-IN"/>
        </a:p>
      </dgm:t>
    </dgm:pt>
    <dgm:pt modelId="{9C2FF7DB-973D-42E2-84DB-B0E30C833A2D}">
      <dgm:prSet/>
      <dgm:spPr/>
      <dgm:t>
        <a:bodyPr/>
        <a:lstStyle/>
        <a:p>
          <a:r>
            <a:rPr lang="en-IN" dirty="0" smtClean="0"/>
            <a:t>Technology used</a:t>
          </a:r>
          <a:endParaRPr lang="en-IN" dirty="0"/>
        </a:p>
      </dgm:t>
    </dgm:pt>
    <dgm:pt modelId="{57487EAD-9D5A-43C7-A6AC-DE48768AA3C1}" type="parTrans" cxnId="{86E720F2-69ED-4619-A1C8-20864DE11F87}">
      <dgm:prSet/>
      <dgm:spPr/>
      <dgm:t>
        <a:bodyPr/>
        <a:lstStyle/>
        <a:p>
          <a:endParaRPr lang="en-IN"/>
        </a:p>
      </dgm:t>
    </dgm:pt>
    <dgm:pt modelId="{3EB94AC5-F4D5-4242-94D3-D31C67399B4C}" type="sibTrans" cxnId="{86E720F2-69ED-4619-A1C8-20864DE11F87}">
      <dgm:prSet/>
      <dgm:spPr/>
      <dgm:t>
        <a:bodyPr/>
        <a:lstStyle/>
        <a:p>
          <a:endParaRPr lang="en-IN"/>
        </a:p>
      </dgm:t>
    </dgm:pt>
    <dgm:pt modelId="{6AD865F9-E85B-4579-A0BA-400F9A3AA3B9}">
      <dgm:prSet/>
      <dgm:spPr/>
      <dgm:t>
        <a:bodyPr/>
        <a:lstStyle/>
        <a:p>
          <a:r>
            <a:rPr lang="en-US" dirty="0" smtClean="0"/>
            <a:t>Data flow Diagram </a:t>
          </a:r>
          <a:endParaRPr lang="en-IN" dirty="0"/>
        </a:p>
      </dgm:t>
    </dgm:pt>
    <dgm:pt modelId="{AEEA7E87-FA91-4B9A-8943-F3289F64F8C4}" type="parTrans" cxnId="{8E4EAC7C-C467-450A-8B0B-3D1AD3320269}">
      <dgm:prSet/>
      <dgm:spPr/>
      <dgm:t>
        <a:bodyPr/>
        <a:lstStyle/>
        <a:p>
          <a:endParaRPr lang="en-IN"/>
        </a:p>
      </dgm:t>
    </dgm:pt>
    <dgm:pt modelId="{E4D47A07-4CF6-4EB7-938B-26EF58B6FD20}" type="sibTrans" cxnId="{8E4EAC7C-C467-450A-8B0B-3D1AD3320269}">
      <dgm:prSet/>
      <dgm:spPr/>
      <dgm:t>
        <a:bodyPr/>
        <a:lstStyle/>
        <a:p>
          <a:endParaRPr lang="en-IN"/>
        </a:p>
      </dgm:t>
    </dgm:pt>
    <dgm:pt modelId="{45DD1D05-23C1-4E55-A8D8-C6D1178D0B2A}">
      <dgm:prSet/>
      <dgm:spPr/>
      <dgm:t>
        <a:bodyPr/>
        <a:lstStyle/>
        <a:p>
          <a:r>
            <a:rPr lang="en-IN" dirty="0" smtClean="0"/>
            <a:t>Features</a:t>
          </a:r>
          <a:endParaRPr lang="en-IN" dirty="0"/>
        </a:p>
      </dgm:t>
    </dgm:pt>
    <dgm:pt modelId="{C20E50A3-F125-4C02-A741-1FE668974043}" type="parTrans" cxnId="{1628BE33-1D95-4940-B2AB-CB6641F2B9CE}">
      <dgm:prSet/>
      <dgm:spPr/>
      <dgm:t>
        <a:bodyPr/>
        <a:lstStyle/>
        <a:p>
          <a:endParaRPr lang="en-IN"/>
        </a:p>
      </dgm:t>
    </dgm:pt>
    <dgm:pt modelId="{196FD55E-356E-48F2-BD77-9D9CD2178A74}" type="sibTrans" cxnId="{1628BE33-1D95-4940-B2AB-CB6641F2B9CE}">
      <dgm:prSet/>
      <dgm:spPr/>
      <dgm:t>
        <a:bodyPr/>
        <a:lstStyle/>
        <a:p>
          <a:endParaRPr lang="en-IN"/>
        </a:p>
      </dgm:t>
    </dgm:pt>
    <dgm:pt modelId="{AD94385B-C38B-472E-BA19-363217EF40AD}">
      <dgm:prSet/>
      <dgm:spPr/>
      <dgm:t>
        <a:bodyPr/>
        <a:lstStyle/>
        <a:p>
          <a:r>
            <a:rPr lang="en-IN" dirty="0" smtClean="0"/>
            <a:t>Products</a:t>
          </a:r>
          <a:endParaRPr lang="en-IN" dirty="0"/>
        </a:p>
      </dgm:t>
    </dgm:pt>
    <dgm:pt modelId="{583A91EA-B75D-4D6F-8543-3B14626A6486}" type="parTrans" cxnId="{FF8F1422-ADC1-44F4-8969-2CBFE5E77277}">
      <dgm:prSet/>
      <dgm:spPr/>
      <dgm:t>
        <a:bodyPr/>
        <a:lstStyle/>
        <a:p>
          <a:endParaRPr lang="en-IN"/>
        </a:p>
      </dgm:t>
    </dgm:pt>
    <dgm:pt modelId="{7EC086A3-E910-4DE6-B34C-AAABDFF6C2CD}" type="sibTrans" cxnId="{FF8F1422-ADC1-44F4-8969-2CBFE5E77277}">
      <dgm:prSet/>
      <dgm:spPr/>
      <dgm:t>
        <a:bodyPr/>
        <a:lstStyle/>
        <a:p>
          <a:endParaRPr lang="en-IN"/>
        </a:p>
      </dgm:t>
    </dgm:pt>
    <dgm:pt modelId="{27359B4E-1C52-4346-8696-A169760E5EA0}">
      <dgm:prSet/>
      <dgm:spPr/>
      <dgm:t>
        <a:bodyPr/>
        <a:lstStyle/>
        <a:p>
          <a:r>
            <a:rPr lang="en-IN" dirty="0" smtClean="0"/>
            <a:t>Feasibility</a:t>
          </a:r>
          <a:endParaRPr lang="en-IN" dirty="0"/>
        </a:p>
      </dgm:t>
    </dgm:pt>
    <dgm:pt modelId="{C8554EF7-682E-49EE-8680-AAE6608779AF}" type="parTrans" cxnId="{CC0CC254-5D14-4AF5-BC4F-6B6E62DA7D82}">
      <dgm:prSet/>
      <dgm:spPr/>
      <dgm:t>
        <a:bodyPr/>
        <a:lstStyle/>
        <a:p>
          <a:endParaRPr lang="en-IN"/>
        </a:p>
      </dgm:t>
    </dgm:pt>
    <dgm:pt modelId="{DFA0CE6F-2B6B-42A5-9414-C4C5629E0268}" type="sibTrans" cxnId="{CC0CC254-5D14-4AF5-BC4F-6B6E62DA7D82}">
      <dgm:prSet/>
      <dgm:spPr/>
      <dgm:t>
        <a:bodyPr/>
        <a:lstStyle/>
        <a:p>
          <a:endParaRPr lang="en-IN"/>
        </a:p>
      </dgm:t>
    </dgm:pt>
    <dgm:pt modelId="{2DE40032-B4E1-448A-A44B-7A0823C20FE2}">
      <dgm:prSet/>
      <dgm:spPr/>
      <dgm:t>
        <a:bodyPr/>
        <a:lstStyle/>
        <a:p>
          <a:r>
            <a:rPr lang="en-IN" dirty="0" smtClean="0"/>
            <a:t>Methodology</a:t>
          </a:r>
          <a:endParaRPr lang="en-IN" dirty="0"/>
        </a:p>
      </dgm:t>
    </dgm:pt>
    <dgm:pt modelId="{B1EC4866-03C0-419D-BC25-5DAAF438642A}" type="parTrans" cxnId="{4C037966-9A94-4DEE-9D38-D1DEB2869594}">
      <dgm:prSet/>
      <dgm:spPr/>
      <dgm:t>
        <a:bodyPr/>
        <a:lstStyle/>
        <a:p>
          <a:endParaRPr lang="en-US"/>
        </a:p>
      </dgm:t>
    </dgm:pt>
    <dgm:pt modelId="{50B2D880-FC97-4390-B947-5D6501B72C2A}" type="sibTrans" cxnId="{4C037966-9A94-4DEE-9D38-D1DEB2869594}">
      <dgm:prSet/>
      <dgm:spPr/>
      <dgm:t>
        <a:bodyPr/>
        <a:lstStyle/>
        <a:p>
          <a:endParaRPr lang="en-US"/>
        </a:p>
      </dgm:t>
    </dgm:pt>
    <dgm:pt modelId="{50F17E3B-4486-4B32-9D86-7DBF7F1672C0}" type="pres">
      <dgm:prSet presAssocID="{13E0492D-68C6-4048-9A75-D155395CFB5F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4FBBAB3-A1C8-41FD-B8E7-95A6F12414E2}" type="pres">
      <dgm:prSet presAssocID="{13E0492D-68C6-4048-9A75-D155395CFB5F}" presName="arrow" presStyleLbl="bgShp" presStyleIdx="0" presStyleCnt="1"/>
      <dgm:spPr/>
    </dgm:pt>
    <dgm:pt modelId="{F2018E9C-95B4-4480-BAEC-6D298453FB84}" type="pres">
      <dgm:prSet presAssocID="{13E0492D-68C6-4048-9A75-D155395CFB5F}" presName="linearProcess" presStyleCnt="0"/>
      <dgm:spPr/>
    </dgm:pt>
    <dgm:pt modelId="{775FD643-6BF2-46F4-BEFD-BD7010B7DF14}" type="pres">
      <dgm:prSet presAssocID="{D12DB85D-BB19-483C-B309-3CECEEA7BD1F}" presName="textNode" presStyleLbl="node1" presStyleIdx="0" presStyleCnt="7" custScaleX="76628" custScaleY="642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1A4603-F774-489E-816D-E192F4AB22E6}" type="pres">
      <dgm:prSet presAssocID="{DC9F0CFE-034D-40F7-899C-1B27DAE7EEC3}" presName="sibTrans" presStyleCnt="0"/>
      <dgm:spPr/>
    </dgm:pt>
    <dgm:pt modelId="{6A2CA735-C64F-4D30-9386-208CAB99BCE0}" type="pres">
      <dgm:prSet presAssocID="{9C2FF7DB-973D-42E2-84DB-B0E30C833A2D}" presName="textNode" presStyleLbl="node1" presStyleIdx="1" presStyleCnt="7" custScaleX="80784" custScaleY="63211" custLinFactNeighborX="-5557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40F851-0725-4477-A964-D740439ED126}" type="pres">
      <dgm:prSet presAssocID="{3EB94AC5-F4D5-4242-94D3-D31C67399B4C}" presName="sibTrans" presStyleCnt="0"/>
      <dgm:spPr/>
    </dgm:pt>
    <dgm:pt modelId="{E6813629-0523-4399-9BDB-A3694C0DD879}" type="pres">
      <dgm:prSet presAssocID="{6AD865F9-E85B-4579-A0BA-400F9A3AA3B9}" presName="textNode" presStyleLbl="node1" presStyleIdx="2" presStyleCnt="7" custScaleX="66779" custScaleY="65258" custLinFactX="62086" custLinFactNeighborX="100000" custLinFactNeighborY="317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8E2DDD-24F5-49AE-9ECA-47BF86AD75AA}" type="pres">
      <dgm:prSet presAssocID="{E4D47A07-4CF6-4EB7-938B-26EF58B6FD20}" presName="sibTrans" presStyleCnt="0"/>
      <dgm:spPr/>
    </dgm:pt>
    <dgm:pt modelId="{F2C8833B-863A-414B-9CE2-F9C345E62ED6}" type="pres">
      <dgm:prSet presAssocID="{45DD1D05-23C1-4E55-A8D8-C6D1178D0B2A}" presName="textNode" presStyleLbl="node1" presStyleIdx="3" presStyleCnt="7" custScaleX="58980" custScaleY="64767" custLinFactX="136193" custLinFactNeighborX="200000" custLinFactNeighborY="589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F3EB4B-188B-4331-B708-5593A49D0385}" type="pres">
      <dgm:prSet presAssocID="{196FD55E-356E-48F2-BD77-9D9CD2178A74}" presName="sibTrans" presStyleCnt="0"/>
      <dgm:spPr/>
    </dgm:pt>
    <dgm:pt modelId="{EB9A29C5-F283-431F-9B58-3A6A36ECEAF9}" type="pres">
      <dgm:prSet presAssocID="{AD94385B-C38B-472E-BA19-363217EF40AD}" presName="textNode" presStyleLbl="node1" presStyleIdx="4" presStyleCnt="7" custScaleX="77920" custScaleY="64768" custLinFactNeighborX="34934" custLinFactNeighborY="430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334115-7B7B-43D4-A04A-816CCABDDE92}" type="pres">
      <dgm:prSet presAssocID="{7EC086A3-E910-4DE6-B34C-AAABDFF6C2CD}" presName="sibTrans" presStyleCnt="0"/>
      <dgm:spPr/>
    </dgm:pt>
    <dgm:pt modelId="{BDF71C00-6B11-4259-A480-ABCF5D9EAB53}" type="pres">
      <dgm:prSet presAssocID="{2DE40032-B4E1-448A-A44B-7A0823C20FE2}" presName="textNode" presStyleLbl="node1" presStyleIdx="5" presStyleCnt="7" custScaleX="77920" custScaleY="64768" custLinFactX="53541" custLinFactNeighborX="100000" custLinFactNeighborY="608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91584C-C184-4384-B304-66364F9D9CE7}" type="pres">
      <dgm:prSet presAssocID="{50B2D880-FC97-4390-B947-5D6501B72C2A}" presName="sibTrans" presStyleCnt="0"/>
      <dgm:spPr/>
    </dgm:pt>
    <dgm:pt modelId="{B350E1AB-1E65-41F2-B658-D01205BFA074}" type="pres">
      <dgm:prSet presAssocID="{27359B4E-1C52-4346-8696-A169760E5EA0}" presName="textNode" presStyleLbl="node1" presStyleIdx="6" presStyleCnt="7" custScaleX="68544" custScaleY="63555" custLinFactX="-294074" custLinFactNeighborX="-300000" custLinFactNeighborY="47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F8F1422-ADC1-44F4-8969-2CBFE5E77277}" srcId="{13E0492D-68C6-4048-9A75-D155395CFB5F}" destId="{AD94385B-C38B-472E-BA19-363217EF40AD}" srcOrd="4" destOrd="0" parTransId="{583A91EA-B75D-4D6F-8543-3B14626A6486}" sibTransId="{7EC086A3-E910-4DE6-B34C-AAABDFF6C2CD}"/>
    <dgm:cxn modelId="{CE54378B-EB2B-4ADD-9256-F640D460F1C9}" type="presOf" srcId="{D12DB85D-BB19-483C-B309-3CECEEA7BD1F}" destId="{775FD643-6BF2-46F4-BEFD-BD7010B7DF14}" srcOrd="0" destOrd="0" presId="urn:microsoft.com/office/officeart/2005/8/layout/hProcess9"/>
    <dgm:cxn modelId="{E39F5647-973E-4FE9-B029-942F56695BE3}" type="presOf" srcId="{AD94385B-C38B-472E-BA19-363217EF40AD}" destId="{EB9A29C5-F283-431F-9B58-3A6A36ECEAF9}" srcOrd="0" destOrd="0" presId="urn:microsoft.com/office/officeart/2005/8/layout/hProcess9"/>
    <dgm:cxn modelId="{CC0CC254-5D14-4AF5-BC4F-6B6E62DA7D82}" srcId="{13E0492D-68C6-4048-9A75-D155395CFB5F}" destId="{27359B4E-1C52-4346-8696-A169760E5EA0}" srcOrd="6" destOrd="0" parTransId="{C8554EF7-682E-49EE-8680-AAE6608779AF}" sibTransId="{DFA0CE6F-2B6B-42A5-9414-C4C5629E0268}"/>
    <dgm:cxn modelId="{5399688A-93A7-4BE9-8216-4F62019E6DCB}" srcId="{13E0492D-68C6-4048-9A75-D155395CFB5F}" destId="{D12DB85D-BB19-483C-B309-3CECEEA7BD1F}" srcOrd="0" destOrd="0" parTransId="{EAE063A9-2774-4B9E-8FE2-F841DA9C3299}" sibTransId="{DC9F0CFE-034D-40F7-899C-1B27DAE7EEC3}"/>
    <dgm:cxn modelId="{D7350527-2C32-4350-8D5D-572E9F24669D}" type="presOf" srcId="{13E0492D-68C6-4048-9A75-D155395CFB5F}" destId="{50F17E3B-4486-4B32-9D86-7DBF7F1672C0}" srcOrd="0" destOrd="0" presId="urn:microsoft.com/office/officeart/2005/8/layout/hProcess9"/>
    <dgm:cxn modelId="{86E720F2-69ED-4619-A1C8-20864DE11F87}" srcId="{13E0492D-68C6-4048-9A75-D155395CFB5F}" destId="{9C2FF7DB-973D-42E2-84DB-B0E30C833A2D}" srcOrd="1" destOrd="0" parTransId="{57487EAD-9D5A-43C7-A6AC-DE48768AA3C1}" sibTransId="{3EB94AC5-F4D5-4242-94D3-D31C67399B4C}"/>
    <dgm:cxn modelId="{6CB6794D-6AFE-472B-B051-0C1B78815AFF}" type="presOf" srcId="{6AD865F9-E85B-4579-A0BA-400F9A3AA3B9}" destId="{E6813629-0523-4399-9BDB-A3694C0DD879}" srcOrd="0" destOrd="0" presId="urn:microsoft.com/office/officeart/2005/8/layout/hProcess9"/>
    <dgm:cxn modelId="{F18F1663-BD66-43AC-B4F3-1109620C5ED1}" type="presOf" srcId="{45DD1D05-23C1-4E55-A8D8-C6D1178D0B2A}" destId="{F2C8833B-863A-414B-9CE2-F9C345E62ED6}" srcOrd="0" destOrd="0" presId="urn:microsoft.com/office/officeart/2005/8/layout/hProcess9"/>
    <dgm:cxn modelId="{8E4EAC7C-C467-450A-8B0B-3D1AD3320269}" srcId="{13E0492D-68C6-4048-9A75-D155395CFB5F}" destId="{6AD865F9-E85B-4579-A0BA-400F9A3AA3B9}" srcOrd="2" destOrd="0" parTransId="{AEEA7E87-FA91-4B9A-8943-F3289F64F8C4}" sibTransId="{E4D47A07-4CF6-4EB7-938B-26EF58B6FD20}"/>
    <dgm:cxn modelId="{1628BE33-1D95-4940-B2AB-CB6641F2B9CE}" srcId="{13E0492D-68C6-4048-9A75-D155395CFB5F}" destId="{45DD1D05-23C1-4E55-A8D8-C6D1178D0B2A}" srcOrd="3" destOrd="0" parTransId="{C20E50A3-F125-4C02-A741-1FE668974043}" sibTransId="{196FD55E-356E-48F2-BD77-9D9CD2178A74}"/>
    <dgm:cxn modelId="{868AE2C6-6BC1-416E-919D-8F55F8C877BE}" type="presOf" srcId="{9C2FF7DB-973D-42E2-84DB-B0E30C833A2D}" destId="{6A2CA735-C64F-4D30-9386-208CAB99BCE0}" srcOrd="0" destOrd="0" presId="urn:microsoft.com/office/officeart/2005/8/layout/hProcess9"/>
    <dgm:cxn modelId="{4A1F1B73-FF7D-417B-A62C-C96BD9733A94}" type="presOf" srcId="{2DE40032-B4E1-448A-A44B-7A0823C20FE2}" destId="{BDF71C00-6B11-4259-A480-ABCF5D9EAB53}" srcOrd="0" destOrd="0" presId="urn:microsoft.com/office/officeart/2005/8/layout/hProcess9"/>
    <dgm:cxn modelId="{8CFB9267-FE52-4D71-88C7-D403929C1B2F}" type="presOf" srcId="{27359B4E-1C52-4346-8696-A169760E5EA0}" destId="{B350E1AB-1E65-41F2-B658-D01205BFA074}" srcOrd="0" destOrd="0" presId="urn:microsoft.com/office/officeart/2005/8/layout/hProcess9"/>
    <dgm:cxn modelId="{4C037966-9A94-4DEE-9D38-D1DEB2869594}" srcId="{13E0492D-68C6-4048-9A75-D155395CFB5F}" destId="{2DE40032-B4E1-448A-A44B-7A0823C20FE2}" srcOrd="5" destOrd="0" parTransId="{B1EC4866-03C0-419D-BC25-5DAAF438642A}" sibTransId="{50B2D880-FC97-4390-B947-5D6501B72C2A}"/>
    <dgm:cxn modelId="{B3CEE6F1-AEE0-4A1C-975B-FD99222C59CA}" type="presParOf" srcId="{50F17E3B-4486-4B32-9D86-7DBF7F1672C0}" destId="{E4FBBAB3-A1C8-41FD-B8E7-95A6F12414E2}" srcOrd="0" destOrd="0" presId="urn:microsoft.com/office/officeart/2005/8/layout/hProcess9"/>
    <dgm:cxn modelId="{FB7CEF8D-EE1F-49AD-90CE-580664B2D5BB}" type="presParOf" srcId="{50F17E3B-4486-4B32-9D86-7DBF7F1672C0}" destId="{F2018E9C-95B4-4480-BAEC-6D298453FB84}" srcOrd="1" destOrd="0" presId="urn:microsoft.com/office/officeart/2005/8/layout/hProcess9"/>
    <dgm:cxn modelId="{584947CD-8395-43FD-B871-68FC44778481}" type="presParOf" srcId="{F2018E9C-95B4-4480-BAEC-6D298453FB84}" destId="{775FD643-6BF2-46F4-BEFD-BD7010B7DF14}" srcOrd="0" destOrd="0" presId="urn:microsoft.com/office/officeart/2005/8/layout/hProcess9"/>
    <dgm:cxn modelId="{EDA8A7A2-24AB-4970-97A5-0029EF75F8FB}" type="presParOf" srcId="{F2018E9C-95B4-4480-BAEC-6D298453FB84}" destId="{941A4603-F774-489E-816D-E192F4AB22E6}" srcOrd="1" destOrd="0" presId="urn:microsoft.com/office/officeart/2005/8/layout/hProcess9"/>
    <dgm:cxn modelId="{A1873790-5FA4-4EE1-AA64-DA40975CD2C2}" type="presParOf" srcId="{F2018E9C-95B4-4480-BAEC-6D298453FB84}" destId="{6A2CA735-C64F-4D30-9386-208CAB99BCE0}" srcOrd="2" destOrd="0" presId="urn:microsoft.com/office/officeart/2005/8/layout/hProcess9"/>
    <dgm:cxn modelId="{B10FA892-D686-40E8-8033-A26D36D20A52}" type="presParOf" srcId="{F2018E9C-95B4-4480-BAEC-6D298453FB84}" destId="{6D40F851-0725-4477-A964-D740439ED126}" srcOrd="3" destOrd="0" presId="urn:microsoft.com/office/officeart/2005/8/layout/hProcess9"/>
    <dgm:cxn modelId="{9EFFB12D-A846-46C5-8B7C-B73004FC5EE6}" type="presParOf" srcId="{F2018E9C-95B4-4480-BAEC-6D298453FB84}" destId="{E6813629-0523-4399-9BDB-A3694C0DD879}" srcOrd="4" destOrd="0" presId="urn:microsoft.com/office/officeart/2005/8/layout/hProcess9"/>
    <dgm:cxn modelId="{D8A76D2B-B937-449D-BA33-8C76C3AF1AE8}" type="presParOf" srcId="{F2018E9C-95B4-4480-BAEC-6D298453FB84}" destId="{CE8E2DDD-24F5-49AE-9ECA-47BF86AD75AA}" srcOrd="5" destOrd="0" presId="urn:microsoft.com/office/officeart/2005/8/layout/hProcess9"/>
    <dgm:cxn modelId="{4B93A251-593F-48B4-8F86-564FB926A858}" type="presParOf" srcId="{F2018E9C-95B4-4480-BAEC-6D298453FB84}" destId="{F2C8833B-863A-414B-9CE2-F9C345E62ED6}" srcOrd="6" destOrd="0" presId="urn:microsoft.com/office/officeart/2005/8/layout/hProcess9"/>
    <dgm:cxn modelId="{AB8EA334-7E87-4A66-ABCE-D9A4E3A6AC33}" type="presParOf" srcId="{F2018E9C-95B4-4480-BAEC-6D298453FB84}" destId="{84F3EB4B-188B-4331-B708-5593A49D0385}" srcOrd="7" destOrd="0" presId="urn:microsoft.com/office/officeart/2005/8/layout/hProcess9"/>
    <dgm:cxn modelId="{EEF81ADE-967F-4AE9-8AEE-4C2B69A09841}" type="presParOf" srcId="{F2018E9C-95B4-4480-BAEC-6D298453FB84}" destId="{EB9A29C5-F283-431F-9B58-3A6A36ECEAF9}" srcOrd="8" destOrd="0" presId="urn:microsoft.com/office/officeart/2005/8/layout/hProcess9"/>
    <dgm:cxn modelId="{F06BE687-C4EE-4460-9DBB-D97F1A51967E}" type="presParOf" srcId="{F2018E9C-95B4-4480-BAEC-6D298453FB84}" destId="{64334115-7B7B-43D4-A04A-816CCABDDE92}" srcOrd="9" destOrd="0" presId="urn:microsoft.com/office/officeart/2005/8/layout/hProcess9"/>
    <dgm:cxn modelId="{BEBF3D67-C83E-4EA7-B9B0-EE0BB8988CC4}" type="presParOf" srcId="{F2018E9C-95B4-4480-BAEC-6D298453FB84}" destId="{BDF71C00-6B11-4259-A480-ABCF5D9EAB53}" srcOrd="10" destOrd="0" presId="urn:microsoft.com/office/officeart/2005/8/layout/hProcess9"/>
    <dgm:cxn modelId="{257C6EF8-0BC9-4246-8496-42839A7CE7D7}" type="presParOf" srcId="{F2018E9C-95B4-4480-BAEC-6D298453FB84}" destId="{6D91584C-C184-4384-B304-66364F9D9CE7}" srcOrd="11" destOrd="0" presId="urn:microsoft.com/office/officeart/2005/8/layout/hProcess9"/>
    <dgm:cxn modelId="{2D365C28-4B9E-41E4-99CA-B6347C797C2D}" type="presParOf" srcId="{F2018E9C-95B4-4480-BAEC-6D298453FB84}" destId="{B350E1AB-1E65-41F2-B658-D01205BFA074}" srcOrd="12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C40CB15-9EAF-4D22-B461-BF24ECA790DD}" type="doc">
      <dgm:prSet loTypeId="urn:microsoft.com/office/officeart/2005/8/layout/venn3" loCatId="relationship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8FC68E62-BFBC-4E98-96D3-BC84373F7DEA}">
      <dgm:prSet/>
      <dgm:spPr/>
      <dgm:t>
        <a:bodyPr/>
        <a:lstStyle/>
        <a:p>
          <a:r>
            <a:rPr lang="en-IN" dirty="0"/>
            <a:t>HTML </a:t>
          </a:r>
        </a:p>
      </dgm:t>
    </dgm:pt>
    <dgm:pt modelId="{16C1B96C-C33A-4D98-9D7B-F5EF3E7B7C50}" type="parTrans" cxnId="{8B7590BB-E100-4EAA-A3D0-F4ACD34CCD9E}">
      <dgm:prSet/>
      <dgm:spPr/>
      <dgm:t>
        <a:bodyPr/>
        <a:lstStyle/>
        <a:p>
          <a:endParaRPr lang="en-IN"/>
        </a:p>
      </dgm:t>
    </dgm:pt>
    <dgm:pt modelId="{E007CFCB-19C8-4168-90B3-2230C07148DA}" type="sibTrans" cxnId="{8B7590BB-E100-4EAA-A3D0-F4ACD34CCD9E}">
      <dgm:prSet/>
      <dgm:spPr/>
      <dgm:t>
        <a:bodyPr/>
        <a:lstStyle/>
        <a:p>
          <a:endParaRPr lang="en-IN"/>
        </a:p>
      </dgm:t>
    </dgm:pt>
    <dgm:pt modelId="{579CAEE0-5715-48EE-A4E8-CDD78D3FDE16}">
      <dgm:prSet/>
      <dgm:spPr/>
      <dgm:t>
        <a:bodyPr/>
        <a:lstStyle/>
        <a:p>
          <a:r>
            <a:rPr lang="en-IN"/>
            <a:t>CSS </a:t>
          </a:r>
        </a:p>
      </dgm:t>
    </dgm:pt>
    <dgm:pt modelId="{CDA1E4B4-F255-44BA-9A42-BDFDCA19F446}" type="parTrans" cxnId="{86BDBE7D-C78F-4A93-BA92-251007E3F72F}">
      <dgm:prSet/>
      <dgm:spPr/>
      <dgm:t>
        <a:bodyPr/>
        <a:lstStyle/>
        <a:p>
          <a:endParaRPr lang="en-IN"/>
        </a:p>
      </dgm:t>
    </dgm:pt>
    <dgm:pt modelId="{D918C83B-9D86-4B0C-8402-7C409AD2E4A9}" type="sibTrans" cxnId="{86BDBE7D-C78F-4A93-BA92-251007E3F72F}">
      <dgm:prSet/>
      <dgm:spPr/>
      <dgm:t>
        <a:bodyPr/>
        <a:lstStyle/>
        <a:p>
          <a:endParaRPr lang="en-IN"/>
        </a:p>
      </dgm:t>
    </dgm:pt>
    <dgm:pt modelId="{376E1D8D-BF00-43DB-9474-04092FF4C3EC}">
      <dgm:prSet/>
      <dgm:spPr/>
      <dgm:t>
        <a:bodyPr/>
        <a:lstStyle/>
        <a:p>
          <a:r>
            <a:rPr lang="en-IN"/>
            <a:t>JavaScript </a:t>
          </a:r>
        </a:p>
      </dgm:t>
    </dgm:pt>
    <dgm:pt modelId="{0D09EC91-605C-4FA2-BFDF-F6B057F0E865}" type="parTrans" cxnId="{5053DEA5-B0D4-4B60-A3F2-22A1A2A8F45F}">
      <dgm:prSet/>
      <dgm:spPr/>
      <dgm:t>
        <a:bodyPr/>
        <a:lstStyle/>
        <a:p>
          <a:endParaRPr lang="en-IN"/>
        </a:p>
      </dgm:t>
    </dgm:pt>
    <dgm:pt modelId="{F1F791E3-EC82-44BE-84F5-6A2C8BA2A7D4}" type="sibTrans" cxnId="{5053DEA5-B0D4-4B60-A3F2-22A1A2A8F45F}">
      <dgm:prSet/>
      <dgm:spPr/>
      <dgm:t>
        <a:bodyPr/>
        <a:lstStyle/>
        <a:p>
          <a:endParaRPr lang="en-IN"/>
        </a:p>
      </dgm:t>
    </dgm:pt>
    <dgm:pt modelId="{985B4A6C-B14E-4EE1-9DDC-F9E17C8ADB6B}">
      <dgm:prSet/>
      <dgm:spPr/>
      <dgm:t>
        <a:bodyPr/>
        <a:lstStyle/>
        <a:p>
          <a:r>
            <a:rPr lang="en-IN" dirty="0" smtClean="0"/>
            <a:t>SQL </a:t>
          </a:r>
          <a:endParaRPr lang="en-IN" dirty="0"/>
        </a:p>
      </dgm:t>
    </dgm:pt>
    <dgm:pt modelId="{24E6CAAD-C30F-4556-9E8D-DB297BE84C92}" type="parTrans" cxnId="{F2288970-583E-42AB-9DE4-92EADC4FD790}">
      <dgm:prSet/>
      <dgm:spPr/>
      <dgm:t>
        <a:bodyPr/>
        <a:lstStyle/>
        <a:p>
          <a:endParaRPr lang="en-IN"/>
        </a:p>
      </dgm:t>
    </dgm:pt>
    <dgm:pt modelId="{E6C495B6-B2DD-4B11-B563-0307D58CE3AA}" type="sibTrans" cxnId="{F2288970-583E-42AB-9DE4-92EADC4FD790}">
      <dgm:prSet/>
      <dgm:spPr/>
      <dgm:t>
        <a:bodyPr/>
        <a:lstStyle/>
        <a:p>
          <a:endParaRPr lang="en-IN"/>
        </a:p>
      </dgm:t>
    </dgm:pt>
    <dgm:pt modelId="{BF8E0C39-CE41-4F02-B151-8216B1AA4F4D}">
      <dgm:prSet/>
      <dgm:spPr/>
      <dgm:t>
        <a:bodyPr/>
        <a:lstStyle/>
        <a:p>
          <a:r>
            <a:rPr lang="en-IN" dirty="0" smtClean="0"/>
            <a:t>Core java</a:t>
          </a:r>
          <a:endParaRPr lang="en-IN" dirty="0"/>
        </a:p>
      </dgm:t>
    </dgm:pt>
    <dgm:pt modelId="{FC6EF52B-E12E-41E5-9200-1E04D5AB0E33}" type="parTrans" cxnId="{448C10E9-179D-4AE0-8CFD-0C4816454205}">
      <dgm:prSet/>
      <dgm:spPr/>
      <dgm:t>
        <a:bodyPr/>
        <a:lstStyle/>
        <a:p>
          <a:endParaRPr lang="en-IN"/>
        </a:p>
      </dgm:t>
    </dgm:pt>
    <dgm:pt modelId="{3D53B041-8C4D-41C1-81CF-D394DD441431}" type="sibTrans" cxnId="{448C10E9-179D-4AE0-8CFD-0C4816454205}">
      <dgm:prSet/>
      <dgm:spPr/>
      <dgm:t>
        <a:bodyPr/>
        <a:lstStyle/>
        <a:p>
          <a:endParaRPr lang="en-IN"/>
        </a:p>
      </dgm:t>
    </dgm:pt>
    <dgm:pt modelId="{57809AEF-3EED-4878-A676-E320DADAA224}">
      <dgm:prSet/>
      <dgm:spPr/>
      <dgm:t>
        <a:bodyPr/>
        <a:lstStyle/>
        <a:p>
          <a:r>
            <a:rPr lang="en-IN" dirty="0" smtClean="0"/>
            <a:t>J2EE </a:t>
          </a:r>
          <a:endParaRPr lang="en-IN" dirty="0"/>
        </a:p>
      </dgm:t>
    </dgm:pt>
    <dgm:pt modelId="{8D816BBF-34E9-482F-8BB1-F9A81A0476B4}" type="parTrans" cxnId="{BFF484CE-98F8-4B0A-87E6-A91903D26E7E}">
      <dgm:prSet/>
      <dgm:spPr/>
      <dgm:t>
        <a:bodyPr/>
        <a:lstStyle/>
        <a:p>
          <a:endParaRPr lang="en-IN"/>
        </a:p>
      </dgm:t>
    </dgm:pt>
    <dgm:pt modelId="{2EC71979-1FE0-4946-97BA-CC52E064D6A7}" type="sibTrans" cxnId="{BFF484CE-98F8-4B0A-87E6-A91903D26E7E}">
      <dgm:prSet/>
      <dgm:spPr/>
      <dgm:t>
        <a:bodyPr/>
        <a:lstStyle/>
        <a:p>
          <a:endParaRPr lang="en-IN"/>
        </a:p>
      </dgm:t>
    </dgm:pt>
    <dgm:pt modelId="{441C9660-0BD9-4F12-8FFB-DD2995B1714A}">
      <dgm:prSet/>
      <dgm:spPr/>
      <dgm:t>
        <a:bodyPr/>
        <a:lstStyle/>
        <a:p>
          <a:r>
            <a:rPr lang="en-IN" dirty="0" err="1" smtClean="0"/>
            <a:t>Springboot</a:t>
          </a:r>
          <a:endParaRPr lang="en-IN" dirty="0"/>
        </a:p>
      </dgm:t>
    </dgm:pt>
    <dgm:pt modelId="{E58C9ED5-6EF0-49EF-9CB4-170163F9E8AB}" type="parTrans" cxnId="{E2834039-47AB-4345-8193-DD6C764B569D}">
      <dgm:prSet/>
      <dgm:spPr/>
      <dgm:t>
        <a:bodyPr/>
        <a:lstStyle/>
        <a:p>
          <a:endParaRPr lang="en-IN"/>
        </a:p>
      </dgm:t>
    </dgm:pt>
    <dgm:pt modelId="{9EB1BF54-3B15-4AA2-A47A-84766AB2E906}" type="sibTrans" cxnId="{E2834039-47AB-4345-8193-DD6C764B569D}">
      <dgm:prSet/>
      <dgm:spPr/>
      <dgm:t>
        <a:bodyPr/>
        <a:lstStyle/>
        <a:p>
          <a:endParaRPr lang="en-IN"/>
        </a:p>
      </dgm:t>
    </dgm:pt>
    <dgm:pt modelId="{AE77F9FB-3C29-4537-9D77-5314D6D82149}" type="pres">
      <dgm:prSet presAssocID="{5C40CB15-9EAF-4D22-B461-BF24ECA790DD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C5E8180-A147-41C5-9B12-D95E72FC85C1}" type="pres">
      <dgm:prSet presAssocID="{8FC68E62-BFBC-4E98-96D3-BC84373F7DEA}" presName="Name5" presStyleLbl="venn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57C2FB-D692-418A-B613-00BF2BBB0103}" type="pres">
      <dgm:prSet presAssocID="{E007CFCB-19C8-4168-90B3-2230C07148DA}" presName="space" presStyleCnt="0"/>
      <dgm:spPr/>
    </dgm:pt>
    <dgm:pt modelId="{179F52C5-BE50-4F1F-AC4C-6D7A9758B3F5}" type="pres">
      <dgm:prSet presAssocID="{579CAEE0-5715-48EE-A4E8-CDD78D3FDE16}" presName="Name5" presStyleLbl="venn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26CBB6-F800-40B7-A012-BD1228F5EC74}" type="pres">
      <dgm:prSet presAssocID="{D918C83B-9D86-4B0C-8402-7C409AD2E4A9}" presName="space" presStyleCnt="0"/>
      <dgm:spPr/>
    </dgm:pt>
    <dgm:pt modelId="{5652B98C-89D9-4F73-9858-61FE006D4B1B}" type="pres">
      <dgm:prSet presAssocID="{376E1D8D-BF00-43DB-9474-04092FF4C3EC}" presName="Name5" presStyleLbl="venn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29EF35-5980-4C94-A3CD-63BFDC8C9788}" type="pres">
      <dgm:prSet presAssocID="{F1F791E3-EC82-44BE-84F5-6A2C8BA2A7D4}" presName="space" presStyleCnt="0"/>
      <dgm:spPr/>
    </dgm:pt>
    <dgm:pt modelId="{A721ED9A-069B-4E90-AB71-A53F73B00F5D}" type="pres">
      <dgm:prSet presAssocID="{985B4A6C-B14E-4EE1-9DDC-F9E17C8ADB6B}" presName="Name5" presStyleLbl="venn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E50C05-AFC0-46F1-A76D-9746600EE80E}" type="pres">
      <dgm:prSet presAssocID="{E6C495B6-B2DD-4B11-B563-0307D58CE3AA}" presName="space" presStyleCnt="0"/>
      <dgm:spPr/>
    </dgm:pt>
    <dgm:pt modelId="{D283F43C-32C4-46FC-BF58-06F58C3509F4}" type="pres">
      <dgm:prSet presAssocID="{BF8E0C39-CE41-4F02-B151-8216B1AA4F4D}" presName="Name5" presStyleLbl="venn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062E7E-7256-4E73-ACED-5C1A77714A85}" type="pres">
      <dgm:prSet presAssocID="{3D53B041-8C4D-41C1-81CF-D394DD441431}" presName="space" presStyleCnt="0"/>
      <dgm:spPr/>
    </dgm:pt>
    <dgm:pt modelId="{70117432-258F-45F9-9E31-B9539DD35449}" type="pres">
      <dgm:prSet presAssocID="{57809AEF-3EED-4878-A676-E320DADAA224}" presName="Name5" presStyleLbl="venn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3D94D4-E6EB-4D80-A0D6-C2DFE1769B95}" type="pres">
      <dgm:prSet presAssocID="{2EC71979-1FE0-4946-97BA-CC52E064D6A7}" presName="space" presStyleCnt="0"/>
      <dgm:spPr/>
    </dgm:pt>
    <dgm:pt modelId="{78385E96-7D22-46F5-8855-9DE65B65BAFE}" type="pres">
      <dgm:prSet presAssocID="{441C9660-0BD9-4F12-8FFB-DD2995B1714A}" presName="Name5" presStyleLbl="venn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BB72F83-402A-48DA-A719-C14EA708B1EB}" type="presOf" srcId="{57809AEF-3EED-4878-A676-E320DADAA224}" destId="{70117432-258F-45F9-9E31-B9539DD35449}" srcOrd="0" destOrd="0" presId="urn:microsoft.com/office/officeart/2005/8/layout/venn3"/>
    <dgm:cxn modelId="{F2288970-583E-42AB-9DE4-92EADC4FD790}" srcId="{5C40CB15-9EAF-4D22-B461-BF24ECA790DD}" destId="{985B4A6C-B14E-4EE1-9DDC-F9E17C8ADB6B}" srcOrd="3" destOrd="0" parTransId="{24E6CAAD-C30F-4556-9E8D-DB297BE84C92}" sibTransId="{E6C495B6-B2DD-4B11-B563-0307D58CE3AA}"/>
    <dgm:cxn modelId="{38D92CDA-BC7C-4868-A601-33E0CEE2D32E}" type="presOf" srcId="{376E1D8D-BF00-43DB-9474-04092FF4C3EC}" destId="{5652B98C-89D9-4F73-9858-61FE006D4B1B}" srcOrd="0" destOrd="0" presId="urn:microsoft.com/office/officeart/2005/8/layout/venn3"/>
    <dgm:cxn modelId="{8B7590BB-E100-4EAA-A3D0-F4ACD34CCD9E}" srcId="{5C40CB15-9EAF-4D22-B461-BF24ECA790DD}" destId="{8FC68E62-BFBC-4E98-96D3-BC84373F7DEA}" srcOrd="0" destOrd="0" parTransId="{16C1B96C-C33A-4D98-9D7B-F5EF3E7B7C50}" sibTransId="{E007CFCB-19C8-4168-90B3-2230C07148DA}"/>
    <dgm:cxn modelId="{C20FC409-F336-415B-AB94-04B05E033E96}" type="presOf" srcId="{8FC68E62-BFBC-4E98-96D3-BC84373F7DEA}" destId="{FC5E8180-A147-41C5-9B12-D95E72FC85C1}" srcOrd="0" destOrd="0" presId="urn:microsoft.com/office/officeart/2005/8/layout/venn3"/>
    <dgm:cxn modelId="{50B333AA-A849-495C-B2D8-B16C1BE9FF97}" type="presOf" srcId="{985B4A6C-B14E-4EE1-9DDC-F9E17C8ADB6B}" destId="{A721ED9A-069B-4E90-AB71-A53F73B00F5D}" srcOrd="0" destOrd="0" presId="urn:microsoft.com/office/officeart/2005/8/layout/venn3"/>
    <dgm:cxn modelId="{06B5B25B-5B73-4BC0-929F-114776165DE9}" type="presOf" srcId="{BF8E0C39-CE41-4F02-B151-8216B1AA4F4D}" destId="{D283F43C-32C4-46FC-BF58-06F58C3509F4}" srcOrd="0" destOrd="0" presId="urn:microsoft.com/office/officeart/2005/8/layout/venn3"/>
    <dgm:cxn modelId="{5F6CA401-4816-418E-8641-45CE12BB04CB}" type="presOf" srcId="{5C40CB15-9EAF-4D22-B461-BF24ECA790DD}" destId="{AE77F9FB-3C29-4537-9D77-5314D6D82149}" srcOrd="0" destOrd="0" presId="urn:microsoft.com/office/officeart/2005/8/layout/venn3"/>
    <dgm:cxn modelId="{448C10E9-179D-4AE0-8CFD-0C4816454205}" srcId="{5C40CB15-9EAF-4D22-B461-BF24ECA790DD}" destId="{BF8E0C39-CE41-4F02-B151-8216B1AA4F4D}" srcOrd="4" destOrd="0" parTransId="{FC6EF52B-E12E-41E5-9200-1E04D5AB0E33}" sibTransId="{3D53B041-8C4D-41C1-81CF-D394DD441431}"/>
    <dgm:cxn modelId="{86BDBE7D-C78F-4A93-BA92-251007E3F72F}" srcId="{5C40CB15-9EAF-4D22-B461-BF24ECA790DD}" destId="{579CAEE0-5715-48EE-A4E8-CDD78D3FDE16}" srcOrd="1" destOrd="0" parTransId="{CDA1E4B4-F255-44BA-9A42-BDFDCA19F446}" sibTransId="{D918C83B-9D86-4B0C-8402-7C409AD2E4A9}"/>
    <dgm:cxn modelId="{E2834039-47AB-4345-8193-DD6C764B569D}" srcId="{5C40CB15-9EAF-4D22-B461-BF24ECA790DD}" destId="{441C9660-0BD9-4F12-8FFB-DD2995B1714A}" srcOrd="6" destOrd="0" parTransId="{E58C9ED5-6EF0-49EF-9CB4-170163F9E8AB}" sibTransId="{9EB1BF54-3B15-4AA2-A47A-84766AB2E906}"/>
    <dgm:cxn modelId="{BF02B5FC-F6D7-4746-A337-B83D2934C7CB}" type="presOf" srcId="{579CAEE0-5715-48EE-A4E8-CDD78D3FDE16}" destId="{179F52C5-BE50-4F1F-AC4C-6D7A9758B3F5}" srcOrd="0" destOrd="0" presId="urn:microsoft.com/office/officeart/2005/8/layout/venn3"/>
    <dgm:cxn modelId="{524E1AFD-2D0D-40EB-A488-64E0915572FC}" type="presOf" srcId="{441C9660-0BD9-4F12-8FFB-DD2995B1714A}" destId="{78385E96-7D22-46F5-8855-9DE65B65BAFE}" srcOrd="0" destOrd="0" presId="urn:microsoft.com/office/officeart/2005/8/layout/venn3"/>
    <dgm:cxn modelId="{5053DEA5-B0D4-4B60-A3F2-22A1A2A8F45F}" srcId="{5C40CB15-9EAF-4D22-B461-BF24ECA790DD}" destId="{376E1D8D-BF00-43DB-9474-04092FF4C3EC}" srcOrd="2" destOrd="0" parTransId="{0D09EC91-605C-4FA2-BFDF-F6B057F0E865}" sibTransId="{F1F791E3-EC82-44BE-84F5-6A2C8BA2A7D4}"/>
    <dgm:cxn modelId="{BFF484CE-98F8-4B0A-87E6-A91903D26E7E}" srcId="{5C40CB15-9EAF-4D22-B461-BF24ECA790DD}" destId="{57809AEF-3EED-4878-A676-E320DADAA224}" srcOrd="5" destOrd="0" parTransId="{8D816BBF-34E9-482F-8BB1-F9A81A0476B4}" sibTransId="{2EC71979-1FE0-4946-97BA-CC52E064D6A7}"/>
    <dgm:cxn modelId="{005D3D5F-79C0-4F56-AC1F-F0BDDC2428A2}" type="presParOf" srcId="{AE77F9FB-3C29-4537-9D77-5314D6D82149}" destId="{FC5E8180-A147-41C5-9B12-D95E72FC85C1}" srcOrd="0" destOrd="0" presId="urn:microsoft.com/office/officeart/2005/8/layout/venn3"/>
    <dgm:cxn modelId="{5B511BFB-825E-4064-9F34-F9C91B4820D7}" type="presParOf" srcId="{AE77F9FB-3C29-4537-9D77-5314D6D82149}" destId="{AB57C2FB-D692-418A-B613-00BF2BBB0103}" srcOrd="1" destOrd="0" presId="urn:microsoft.com/office/officeart/2005/8/layout/venn3"/>
    <dgm:cxn modelId="{9F8BBCC9-D20B-4327-86E6-4C45A5B69E2C}" type="presParOf" srcId="{AE77F9FB-3C29-4537-9D77-5314D6D82149}" destId="{179F52C5-BE50-4F1F-AC4C-6D7A9758B3F5}" srcOrd="2" destOrd="0" presId="urn:microsoft.com/office/officeart/2005/8/layout/venn3"/>
    <dgm:cxn modelId="{016C793D-D68C-4AA7-9591-2909D99E239B}" type="presParOf" srcId="{AE77F9FB-3C29-4537-9D77-5314D6D82149}" destId="{8C26CBB6-F800-40B7-A012-BD1228F5EC74}" srcOrd="3" destOrd="0" presId="urn:microsoft.com/office/officeart/2005/8/layout/venn3"/>
    <dgm:cxn modelId="{77AB8C23-2E8E-44B9-ABB4-85CAD104DCEC}" type="presParOf" srcId="{AE77F9FB-3C29-4537-9D77-5314D6D82149}" destId="{5652B98C-89D9-4F73-9858-61FE006D4B1B}" srcOrd="4" destOrd="0" presId="urn:microsoft.com/office/officeart/2005/8/layout/venn3"/>
    <dgm:cxn modelId="{03426FCA-C2FE-4480-9297-1BCB629630A2}" type="presParOf" srcId="{AE77F9FB-3C29-4537-9D77-5314D6D82149}" destId="{6529EF35-5980-4C94-A3CD-63BFDC8C9788}" srcOrd="5" destOrd="0" presId="urn:microsoft.com/office/officeart/2005/8/layout/venn3"/>
    <dgm:cxn modelId="{EA3D1137-86CD-47B3-B1F3-A53731ECF09C}" type="presParOf" srcId="{AE77F9FB-3C29-4537-9D77-5314D6D82149}" destId="{A721ED9A-069B-4E90-AB71-A53F73B00F5D}" srcOrd="6" destOrd="0" presId="urn:microsoft.com/office/officeart/2005/8/layout/venn3"/>
    <dgm:cxn modelId="{B2B422CF-26EB-4C7B-8295-DAA68419B874}" type="presParOf" srcId="{AE77F9FB-3C29-4537-9D77-5314D6D82149}" destId="{43E50C05-AFC0-46F1-A76D-9746600EE80E}" srcOrd="7" destOrd="0" presId="urn:microsoft.com/office/officeart/2005/8/layout/venn3"/>
    <dgm:cxn modelId="{F2E50DDE-7C88-415C-A42F-1C04316BC069}" type="presParOf" srcId="{AE77F9FB-3C29-4537-9D77-5314D6D82149}" destId="{D283F43C-32C4-46FC-BF58-06F58C3509F4}" srcOrd="8" destOrd="0" presId="urn:microsoft.com/office/officeart/2005/8/layout/venn3"/>
    <dgm:cxn modelId="{DAA2BCD4-F4D5-4890-97D3-8C04E0F4A9B0}" type="presParOf" srcId="{AE77F9FB-3C29-4537-9D77-5314D6D82149}" destId="{55062E7E-7256-4E73-ACED-5C1A77714A85}" srcOrd="9" destOrd="0" presId="urn:microsoft.com/office/officeart/2005/8/layout/venn3"/>
    <dgm:cxn modelId="{03E42CFA-692F-4C83-8E4B-E8C9D4BF8B1C}" type="presParOf" srcId="{AE77F9FB-3C29-4537-9D77-5314D6D82149}" destId="{70117432-258F-45F9-9E31-B9539DD35449}" srcOrd="10" destOrd="0" presId="urn:microsoft.com/office/officeart/2005/8/layout/venn3"/>
    <dgm:cxn modelId="{55CA5D6E-9124-4E42-BC08-D251C757978C}" type="presParOf" srcId="{AE77F9FB-3C29-4537-9D77-5314D6D82149}" destId="{FC3D94D4-E6EB-4D80-A0D6-C2DFE1769B95}" srcOrd="11" destOrd="0" presId="urn:microsoft.com/office/officeart/2005/8/layout/venn3"/>
    <dgm:cxn modelId="{52F655B9-2170-40BD-947B-CCBF64295742}" type="presParOf" srcId="{AE77F9FB-3C29-4537-9D77-5314D6D82149}" destId="{78385E96-7D22-46F5-8855-9DE65B65BAFE}" srcOrd="12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98979DF-5519-4A48-B789-92D2775393C6}" type="doc">
      <dgm:prSet loTypeId="urn:microsoft.com/office/officeart/2005/8/layout/vList5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F5CB9738-E513-428E-ACEB-1CA89352AE0F}">
      <dgm:prSet phldrT="[Text]"/>
      <dgm:spPr/>
      <dgm:t>
        <a:bodyPr/>
        <a:lstStyle/>
        <a:p>
          <a:r>
            <a:rPr lang="en-IN" dirty="0" smtClean="0"/>
            <a:t>Browse Store</a:t>
          </a:r>
          <a:endParaRPr lang="en-US" dirty="0"/>
        </a:p>
      </dgm:t>
    </dgm:pt>
    <dgm:pt modelId="{06B269F8-F853-4D3C-B173-26822B8355DA}" type="parTrans" cxnId="{8717DF16-3B26-451D-8D6B-7615D044D3C6}">
      <dgm:prSet/>
      <dgm:spPr/>
      <dgm:t>
        <a:bodyPr/>
        <a:lstStyle/>
        <a:p>
          <a:endParaRPr lang="en-US"/>
        </a:p>
      </dgm:t>
    </dgm:pt>
    <dgm:pt modelId="{9483BCD2-8A39-4F37-99B4-04CE7178BF82}" type="sibTrans" cxnId="{8717DF16-3B26-451D-8D6B-7615D044D3C6}">
      <dgm:prSet/>
      <dgm:spPr/>
      <dgm:t>
        <a:bodyPr/>
        <a:lstStyle/>
        <a:p>
          <a:endParaRPr lang="en-US"/>
        </a:p>
      </dgm:t>
    </dgm:pt>
    <dgm:pt modelId="{30B92921-ECD2-41C3-89DE-2D0D4C626DE4}">
      <dgm:prSet phldrT="[Text]"/>
      <dgm:spPr/>
      <dgm:t>
        <a:bodyPr/>
        <a:lstStyle/>
        <a:p>
          <a:r>
            <a:rPr lang="en-IN" dirty="0" smtClean="0"/>
            <a:t>Choose multiple store to order from and get the Deliveries quickly.</a:t>
          </a:r>
          <a:endParaRPr lang="en-US" dirty="0"/>
        </a:p>
      </dgm:t>
    </dgm:pt>
    <dgm:pt modelId="{633A9E97-CAD7-4E0B-A32D-B3728CAAE662}" type="parTrans" cxnId="{5CE8555F-20AB-410D-96C5-CB0843FA6F27}">
      <dgm:prSet/>
      <dgm:spPr/>
      <dgm:t>
        <a:bodyPr/>
        <a:lstStyle/>
        <a:p>
          <a:endParaRPr lang="en-US"/>
        </a:p>
      </dgm:t>
    </dgm:pt>
    <dgm:pt modelId="{672BF47B-7694-4BF5-B391-C9EF39075B14}" type="sibTrans" cxnId="{5CE8555F-20AB-410D-96C5-CB0843FA6F27}">
      <dgm:prSet/>
      <dgm:spPr/>
      <dgm:t>
        <a:bodyPr/>
        <a:lstStyle/>
        <a:p>
          <a:endParaRPr lang="en-US"/>
        </a:p>
      </dgm:t>
    </dgm:pt>
    <dgm:pt modelId="{0A702DA6-625C-4B6C-8663-0EE099A997B3}">
      <dgm:prSet phldrT="[Text]"/>
      <dgm:spPr/>
      <dgm:t>
        <a:bodyPr/>
        <a:lstStyle/>
        <a:p>
          <a:r>
            <a:rPr lang="en-IN" dirty="0" smtClean="0"/>
            <a:t>Easy Search Option </a:t>
          </a:r>
          <a:endParaRPr lang="en-US" dirty="0"/>
        </a:p>
      </dgm:t>
    </dgm:pt>
    <dgm:pt modelId="{92687D16-6222-4859-80C5-FD685FA90714}" type="parTrans" cxnId="{3B0488D6-6B58-4C03-8754-DEEDCFFD8720}">
      <dgm:prSet/>
      <dgm:spPr/>
      <dgm:t>
        <a:bodyPr/>
        <a:lstStyle/>
        <a:p>
          <a:endParaRPr lang="en-US"/>
        </a:p>
      </dgm:t>
    </dgm:pt>
    <dgm:pt modelId="{8B9C357A-49CA-42EA-B8AC-5749313D5166}" type="sibTrans" cxnId="{3B0488D6-6B58-4C03-8754-DEEDCFFD8720}">
      <dgm:prSet/>
      <dgm:spPr/>
      <dgm:t>
        <a:bodyPr/>
        <a:lstStyle/>
        <a:p>
          <a:endParaRPr lang="en-US"/>
        </a:p>
      </dgm:t>
    </dgm:pt>
    <dgm:pt modelId="{C163D328-440D-49BB-9BBE-34A0EC246262}">
      <dgm:prSet phldrT="[Text]"/>
      <dgm:spPr/>
      <dgm:t>
        <a:bodyPr/>
        <a:lstStyle/>
        <a:p>
          <a:r>
            <a:rPr lang="en-IN" dirty="0" smtClean="0"/>
            <a:t>Search store by the locality where you want to get delivery.</a:t>
          </a:r>
          <a:endParaRPr lang="en-US" dirty="0"/>
        </a:p>
      </dgm:t>
    </dgm:pt>
    <dgm:pt modelId="{9A2093EC-FCA8-4E6D-987D-C8F893C43973}" type="parTrans" cxnId="{FAAF91E4-9E04-4234-9BAF-6B6C8915AE47}">
      <dgm:prSet/>
      <dgm:spPr/>
      <dgm:t>
        <a:bodyPr/>
        <a:lstStyle/>
        <a:p>
          <a:endParaRPr lang="en-US"/>
        </a:p>
      </dgm:t>
    </dgm:pt>
    <dgm:pt modelId="{D2F43012-E099-4535-8013-771C09752022}" type="sibTrans" cxnId="{FAAF91E4-9E04-4234-9BAF-6B6C8915AE47}">
      <dgm:prSet/>
      <dgm:spPr/>
      <dgm:t>
        <a:bodyPr/>
        <a:lstStyle/>
        <a:p>
          <a:endParaRPr lang="en-US"/>
        </a:p>
      </dgm:t>
    </dgm:pt>
    <dgm:pt modelId="{2DF12806-1663-4EFA-8CE8-5672BC44902E}">
      <dgm:prSet phldrT="[Text]"/>
      <dgm:spPr/>
      <dgm:t>
        <a:bodyPr/>
        <a:lstStyle/>
        <a:p>
          <a:r>
            <a:rPr lang="en-IN" dirty="0" smtClean="0"/>
            <a:t>Scheduled Delivery</a:t>
          </a:r>
          <a:endParaRPr lang="en-US" dirty="0"/>
        </a:p>
      </dgm:t>
    </dgm:pt>
    <dgm:pt modelId="{186D130B-B6FD-4F46-8D82-708C95EE8B2A}" type="parTrans" cxnId="{2705D576-8007-443D-822B-B4DBD8C136D0}">
      <dgm:prSet/>
      <dgm:spPr/>
      <dgm:t>
        <a:bodyPr/>
        <a:lstStyle/>
        <a:p>
          <a:endParaRPr lang="en-US"/>
        </a:p>
      </dgm:t>
    </dgm:pt>
    <dgm:pt modelId="{F604F050-DD75-4A2D-B217-1BDB8FC9D56F}" type="sibTrans" cxnId="{2705D576-8007-443D-822B-B4DBD8C136D0}">
      <dgm:prSet/>
      <dgm:spPr/>
      <dgm:t>
        <a:bodyPr/>
        <a:lstStyle/>
        <a:p>
          <a:endParaRPr lang="en-US"/>
        </a:p>
      </dgm:t>
    </dgm:pt>
    <dgm:pt modelId="{2FF452C6-A536-4FC4-9325-251093156C8A}">
      <dgm:prSet phldrT="[Text]"/>
      <dgm:spPr/>
      <dgm:t>
        <a:bodyPr/>
        <a:lstStyle/>
        <a:p>
          <a:r>
            <a:rPr lang="en-IN" dirty="0" smtClean="0"/>
            <a:t>We get it all delivered at a time convenient for you.</a:t>
          </a:r>
          <a:endParaRPr lang="en-US" dirty="0"/>
        </a:p>
      </dgm:t>
    </dgm:pt>
    <dgm:pt modelId="{C842AC0E-4190-431D-B282-ECEA86631D36}" type="parTrans" cxnId="{5FC638C0-144A-4726-92C1-10E5ED1EDAE2}">
      <dgm:prSet/>
      <dgm:spPr/>
      <dgm:t>
        <a:bodyPr/>
        <a:lstStyle/>
        <a:p>
          <a:endParaRPr lang="en-US"/>
        </a:p>
      </dgm:t>
    </dgm:pt>
    <dgm:pt modelId="{062A7312-2E28-4BBF-B710-1F9E0571A48F}" type="sibTrans" cxnId="{5FC638C0-144A-4726-92C1-10E5ED1EDAE2}">
      <dgm:prSet/>
      <dgm:spPr/>
      <dgm:t>
        <a:bodyPr/>
        <a:lstStyle/>
        <a:p>
          <a:endParaRPr lang="en-US"/>
        </a:p>
      </dgm:t>
    </dgm:pt>
    <dgm:pt modelId="{29D40AC4-A7F5-4EDD-9824-3ADF71CE6C80}" type="pres">
      <dgm:prSet presAssocID="{E98979DF-5519-4A48-B789-92D2775393C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B7316A3-1CD3-4339-9867-5B2A017059BB}" type="pres">
      <dgm:prSet presAssocID="{F5CB9738-E513-428E-ACEB-1CA89352AE0F}" presName="linNode" presStyleCnt="0"/>
      <dgm:spPr/>
    </dgm:pt>
    <dgm:pt modelId="{1050B31A-44FC-44F9-B688-3F08215FEBEB}" type="pres">
      <dgm:prSet presAssocID="{F5CB9738-E513-428E-ACEB-1CA89352AE0F}" presName="parentText" presStyleLbl="node1" presStyleIdx="0" presStyleCnt="3" custScaleX="78009" custScaleY="5487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02BDE1-4076-45BB-AEA4-4A42BB68A442}" type="pres">
      <dgm:prSet presAssocID="{F5CB9738-E513-428E-ACEB-1CA89352AE0F}" presName="descendantText" presStyleLbl="alignAccFollowNode1" presStyleIdx="0" presStyleCnt="3" custScaleY="6025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1A0166-8315-4194-BCD2-F99187F3EC2E}" type="pres">
      <dgm:prSet presAssocID="{9483BCD2-8A39-4F37-99B4-04CE7178BF82}" presName="sp" presStyleCnt="0"/>
      <dgm:spPr/>
    </dgm:pt>
    <dgm:pt modelId="{088C1456-204B-4613-8611-2095E106622A}" type="pres">
      <dgm:prSet presAssocID="{0A702DA6-625C-4B6C-8663-0EE099A997B3}" presName="linNode" presStyleCnt="0"/>
      <dgm:spPr/>
    </dgm:pt>
    <dgm:pt modelId="{60AA8D41-D624-437E-8DFC-601C7CD503AE}" type="pres">
      <dgm:prSet presAssocID="{0A702DA6-625C-4B6C-8663-0EE099A997B3}" presName="parentText" presStyleLbl="node1" presStyleIdx="1" presStyleCnt="3" custScaleX="79055" custScaleY="48709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C6E3E3-2D07-48A5-9782-9EF290BCF666}" type="pres">
      <dgm:prSet presAssocID="{0A702DA6-625C-4B6C-8663-0EE099A997B3}" presName="descendantText" presStyleLbl="alignAccFollowNode1" presStyleIdx="1" presStyleCnt="3" custScaleY="4798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091B86-1BF4-4590-96E1-A110B53868D9}" type="pres">
      <dgm:prSet presAssocID="{8B9C357A-49CA-42EA-B8AC-5749313D5166}" presName="sp" presStyleCnt="0"/>
      <dgm:spPr/>
    </dgm:pt>
    <dgm:pt modelId="{0762588F-07F5-4038-9D62-7C5E5F3221FD}" type="pres">
      <dgm:prSet presAssocID="{2DF12806-1663-4EFA-8CE8-5672BC44902E}" presName="linNode" presStyleCnt="0"/>
      <dgm:spPr/>
    </dgm:pt>
    <dgm:pt modelId="{694EDDDD-17DF-4C53-AB84-4CB85CC2BC3C}" type="pres">
      <dgm:prSet presAssocID="{2DF12806-1663-4EFA-8CE8-5672BC44902E}" presName="parentText" presStyleLbl="node1" presStyleIdx="2" presStyleCnt="3" custScaleX="78532" custScaleY="44819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24ACA8-97B0-4D6E-9260-647E718148E7}" type="pres">
      <dgm:prSet presAssocID="{2DF12806-1663-4EFA-8CE8-5672BC44902E}" presName="descendantText" presStyleLbl="alignAccFollowNode1" presStyleIdx="2" presStyleCnt="3" custScaleY="4449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CE8555F-20AB-410D-96C5-CB0843FA6F27}" srcId="{F5CB9738-E513-428E-ACEB-1CA89352AE0F}" destId="{30B92921-ECD2-41C3-89DE-2D0D4C626DE4}" srcOrd="0" destOrd="0" parTransId="{633A9E97-CAD7-4E0B-A32D-B3728CAAE662}" sibTransId="{672BF47B-7694-4BF5-B391-C9EF39075B14}"/>
    <dgm:cxn modelId="{DB6BD958-3C6B-4FA2-9032-F897389414B4}" type="presOf" srcId="{2DF12806-1663-4EFA-8CE8-5672BC44902E}" destId="{694EDDDD-17DF-4C53-AB84-4CB85CC2BC3C}" srcOrd="0" destOrd="0" presId="urn:microsoft.com/office/officeart/2005/8/layout/vList5"/>
    <dgm:cxn modelId="{7290A22C-0734-4716-8537-4F1506EF693B}" type="presOf" srcId="{2FF452C6-A536-4FC4-9325-251093156C8A}" destId="{0724ACA8-97B0-4D6E-9260-647E718148E7}" srcOrd="0" destOrd="0" presId="urn:microsoft.com/office/officeart/2005/8/layout/vList5"/>
    <dgm:cxn modelId="{57CD6A30-20C4-4891-B922-3D0ADA962A03}" type="presOf" srcId="{E98979DF-5519-4A48-B789-92D2775393C6}" destId="{29D40AC4-A7F5-4EDD-9824-3ADF71CE6C80}" srcOrd="0" destOrd="0" presId="urn:microsoft.com/office/officeart/2005/8/layout/vList5"/>
    <dgm:cxn modelId="{8717DF16-3B26-451D-8D6B-7615D044D3C6}" srcId="{E98979DF-5519-4A48-B789-92D2775393C6}" destId="{F5CB9738-E513-428E-ACEB-1CA89352AE0F}" srcOrd="0" destOrd="0" parTransId="{06B269F8-F853-4D3C-B173-26822B8355DA}" sibTransId="{9483BCD2-8A39-4F37-99B4-04CE7178BF82}"/>
    <dgm:cxn modelId="{AFA4CD33-B25B-4660-8BA6-CF381CA4B752}" type="presOf" srcId="{0A702DA6-625C-4B6C-8663-0EE099A997B3}" destId="{60AA8D41-D624-437E-8DFC-601C7CD503AE}" srcOrd="0" destOrd="0" presId="urn:microsoft.com/office/officeart/2005/8/layout/vList5"/>
    <dgm:cxn modelId="{8DA1EF2D-510B-4062-9DF0-661B526A0EF4}" type="presOf" srcId="{30B92921-ECD2-41C3-89DE-2D0D4C626DE4}" destId="{ED02BDE1-4076-45BB-AEA4-4A42BB68A442}" srcOrd="0" destOrd="0" presId="urn:microsoft.com/office/officeart/2005/8/layout/vList5"/>
    <dgm:cxn modelId="{5FC638C0-144A-4726-92C1-10E5ED1EDAE2}" srcId="{2DF12806-1663-4EFA-8CE8-5672BC44902E}" destId="{2FF452C6-A536-4FC4-9325-251093156C8A}" srcOrd="0" destOrd="0" parTransId="{C842AC0E-4190-431D-B282-ECEA86631D36}" sibTransId="{062A7312-2E28-4BBF-B710-1F9E0571A48F}"/>
    <dgm:cxn modelId="{2705D576-8007-443D-822B-B4DBD8C136D0}" srcId="{E98979DF-5519-4A48-B789-92D2775393C6}" destId="{2DF12806-1663-4EFA-8CE8-5672BC44902E}" srcOrd="2" destOrd="0" parTransId="{186D130B-B6FD-4F46-8D82-708C95EE8B2A}" sibTransId="{F604F050-DD75-4A2D-B217-1BDB8FC9D56F}"/>
    <dgm:cxn modelId="{FAAF91E4-9E04-4234-9BAF-6B6C8915AE47}" srcId="{0A702DA6-625C-4B6C-8663-0EE099A997B3}" destId="{C163D328-440D-49BB-9BBE-34A0EC246262}" srcOrd="0" destOrd="0" parTransId="{9A2093EC-FCA8-4E6D-987D-C8F893C43973}" sibTransId="{D2F43012-E099-4535-8013-771C09752022}"/>
    <dgm:cxn modelId="{3B0488D6-6B58-4C03-8754-DEEDCFFD8720}" srcId="{E98979DF-5519-4A48-B789-92D2775393C6}" destId="{0A702DA6-625C-4B6C-8663-0EE099A997B3}" srcOrd="1" destOrd="0" parTransId="{92687D16-6222-4859-80C5-FD685FA90714}" sibTransId="{8B9C357A-49CA-42EA-B8AC-5749313D5166}"/>
    <dgm:cxn modelId="{1B7CA02A-5DBB-4911-95DD-5C95ACA085EC}" type="presOf" srcId="{C163D328-440D-49BB-9BBE-34A0EC246262}" destId="{2DC6E3E3-2D07-48A5-9782-9EF290BCF666}" srcOrd="0" destOrd="0" presId="urn:microsoft.com/office/officeart/2005/8/layout/vList5"/>
    <dgm:cxn modelId="{210A378D-E2EE-4126-AC1D-DE083688D3A0}" type="presOf" srcId="{F5CB9738-E513-428E-ACEB-1CA89352AE0F}" destId="{1050B31A-44FC-44F9-B688-3F08215FEBEB}" srcOrd="0" destOrd="0" presId="urn:microsoft.com/office/officeart/2005/8/layout/vList5"/>
    <dgm:cxn modelId="{CCDE89B3-7537-4CA0-AD85-6925171A2CCC}" type="presParOf" srcId="{29D40AC4-A7F5-4EDD-9824-3ADF71CE6C80}" destId="{DB7316A3-1CD3-4339-9867-5B2A017059BB}" srcOrd="0" destOrd="0" presId="urn:microsoft.com/office/officeart/2005/8/layout/vList5"/>
    <dgm:cxn modelId="{8D2C57A3-D876-4093-A1B3-AB7AA32294A8}" type="presParOf" srcId="{DB7316A3-1CD3-4339-9867-5B2A017059BB}" destId="{1050B31A-44FC-44F9-B688-3F08215FEBEB}" srcOrd="0" destOrd="0" presId="urn:microsoft.com/office/officeart/2005/8/layout/vList5"/>
    <dgm:cxn modelId="{495952C3-DFBF-4CC9-83B7-ADF116F37160}" type="presParOf" srcId="{DB7316A3-1CD3-4339-9867-5B2A017059BB}" destId="{ED02BDE1-4076-45BB-AEA4-4A42BB68A442}" srcOrd="1" destOrd="0" presId="urn:microsoft.com/office/officeart/2005/8/layout/vList5"/>
    <dgm:cxn modelId="{2B13EE62-2BB0-459E-B72F-AAC48DA07A42}" type="presParOf" srcId="{29D40AC4-A7F5-4EDD-9824-3ADF71CE6C80}" destId="{5A1A0166-8315-4194-BCD2-F99187F3EC2E}" srcOrd="1" destOrd="0" presId="urn:microsoft.com/office/officeart/2005/8/layout/vList5"/>
    <dgm:cxn modelId="{B3B9FC07-46B0-48A8-A9B7-410B3CC3BCC8}" type="presParOf" srcId="{29D40AC4-A7F5-4EDD-9824-3ADF71CE6C80}" destId="{088C1456-204B-4613-8611-2095E106622A}" srcOrd="2" destOrd="0" presId="urn:microsoft.com/office/officeart/2005/8/layout/vList5"/>
    <dgm:cxn modelId="{599B2CEC-3FB6-453D-A213-AA00DDD71896}" type="presParOf" srcId="{088C1456-204B-4613-8611-2095E106622A}" destId="{60AA8D41-D624-437E-8DFC-601C7CD503AE}" srcOrd="0" destOrd="0" presId="urn:microsoft.com/office/officeart/2005/8/layout/vList5"/>
    <dgm:cxn modelId="{08E7DEBA-2D02-4637-A640-89AEDC52DF2F}" type="presParOf" srcId="{088C1456-204B-4613-8611-2095E106622A}" destId="{2DC6E3E3-2D07-48A5-9782-9EF290BCF666}" srcOrd="1" destOrd="0" presId="urn:microsoft.com/office/officeart/2005/8/layout/vList5"/>
    <dgm:cxn modelId="{67315D77-792E-4203-B54B-A0CCE05DE981}" type="presParOf" srcId="{29D40AC4-A7F5-4EDD-9824-3ADF71CE6C80}" destId="{5C091B86-1BF4-4590-96E1-A110B53868D9}" srcOrd="3" destOrd="0" presId="urn:microsoft.com/office/officeart/2005/8/layout/vList5"/>
    <dgm:cxn modelId="{624CD47D-29C3-43DF-B1E4-05B0B6F802DF}" type="presParOf" srcId="{29D40AC4-A7F5-4EDD-9824-3ADF71CE6C80}" destId="{0762588F-07F5-4038-9D62-7C5E5F3221FD}" srcOrd="4" destOrd="0" presId="urn:microsoft.com/office/officeart/2005/8/layout/vList5"/>
    <dgm:cxn modelId="{BB7FF025-49F5-4281-B267-9986A9243F43}" type="presParOf" srcId="{0762588F-07F5-4038-9D62-7C5E5F3221FD}" destId="{694EDDDD-17DF-4C53-AB84-4CB85CC2BC3C}" srcOrd="0" destOrd="0" presId="urn:microsoft.com/office/officeart/2005/8/layout/vList5"/>
    <dgm:cxn modelId="{6F105503-A004-43CB-ACCB-BAA804442069}" type="presParOf" srcId="{0762588F-07F5-4038-9D62-7C5E5F3221FD}" destId="{0724ACA8-97B0-4D6E-9260-647E718148E7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FBBAB3-A1C8-41FD-B8E7-95A6F12414E2}">
      <dsp:nvSpPr>
        <dsp:cNvPr id="0" name=""/>
        <dsp:cNvSpPr/>
      </dsp:nvSpPr>
      <dsp:spPr>
        <a:xfrm>
          <a:off x="754379" y="0"/>
          <a:ext cx="8549640" cy="402336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5FD643-6BF2-46F4-BEFD-BD7010B7DF14}">
      <dsp:nvSpPr>
        <dsp:cNvPr id="0" name=""/>
        <dsp:cNvSpPr/>
      </dsp:nvSpPr>
      <dsp:spPr>
        <a:xfrm>
          <a:off x="101719" y="1494798"/>
          <a:ext cx="1644182" cy="10337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Introduction </a:t>
          </a:r>
          <a:endParaRPr lang="en-IN" sz="1600" kern="1200" dirty="0"/>
        </a:p>
      </dsp:txBody>
      <dsp:txXfrm>
        <a:off x="152183" y="1545262"/>
        <a:ext cx="1543254" cy="932834"/>
      </dsp:txXfrm>
    </dsp:sp>
    <dsp:sp modelId="{6A2CA735-C64F-4D30-9386-208CAB99BCE0}">
      <dsp:nvSpPr>
        <dsp:cNvPr id="0" name=""/>
        <dsp:cNvSpPr/>
      </dsp:nvSpPr>
      <dsp:spPr>
        <a:xfrm>
          <a:off x="1802446" y="1503038"/>
          <a:ext cx="1733356" cy="101728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Feasibility Study </a:t>
          </a:r>
          <a:r>
            <a:rPr lang="en-US" sz="1600" kern="1200" dirty="0" err="1"/>
            <a:t>ofProject</a:t>
          </a:r>
          <a:r>
            <a:rPr lang="en-US" sz="1600" kern="1200" dirty="0"/>
            <a:t> </a:t>
          </a:r>
          <a:endParaRPr lang="en-IN" sz="1600" kern="1200" dirty="0"/>
        </a:p>
      </dsp:txBody>
      <dsp:txXfrm>
        <a:off x="1852106" y="1552698"/>
        <a:ext cx="1634036" cy="917962"/>
      </dsp:txXfrm>
    </dsp:sp>
    <dsp:sp modelId="{E6813629-0523-4399-9BDB-A3694C0DD879}">
      <dsp:nvSpPr>
        <dsp:cNvPr id="0" name=""/>
        <dsp:cNvSpPr/>
      </dsp:nvSpPr>
      <dsp:spPr>
        <a:xfrm>
          <a:off x="5157759" y="1509130"/>
          <a:ext cx="1432855" cy="10502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Methodology </a:t>
          </a:r>
          <a:endParaRPr lang="en-IN" sz="1600" kern="1200" dirty="0"/>
        </a:p>
      </dsp:txBody>
      <dsp:txXfrm>
        <a:off x="5209027" y="1560398"/>
        <a:ext cx="1330319" cy="947689"/>
      </dsp:txXfrm>
    </dsp:sp>
    <dsp:sp modelId="{F2C8833B-863A-414B-9CE2-F9C345E62ED6}">
      <dsp:nvSpPr>
        <dsp:cNvPr id="0" name=""/>
        <dsp:cNvSpPr/>
      </dsp:nvSpPr>
      <dsp:spPr>
        <a:xfrm>
          <a:off x="6659665" y="1509122"/>
          <a:ext cx="1265514" cy="104232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Goals and objective</a:t>
          </a:r>
          <a:endParaRPr lang="en-IN" sz="1600" kern="1200" dirty="0"/>
        </a:p>
      </dsp:txBody>
      <dsp:txXfrm>
        <a:off x="6710547" y="1560004"/>
        <a:ext cx="1163750" cy="940559"/>
      </dsp:txXfrm>
    </dsp:sp>
    <dsp:sp modelId="{EB9A29C5-F283-431F-9B58-3A6A36ECEAF9}">
      <dsp:nvSpPr>
        <dsp:cNvPr id="0" name=""/>
        <dsp:cNvSpPr/>
      </dsp:nvSpPr>
      <dsp:spPr>
        <a:xfrm>
          <a:off x="7998350" y="1502692"/>
          <a:ext cx="1671904" cy="10423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What make our app different?</a:t>
          </a:r>
          <a:endParaRPr lang="en-IN" sz="1600" kern="1200" dirty="0"/>
        </a:p>
      </dsp:txBody>
      <dsp:txXfrm>
        <a:off x="8049233" y="1553575"/>
        <a:ext cx="1570138" cy="940573"/>
      </dsp:txXfrm>
    </dsp:sp>
    <dsp:sp modelId="{B350E1AB-1E65-41F2-B658-D01205BFA074}">
      <dsp:nvSpPr>
        <dsp:cNvPr id="0" name=""/>
        <dsp:cNvSpPr/>
      </dsp:nvSpPr>
      <dsp:spPr>
        <a:xfrm>
          <a:off x="3616458" y="1517361"/>
          <a:ext cx="1470726" cy="102281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Data Flow Diagram</a:t>
          </a:r>
        </a:p>
      </dsp:txBody>
      <dsp:txXfrm>
        <a:off x="3666388" y="1567291"/>
        <a:ext cx="1370866" cy="92295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5E8180-A147-41C5-9B12-D95E72FC85C1}">
      <dsp:nvSpPr>
        <dsp:cNvPr id="0" name=""/>
        <dsp:cNvSpPr/>
      </dsp:nvSpPr>
      <dsp:spPr>
        <a:xfrm>
          <a:off x="1473" y="1144830"/>
          <a:ext cx="1733698" cy="173369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tx1"/>
        </a:fontRef>
      </dsp:style>
      <dsp:txBody>
        <a:bodyPr spcFirstLastPara="0" vert="horz" wrap="square" lIns="95411" tIns="21590" rIns="95411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HTML </a:t>
          </a:r>
        </a:p>
      </dsp:txBody>
      <dsp:txXfrm>
        <a:off x="255367" y="1398724"/>
        <a:ext cx="1225910" cy="1225910"/>
      </dsp:txXfrm>
    </dsp:sp>
    <dsp:sp modelId="{179F52C5-BE50-4F1F-AC4C-6D7A9758B3F5}">
      <dsp:nvSpPr>
        <dsp:cNvPr id="0" name=""/>
        <dsp:cNvSpPr/>
      </dsp:nvSpPr>
      <dsp:spPr>
        <a:xfrm>
          <a:off x="1388432" y="1144830"/>
          <a:ext cx="1733698" cy="173369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tx1"/>
        </a:fontRef>
      </dsp:style>
      <dsp:txBody>
        <a:bodyPr spcFirstLastPara="0" vert="horz" wrap="square" lIns="95411" tIns="21590" rIns="95411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CSS </a:t>
          </a:r>
        </a:p>
      </dsp:txBody>
      <dsp:txXfrm>
        <a:off x="1642326" y="1398724"/>
        <a:ext cx="1225910" cy="1225910"/>
      </dsp:txXfrm>
    </dsp:sp>
    <dsp:sp modelId="{5652B98C-89D9-4F73-9858-61FE006D4B1B}">
      <dsp:nvSpPr>
        <dsp:cNvPr id="0" name=""/>
        <dsp:cNvSpPr/>
      </dsp:nvSpPr>
      <dsp:spPr>
        <a:xfrm>
          <a:off x="2775391" y="1144830"/>
          <a:ext cx="1733698" cy="173369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tx1"/>
        </a:fontRef>
      </dsp:style>
      <dsp:txBody>
        <a:bodyPr spcFirstLastPara="0" vert="horz" wrap="square" lIns="95411" tIns="21590" rIns="95411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JavaScript </a:t>
          </a:r>
        </a:p>
      </dsp:txBody>
      <dsp:txXfrm>
        <a:off x="3029285" y="1398724"/>
        <a:ext cx="1225910" cy="1225910"/>
      </dsp:txXfrm>
    </dsp:sp>
    <dsp:sp modelId="{A721ED9A-069B-4E90-AB71-A53F73B00F5D}">
      <dsp:nvSpPr>
        <dsp:cNvPr id="0" name=""/>
        <dsp:cNvSpPr/>
      </dsp:nvSpPr>
      <dsp:spPr>
        <a:xfrm>
          <a:off x="4162350" y="1144830"/>
          <a:ext cx="1733698" cy="173369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tx1"/>
        </a:fontRef>
      </dsp:style>
      <dsp:txBody>
        <a:bodyPr spcFirstLastPara="0" vert="horz" wrap="square" lIns="95411" tIns="21590" rIns="95411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React.js </a:t>
          </a:r>
        </a:p>
      </dsp:txBody>
      <dsp:txXfrm>
        <a:off x="4416244" y="1398724"/>
        <a:ext cx="1225910" cy="1225910"/>
      </dsp:txXfrm>
    </dsp:sp>
    <dsp:sp modelId="{D283F43C-32C4-46FC-BF58-06F58C3509F4}">
      <dsp:nvSpPr>
        <dsp:cNvPr id="0" name=""/>
        <dsp:cNvSpPr/>
      </dsp:nvSpPr>
      <dsp:spPr>
        <a:xfrm>
          <a:off x="5549309" y="1144830"/>
          <a:ext cx="1733698" cy="173369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tx1"/>
        </a:fontRef>
      </dsp:style>
      <dsp:txBody>
        <a:bodyPr spcFirstLastPara="0" vert="horz" wrap="square" lIns="95411" tIns="21590" rIns="95411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Node.js </a:t>
          </a:r>
        </a:p>
      </dsp:txBody>
      <dsp:txXfrm>
        <a:off x="5803203" y="1398724"/>
        <a:ext cx="1225910" cy="1225910"/>
      </dsp:txXfrm>
    </dsp:sp>
    <dsp:sp modelId="{70117432-258F-45F9-9E31-B9539DD35449}">
      <dsp:nvSpPr>
        <dsp:cNvPr id="0" name=""/>
        <dsp:cNvSpPr/>
      </dsp:nvSpPr>
      <dsp:spPr>
        <a:xfrm>
          <a:off x="6936268" y="1144830"/>
          <a:ext cx="1733698" cy="173369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tx1"/>
        </a:fontRef>
      </dsp:style>
      <dsp:txBody>
        <a:bodyPr spcFirstLastPara="0" vert="horz" wrap="square" lIns="95411" tIns="21590" rIns="95411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MONGODB </a:t>
          </a:r>
        </a:p>
      </dsp:txBody>
      <dsp:txXfrm>
        <a:off x="7190162" y="1398724"/>
        <a:ext cx="1225910" cy="1225910"/>
      </dsp:txXfrm>
    </dsp:sp>
    <dsp:sp modelId="{78385E96-7D22-46F5-8855-9DE65B65BAFE}">
      <dsp:nvSpPr>
        <dsp:cNvPr id="0" name=""/>
        <dsp:cNvSpPr/>
      </dsp:nvSpPr>
      <dsp:spPr>
        <a:xfrm>
          <a:off x="8323227" y="1144830"/>
          <a:ext cx="1733698" cy="173369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tx1"/>
        </a:fontRef>
      </dsp:style>
      <dsp:txBody>
        <a:bodyPr spcFirstLastPara="0" vert="horz" wrap="square" lIns="95411" tIns="21590" rIns="95411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EXPRESS</a:t>
          </a:r>
        </a:p>
      </dsp:txBody>
      <dsp:txXfrm>
        <a:off x="8577121" y="1398724"/>
        <a:ext cx="1225910" cy="122591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C78854-306E-445F-B30B-E7C6248AA583}">
      <dsp:nvSpPr>
        <dsp:cNvPr id="0" name=""/>
        <dsp:cNvSpPr/>
      </dsp:nvSpPr>
      <dsp:spPr>
        <a:xfrm>
          <a:off x="3816640" y="50291"/>
          <a:ext cx="2414016" cy="2414016"/>
        </a:xfrm>
        <a:prstGeom prst="ellipse">
          <a:avLst/>
        </a:prstGeom>
        <a:solidFill>
          <a:srgbClr val="0070C0">
            <a:alpha val="50000"/>
          </a:srgb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We have four plans : </a:t>
          </a:r>
          <a:endParaRPr lang="en-IN" sz="13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Daily </a:t>
          </a:r>
          <a:endParaRPr lang="en-IN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weekly</a:t>
          </a:r>
          <a:endParaRPr lang="en-IN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Monthly</a:t>
          </a:r>
          <a:endParaRPr lang="en-IN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/>
            <a:t>Yearly</a:t>
          </a:r>
          <a:endParaRPr lang="en-IN" sz="1000" kern="1200"/>
        </a:p>
      </dsp:txBody>
      <dsp:txXfrm>
        <a:off x="4138509" y="472744"/>
        <a:ext cx="1770278" cy="1086307"/>
      </dsp:txXfrm>
    </dsp:sp>
    <dsp:sp modelId="{1C46F6B2-F726-41BA-9DD7-2E9753F339CC}">
      <dsp:nvSpPr>
        <dsp:cNvPr id="0" name=""/>
        <dsp:cNvSpPr/>
      </dsp:nvSpPr>
      <dsp:spPr>
        <a:xfrm>
          <a:off x="4718187" y="1559052"/>
          <a:ext cx="2414016" cy="2414016"/>
        </a:xfrm>
        <a:prstGeom prst="ellipse">
          <a:avLst/>
        </a:prstGeom>
        <a:solidFill>
          <a:srgbClr val="7030A0">
            <a:alpha val="50000"/>
          </a:srgb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Payment / Bill : We provide system generated bill.</a:t>
          </a:r>
          <a:endParaRPr lang="en-IN" sz="1300" kern="1200"/>
        </a:p>
      </dsp:txBody>
      <dsp:txXfrm>
        <a:off x="5456474" y="2182672"/>
        <a:ext cx="1448409" cy="1327708"/>
      </dsp:txXfrm>
    </dsp:sp>
    <dsp:sp modelId="{E34BD5AD-2304-400E-BE78-EA0661A213F0}">
      <dsp:nvSpPr>
        <dsp:cNvPr id="0" name=""/>
        <dsp:cNvSpPr/>
      </dsp:nvSpPr>
      <dsp:spPr>
        <a:xfrm>
          <a:off x="2992705" y="1583264"/>
          <a:ext cx="2414016" cy="2414016"/>
        </a:xfrm>
        <a:prstGeom prst="ellipse">
          <a:avLst/>
        </a:prstGeom>
        <a:solidFill>
          <a:srgbClr val="002060">
            <a:alpha val="50000"/>
          </a:srgbClr>
        </a:solidFill>
        <a:ln>
          <a:solidFill>
            <a:srgbClr val="FF0000"/>
          </a:solidFill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Your answer : Easily and conveniently access all of your questions and answers from within the web application. </a:t>
          </a:r>
          <a:endParaRPr lang="en-IN" sz="1300" kern="1200" dirty="0"/>
        </a:p>
      </dsp:txBody>
      <dsp:txXfrm>
        <a:off x="3220024" y="2206885"/>
        <a:ext cx="1448409" cy="13277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pPr/>
              <a:t>4/12/2023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pPr/>
              <a:t>4/12/2023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pPr/>
              <a:t>4/12/2023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pPr/>
              <a:t>4/12/2023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pPr/>
              <a:t>4/12/2023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pPr/>
              <a:t>4/12/2023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pPr/>
              <a:t>4/12/2023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pPr/>
              <a:t>4/12/2023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pPr/>
              <a:t>4/12/2023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pPr/>
              <a:t>4/12/2023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pPr/>
              <a:t>4/12/2023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pPr/>
              <a:t>4/12/2023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EAD39C3-B0D6-4D27-B9BF-F5F269725E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76551" y="1989504"/>
            <a:ext cx="7181850" cy="1300982"/>
          </a:xfrm>
        </p:spPr>
        <p:txBody>
          <a:bodyPr>
            <a:normAutofit/>
          </a:bodyPr>
          <a:lstStyle/>
          <a:p>
            <a:r>
              <a:rPr lang="en-IN" sz="3200" dirty="0" smtClean="0">
                <a:solidFill>
                  <a:srgbClr val="D80E48"/>
                </a:solidFill>
                <a:latin typeface="Cooper Black" panose="0208090404030B020404" pitchFamily="18" charset="0"/>
              </a:rPr>
              <a:t>GROCO – </a:t>
            </a:r>
            <a:r>
              <a:rPr lang="en-IN" sz="3200" dirty="0" smtClean="0">
                <a:solidFill>
                  <a:srgbClr val="D80E48"/>
                </a:solidFill>
                <a:latin typeface="Cooper Black" panose="0208090404030B020404" pitchFamily="18" charset="0"/>
              </a:rPr>
              <a:t>E-COMMERCE </a:t>
            </a:r>
            <a:r>
              <a:rPr lang="en-IN" sz="3200" dirty="0" smtClean="0">
                <a:solidFill>
                  <a:srgbClr val="D80E48"/>
                </a:solidFill>
                <a:latin typeface="Cooper Black" panose="0208090404030B020404" pitchFamily="18" charset="0"/>
              </a:rPr>
              <a:t>WEBSITE</a:t>
            </a:r>
            <a:br>
              <a:rPr lang="en-IN" sz="3200" dirty="0" smtClean="0">
                <a:solidFill>
                  <a:srgbClr val="D80E48"/>
                </a:solidFill>
                <a:latin typeface="Cooper Black" panose="0208090404030B020404" pitchFamily="18" charset="0"/>
              </a:rPr>
            </a:br>
            <a:endParaRPr lang="en-IN" sz="3200" dirty="0">
              <a:solidFill>
                <a:srgbClr val="D80E48"/>
              </a:solidFill>
              <a:latin typeface="Cooper Black" panose="0208090404030B0204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A3726DD-C024-4599-85DD-65CE38A649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8362" y="4107218"/>
            <a:ext cx="8848477" cy="964967"/>
          </a:xfrm>
        </p:spPr>
        <p:txBody>
          <a:bodyPr>
            <a:normAutofit/>
          </a:bodyPr>
          <a:lstStyle/>
          <a:p>
            <a:r>
              <a:rPr 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pRESEnted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by:-</a:t>
            </a:r>
          </a:p>
          <a:p>
            <a:pPr>
              <a:buClr>
                <a:srgbClr val="D80E48"/>
              </a:buClr>
            </a:pPr>
            <a:r>
              <a:rPr lang="en-US" sz="1400" dirty="0" smtClean="0">
                <a:latin typeface="Arial Black" panose="020B0A04020102020204" pitchFamily="34" charset="0"/>
              </a:rPr>
              <a:t>PRABHAT KUMAR                      </a:t>
            </a:r>
            <a:r>
              <a:rPr lang="en-US" sz="1400" dirty="0">
                <a:latin typeface="Arial Black" panose="020B0A04020102020204" pitchFamily="34" charset="0"/>
              </a:rPr>
              <a:t>CSE B / </a:t>
            </a:r>
            <a:r>
              <a:rPr lang="en-US" sz="1400" dirty="0" smtClean="0">
                <a:latin typeface="Arial Black" panose="020B0A04020102020204" pitchFamily="34" charset="0"/>
              </a:rPr>
              <a:t>407</a:t>
            </a:r>
            <a:endParaRPr lang="en-US" sz="1400" dirty="0">
              <a:latin typeface="Arial Black" panose="020B0A04020102020204" pitchFamily="34" charset="0"/>
            </a:endParaRPr>
          </a:p>
          <a:p>
            <a:pPr>
              <a:buClr>
                <a:srgbClr val="D80E48"/>
              </a:buClr>
            </a:pPr>
            <a:endParaRPr lang="en-US" sz="1400" dirty="0">
              <a:latin typeface="Arial Black" panose="020B0A04020102020204" pitchFamily="34" charset="0"/>
            </a:endParaRPr>
          </a:p>
          <a:p>
            <a:pPr>
              <a:buClr>
                <a:srgbClr val="D80E48"/>
              </a:buClr>
            </a:pPr>
            <a:endParaRPr lang="en-US" sz="1400" dirty="0">
              <a:latin typeface="Arial Black" panose="020B0A04020102020204" pitchFamily="34" charset="0"/>
            </a:endParaRPr>
          </a:p>
          <a:p>
            <a:endParaRPr lang="en-IN" sz="1400" dirty="0"/>
          </a:p>
        </p:txBody>
      </p:sp>
      <p:sp>
        <p:nvSpPr>
          <p:cNvPr id="4" name="AutoShape 2" descr="Find MIMIT, Malout Malout Alumni Members Details Online | AlmaConnect">
            <a:extLst>
              <a:ext uri="{FF2B5EF4-FFF2-40B4-BE49-F238E27FC236}">
                <a16:creationId xmlns:a16="http://schemas.microsoft.com/office/drawing/2014/main" xmlns="" id="{4060BEA6-B95D-475F-BEA8-D96520B9330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1777117" cy="1777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5E2A2DB4-FDEF-4AD2-919E-986AD1EF24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918" y="294879"/>
            <a:ext cx="1239722" cy="12397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45788E15-2051-48DD-A05F-1932BDDD78D2}"/>
              </a:ext>
            </a:extLst>
          </p:cNvPr>
          <p:cNvSpPr txBox="1"/>
          <p:nvPr/>
        </p:nvSpPr>
        <p:spPr>
          <a:xfrm>
            <a:off x="1581169" y="302831"/>
            <a:ext cx="34175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148A"/>
                </a:solidFill>
                <a:latin typeface="Algerian" panose="04020705040A02060702" pitchFamily="82" charset="0"/>
              </a:rPr>
              <a:t>MALOUT INSTITUTE OF MANAGEMENT &amp; INFORMATION TECHNOLOGY</a:t>
            </a:r>
            <a:endParaRPr lang="en-IN" b="1" dirty="0">
              <a:solidFill>
                <a:srgbClr val="33148A"/>
              </a:solidFill>
              <a:latin typeface="Algerian" panose="04020705040A02060702" pitchFamily="82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D097A234-D797-4999-9A4B-77456D1A02E0}"/>
              </a:ext>
            </a:extLst>
          </p:cNvPr>
          <p:cNvCxnSpPr>
            <a:cxnSpLocks/>
          </p:cNvCxnSpPr>
          <p:nvPr/>
        </p:nvCxnSpPr>
        <p:spPr>
          <a:xfrm flipH="1">
            <a:off x="1653871" y="1226161"/>
            <a:ext cx="2480808" cy="0"/>
          </a:xfrm>
          <a:prstGeom prst="line">
            <a:avLst/>
          </a:prstGeom>
          <a:ln>
            <a:solidFill>
              <a:srgbClr val="D80E48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EEC69226-9FBA-4958-A43A-EE67448BB306}"/>
              </a:ext>
            </a:extLst>
          </p:cNvPr>
          <p:cNvSpPr txBox="1"/>
          <p:nvPr/>
        </p:nvSpPr>
        <p:spPr>
          <a:xfrm flipH="1">
            <a:off x="1581169" y="1226161"/>
            <a:ext cx="1131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D80E48"/>
                </a:solidFill>
                <a:latin typeface="Algerian" panose="04020705040A02060702" pitchFamily="82" charset="0"/>
              </a:rPr>
              <a:t>MALOUT</a:t>
            </a:r>
            <a:endParaRPr lang="en-IN" b="1" dirty="0">
              <a:solidFill>
                <a:srgbClr val="D80E48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847122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Thank you Vectors &amp; Illustrations for Free Download | Freepik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28701" y="1533525"/>
            <a:ext cx="10287000" cy="371636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696673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DCF8562-E042-4D91-899C-4EDE6252E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6846" y="286603"/>
            <a:ext cx="2474260" cy="1450757"/>
          </a:xfrm>
        </p:spPr>
        <p:txBody>
          <a:bodyPr/>
          <a:lstStyle/>
          <a:p>
            <a:r>
              <a:rPr lang="en-US" dirty="0">
                <a:solidFill>
                  <a:srgbClr val="A9071E"/>
                </a:solidFill>
              </a:rPr>
              <a:t>  </a:t>
            </a:r>
            <a:r>
              <a:rPr lang="en-US" sz="5400" dirty="0">
                <a:solidFill>
                  <a:srgbClr val="A9071E"/>
                </a:solidFill>
                <a:latin typeface="Algerian" panose="04020705040A02060702" pitchFamily="82" charset="0"/>
              </a:rPr>
              <a:t>INDEX</a:t>
            </a:r>
            <a:endParaRPr lang="en-IN" sz="5400" dirty="0">
              <a:solidFill>
                <a:srgbClr val="A9071E"/>
              </a:solidFill>
              <a:latin typeface="Algerian" panose="04020705040A02060702" pitchFamily="82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1495DEA1-103D-4126-BC56-E21119A643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77712660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3916825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0CAA8D-E0DC-416B-8B0F-E9ABBD1A5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9952" y="990418"/>
            <a:ext cx="4941123" cy="712594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BF361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IN" b="1" dirty="0">
              <a:solidFill>
                <a:srgbClr val="BF361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6B6ADBB-A1B5-4447-95AE-B92131EA87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1624" y="2113599"/>
            <a:ext cx="9163051" cy="3753423"/>
          </a:xfrm>
        </p:spPr>
        <p:txBody>
          <a:bodyPr>
            <a:noAutofit/>
          </a:bodyPr>
          <a:lstStyle/>
          <a:p>
            <a:pPr algn="just">
              <a:buFont typeface="Wingdings" pitchFamily="2" charset="2"/>
              <a:buChar char="§"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Cambria Math" panose="02040503050406030204" pitchFamily="18" charset="0"/>
                <a:cs typeface="Times New Roman" pitchFamily="18" charset="0"/>
              </a:rPr>
              <a:t>The GROCO is a local mobile E-commerce platform that is transforming the shopping experience for people, by connecting them to local store.</a:t>
            </a:r>
          </a:p>
          <a:p>
            <a:pPr algn="just">
              <a:buFont typeface="Wingdings" pitchFamily="2" charset="2"/>
              <a:buChar char="§"/>
            </a:pPr>
            <a:r>
              <a:rPr lang="en-IN" b="1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Cambria Math" panose="02040503050406030204" pitchFamily="18" charset="0"/>
                <a:cs typeface="Times New Roman" pitchFamily="18" charset="0"/>
              </a:rPr>
              <a:t>User can order through the app and get everything delivered to their doorstep easily and quickly.</a:t>
            </a:r>
          </a:p>
          <a:p>
            <a:pPr algn="just">
              <a:buNone/>
            </a:pPr>
            <a:endParaRPr lang="en-IN" b="1" dirty="0" smtClean="0">
              <a:solidFill>
                <a:schemeClr val="accent2">
                  <a:lumMod val="50000"/>
                </a:schemeClr>
              </a:solidFill>
              <a:latin typeface="Times New Roman" pitchFamily="18" charset="0"/>
              <a:ea typeface="Cambria Math" panose="02040503050406030204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ü"/>
            </a:pPr>
            <a:r>
              <a:rPr lang="en-IN" b="1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Cambria Math" panose="02040503050406030204" pitchFamily="18" charset="0"/>
                <a:cs typeface="Times New Roman" pitchFamily="18" charset="0"/>
              </a:rPr>
              <a:t>AIM:- </a:t>
            </a:r>
            <a:r>
              <a:rPr lang="en-IN" b="1" dirty="0" smtClean="0">
                <a:solidFill>
                  <a:schemeClr val="tx1"/>
                </a:solidFill>
                <a:latin typeface="Times New Roman" pitchFamily="18" charset="0"/>
                <a:ea typeface="Cambria Math" panose="02040503050406030204" pitchFamily="18" charset="0"/>
                <a:cs typeface="Times New Roman" pitchFamily="18" charset="0"/>
              </a:rPr>
              <a:t>“To become the one-stop shop for all your needs.”</a:t>
            </a:r>
          </a:p>
          <a:p>
            <a:pPr algn="just">
              <a:buNone/>
            </a:pPr>
            <a:endParaRPr lang="en-IN" b="1" dirty="0" smtClean="0">
              <a:solidFill>
                <a:schemeClr val="tx1"/>
              </a:solidFill>
              <a:latin typeface="Times New Roman" pitchFamily="18" charset="0"/>
              <a:ea typeface="Cambria Math" panose="02040503050406030204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ü"/>
            </a:pPr>
            <a:r>
              <a:rPr lang="en-IN" b="1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Cambria Math" panose="02040503050406030204" pitchFamily="18" charset="0"/>
                <a:cs typeface="Times New Roman" pitchFamily="18" charset="0"/>
              </a:rPr>
              <a:t>VISION:-  </a:t>
            </a:r>
            <a:r>
              <a:rPr lang="en-IN" b="1" dirty="0" smtClean="0">
                <a:solidFill>
                  <a:schemeClr val="tx1"/>
                </a:solidFill>
                <a:latin typeface="Times New Roman" pitchFamily="18" charset="0"/>
                <a:ea typeface="Cambria Math" panose="02040503050406030204" pitchFamily="18" charset="0"/>
                <a:cs typeface="Times New Roman" pitchFamily="18" charset="0"/>
              </a:rPr>
              <a:t>“To build out our network to all the top cities so that consumers anywhere can rely on GROCO to get quick deliveries to their doorstep from trusted local retailer.”</a:t>
            </a:r>
            <a:endParaRPr lang="en-US" b="1" dirty="0" smtClean="0">
              <a:solidFill>
                <a:schemeClr val="accent2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IN" b="1" dirty="0" smtClean="0">
              <a:solidFill>
                <a:schemeClr val="accent2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  <a:cs typeface="Cascadia Mono SemiBold" panose="020B0609020000020004" pitchFamily="49" charset="0"/>
            </a:endParaRPr>
          </a:p>
          <a:p>
            <a:pPr algn="just">
              <a:buNone/>
            </a:pPr>
            <a:endParaRPr lang="en-IN" b="1" dirty="0">
              <a:solidFill>
                <a:schemeClr val="accent3">
                  <a:lumMod val="75000"/>
                </a:schemeClr>
              </a:solidFill>
              <a:latin typeface="Cascadia Mono SemiBold" panose="020B0609020000020004" pitchFamily="49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88718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990F834-988F-4155-932E-54A06C041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9340" y="286603"/>
            <a:ext cx="5638801" cy="1450757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Bahnschrift" panose="020B0502040204020203" pitchFamily="34" charset="0"/>
              </a:rPr>
              <a:t>TECHNOLOGY USED</a:t>
            </a:r>
            <a:endParaRPr lang="en-IN" dirty="0">
              <a:solidFill>
                <a:schemeClr val="accent1">
                  <a:lumMod val="75000"/>
                </a:schemeClr>
              </a:solidFill>
              <a:latin typeface="Bahnschrift" panose="020B0502040204020203" pitchFamily="34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427FFAC9-60E9-4862-BA82-620E9116E4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515502683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2193598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2927300-5037-4AF1-ABCA-5D6A5ADC6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639" y="390525"/>
            <a:ext cx="3151414" cy="571500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BF361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              </a:t>
            </a:r>
            <a:r>
              <a:rPr lang="en-US" sz="2000" u="sng" dirty="0">
                <a:solidFill>
                  <a:srgbClr val="BF361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FEASIBILITY</a:t>
            </a:r>
            <a:endParaRPr lang="en-IN" sz="2000" dirty="0">
              <a:solidFill>
                <a:srgbClr val="BF361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ED0014F-38A9-483A-B106-DD79DDB2D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6008" y="2023854"/>
            <a:ext cx="10058400" cy="3970546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COST :-</a:t>
            </a:r>
            <a:r>
              <a:rPr lang="en-US" b="1" dirty="0" smtClean="0">
                <a:solidFill>
                  <a:srgbClr val="6452CE"/>
                </a:solidFill>
                <a:latin typeface="Times New Roman" pitchFamily="18" charset="0"/>
                <a:cs typeface="Times New Roman" pitchFamily="18" charset="0"/>
              </a:rPr>
              <a:t> Developing and maintaining a web-app can involve significant costs, such as software development, hosting, and maintenance. The organization would need to evaluate whether the benefits of the web-app outweigh the costs</a:t>
            </a:r>
            <a:r>
              <a:rPr lang="en-US" dirty="0" smtClean="0">
                <a:solidFill>
                  <a:srgbClr val="D1D5DB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b="1" dirty="0" smtClean="0">
                <a:solidFill>
                  <a:srgbClr val="6452CE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SECURITY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:- </a:t>
            </a:r>
            <a:r>
              <a:rPr lang="en-US" b="1" dirty="0" smtClean="0">
                <a:solidFill>
                  <a:srgbClr val="6452CE"/>
                </a:solidFill>
                <a:latin typeface="Times New Roman" pitchFamily="18" charset="0"/>
                <a:cs typeface="Times New Roman" pitchFamily="18" charset="0"/>
              </a:rPr>
              <a:t>A web-app that deals with sensitive employee and financial data would need to meet strict security standards to protect against data breaches or cyber-attacks</a:t>
            </a:r>
            <a:r>
              <a:rPr lang="en-US" dirty="0" smtClean="0">
                <a:solidFill>
                  <a:srgbClr val="6452CE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INTEGRATION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:-</a:t>
            </a:r>
            <a:r>
              <a:rPr lang="en-US" b="1" dirty="0" smtClean="0">
                <a:solidFill>
                  <a:srgbClr val="6452CE"/>
                </a:solidFill>
                <a:latin typeface="Times New Roman" pitchFamily="18" charset="0"/>
                <a:cs typeface="Times New Roman" pitchFamily="18" charset="0"/>
              </a:rPr>
              <a:t>The web-app would need to integrate with other systems such as accounting software or payment platforms to ensure that travel expenses are accurately recorded and reimbursed</a:t>
            </a:r>
            <a:r>
              <a:rPr lang="en-US" dirty="0" smtClean="0">
                <a:solidFill>
                  <a:srgbClr val="6452CE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User adoption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:-</a:t>
            </a:r>
            <a:r>
              <a:rPr lang="en-US" b="1" dirty="0" smtClean="0">
                <a:solidFill>
                  <a:srgbClr val="551EE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solidFill>
                  <a:srgbClr val="6452CE"/>
                </a:solidFill>
                <a:latin typeface="Times New Roman" pitchFamily="18" charset="0"/>
                <a:cs typeface="Times New Roman" pitchFamily="18" charset="0"/>
              </a:rPr>
              <a:t>The success of a web-app would depend on employee adoption. The organization would need to ensure that the web-app is user-friendly, and training and support are provided to encourage adoption.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AutoShape 2" descr="Find MIMIT, Malout Malout Alumni Members Details Online | AlmaConnect">
            <a:extLst>
              <a:ext uri="{FF2B5EF4-FFF2-40B4-BE49-F238E27FC236}">
                <a16:creationId xmlns:a16="http://schemas.microsoft.com/office/drawing/2014/main" xmlns="" id="{31D77FCB-3278-464C-81C4-12AA8F72AA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43027DC-A2CB-478E-9C62-A72C314ABFB8}"/>
              </a:ext>
            </a:extLst>
          </p:cNvPr>
          <p:cNvSpPr txBox="1"/>
          <p:nvPr/>
        </p:nvSpPr>
        <p:spPr>
          <a:xfrm>
            <a:off x="1104899" y="1009650"/>
            <a:ext cx="98393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D80E48"/>
                </a:solidFill>
                <a:latin typeface="Times New Roman" pitchFamily="18" charset="0"/>
                <a:ea typeface="Cascadia Mono" panose="020B0609020000020004" pitchFamily="49" charset="0"/>
                <a:cs typeface="Times New Roman" pitchFamily="18" charset="0"/>
              </a:rPr>
              <a:t>A shopping and reimbursement web-app could be an efficient and effective solution for purchasing and  managed tracking . It is feasible in all way-</a:t>
            </a:r>
            <a:endParaRPr lang="en-IN" sz="1600" b="1" dirty="0">
              <a:solidFill>
                <a:srgbClr val="D80E48"/>
              </a:solidFill>
              <a:latin typeface="Times New Roman" pitchFamily="18" charset="0"/>
              <a:ea typeface="Cascadia Mono" panose="020B0609020000020004" pitchFamily="49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68941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9CF7437-B3AD-471F-BACF-364B6FDC1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261203"/>
            <a:ext cx="3721100" cy="1450757"/>
          </a:xfrm>
        </p:spPr>
        <p:txBody>
          <a:bodyPr/>
          <a:lstStyle/>
          <a:p>
            <a:r>
              <a:rPr lang="en-IN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DATA FLOW DIAGRAM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9E3B1C3C-020A-02F6-7436-246B0C6B4594}"/>
              </a:ext>
            </a:extLst>
          </p:cNvPr>
          <p:cNvSpPr/>
          <p:nvPr/>
        </p:nvSpPr>
        <p:spPr>
          <a:xfrm>
            <a:off x="656735" y="2164532"/>
            <a:ext cx="2799760" cy="669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Consumers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20FF17D4-FE87-35FE-C751-16AE9669FF01}"/>
              </a:ext>
            </a:extLst>
          </p:cNvPr>
          <p:cNvSpPr/>
          <p:nvPr/>
        </p:nvSpPr>
        <p:spPr>
          <a:xfrm>
            <a:off x="4742666" y="2702841"/>
            <a:ext cx="2799760" cy="669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Application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F81EC4D7-51F5-B955-DADE-1EED3C425AC4}"/>
              </a:ext>
            </a:extLst>
          </p:cNvPr>
          <p:cNvSpPr/>
          <p:nvPr/>
        </p:nvSpPr>
        <p:spPr>
          <a:xfrm>
            <a:off x="8561503" y="2126725"/>
            <a:ext cx="2799760" cy="669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City Admin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1D49BBB5-B6A8-1A1A-0A30-B544FB36A9D9}"/>
              </a:ext>
            </a:extLst>
          </p:cNvPr>
          <p:cNvSpPr/>
          <p:nvPr/>
        </p:nvSpPr>
        <p:spPr>
          <a:xfrm>
            <a:off x="8656753" y="4852820"/>
            <a:ext cx="2799760" cy="669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Local store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BA51DBB0-FB36-7CCB-4340-A694AEA515B2}"/>
              </a:ext>
            </a:extLst>
          </p:cNvPr>
          <p:cNvSpPr/>
          <p:nvPr/>
        </p:nvSpPr>
        <p:spPr>
          <a:xfrm>
            <a:off x="3342491" y="4814720"/>
            <a:ext cx="2799760" cy="669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Delivery boy</a:t>
            </a:r>
            <a:endParaRPr lang="en-US" dirty="0"/>
          </a:p>
        </p:txBody>
      </p:sp>
      <p:cxnSp>
        <p:nvCxnSpPr>
          <p:cNvPr id="21" name="Elbow Connector 20"/>
          <p:cNvCxnSpPr/>
          <p:nvPr/>
        </p:nvCxnSpPr>
        <p:spPr>
          <a:xfrm>
            <a:off x="3524250" y="2524125"/>
            <a:ext cx="1085850" cy="485775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/>
          <p:nvPr/>
        </p:nvCxnSpPr>
        <p:spPr>
          <a:xfrm flipV="1">
            <a:off x="7629525" y="2457450"/>
            <a:ext cx="838200" cy="571500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/>
          <p:nvPr/>
        </p:nvCxnSpPr>
        <p:spPr>
          <a:xfrm rot="10800000" flipV="1">
            <a:off x="6238876" y="3295650"/>
            <a:ext cx="3457575" cy="1619250"/>
          </a:xfrm>
          <a:prstGeom prst="bentConnector3">
            <a:avLst>
              <a:gd name="adj1" fmla="val 5000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rot="5400000" flipH="1" flipV="1">
            <a:off x="9467850" y="3086100"/>
            <a:ext cx="419100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Bent-Up Arrow 49"/>
          <p:cNvSpPr/>
          <p:nvPr/>
        </p:nvSpPr>
        <p:spPr>
          <a:xfrm flipH="1">
            <a:off x="1133475" y="3028950"/>
            <a:ext cx="2181224" cy="2257425"/>
          </a:xfrm>
          <a:prstGeom prst="bentUpArrow">
            <a:avLst>
              <a:gd name="adj1" fmla="val 13210"/>
              <a:gd name="adj2" fmla="val 24740"/>
              <a:gd name="adj3" fmla="val 212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6324600" y="5105400"/>
            <a:ext cx="2162175" cy="1588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rot="10800000">
            <a:off x="6286500" y="5343528"/>
            <a:ext cx="2228850" cy="9523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3571875" y="2114550"/>
            <a:ext cx="1121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Get Order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7277100" y="1990725"/>
            <a:ext cx="1201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Take Order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8058150" y="3533775"/>
            <a:ext cx="2121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Send to Delivery Boy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1981200" y="3886200"/>
            <a:ext cx="2106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Deliver to Consumer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6657975" y="5553075"/>
            <a:ext cx="18056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Take Product</a:t>
            </a:r>
          </a:p>
          <a:p>
            <a:r>
              <a:rPr lang="en-IN" dirty="0" smtClean="0"/>
              <a:t> From Local Store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41095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xmlns="" id="{A77D0A4D-D99B-4C35-86BF-FC3D801C0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64900"/>
            <a:ext cx="3045350" cy="1042576"/>
          </a:xfrm>
        </p:spPr>
        <p:txBody>
          <a:bodyPr>
            <a:normAutofit fontScale="90000"/>
          </a:bodyPr>
          <a:lstStyle/>
          <a:p>
            <a:r>
              <a:rPr lang="en-IN" b="1" dirty="0" smtClean="0">
                <a:solidFill>
                  <a:srgbClr val="B33D1D"/>
                </a:solidFill>
                <a:latin typeface="Algerian" panose="04020705040A02060702" pitchFamily="82" charset="0"/>
              </a:rPr>
              <a:t>Product of GROCO</a:t>
            </a:r>
            <a:endParaRPr lang="en-IN" b="1" dirty="0">
              <a:solidFill>
                <a:srgbClr val="B33D1D"/>
              </a:solidFill>
              <a:latin typeface="Algerian" panose="04020705040A02060702" pitchFamily="82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66B6ADBB-A1B5-4447-95AE-B92131EA8756}"/>
              </a:ext>
            </a:extLst>
          </p:cNvPr>
          <p:cNvSpPr txBox="1">
            <a:spLocks/>
          </p:cNvSpPr>
          <p:nvPr/>
        </p:nvSpPr>
        <p:spPr>
          <a:xfrm>
            <a:off x="1228726" y="1923099"/>
            <a:ext cx="2466974" cy="3753423"/>
          </a:xfrm>
          <a:prstGeom prst="rect">
            <a:avLst/>
          </a:prstGeom>
        </p:spPr>
        <p:txBody>
          <a:bodyPr>
            <a:noAutofit/>
          </a:bodyPr>
          <a:lstStyle/>
          <a:p>
            <a:pPr marL="91440" marR="0" lvl="0" indent="-91440" algn="just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itchFamily="2" charset="2"/>
              <a:buChar char="ü"/>
              <a:tabLst/>
              <a:defRPr/>
            </a:pPr>
            <a:r>
              <a:rPr kumimoji="0" lang="en-I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Fresh</a:t>
            </a:r>
            <a:r>
              <a:rPr kumimoji="0" lang="en-IN" sz="2000" b="1" i="0" u="none" strike="noStrike" kern="1200" cap="none" spc="0" normalizeH="0" noProof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 Products</a:t>
            </a:r>
          </a:p>
          <a:p>
            <a:pPr marL="91440" marR="0" lvl="0" indent="-91440" algn="just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itchFamily="2" charset="2"/>
              <a:buChar char="ü"/>
              <a:tabLst/>
              <a:defRPr/>
            </a:pPr>
            <a:r>
              <a:rPr lang="en-IN" sz="2000" b="1" baseline="0" dirty="0" smtClean="0">
                <a:solidFill>
                  <a:schemeClr val="accent3">
                    <a:lumMod val="75000"/>
                  </a:schemeClr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Grocery</a:t>
            </a:r>
          </a:p>
          <a:p>
            <a:pPr marL="91440" marR="0" lvl="0" indent="-91440" algn="just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itchFamily="2" charset="2"/>
              <a:buChar char="ü"/>
              <a:tabLst/>
              <a:defRPr/>
            </a:pPr>
            <a:r>
              <a:rPr kumimoji="0" lang="en-IN" sz="2000" b="1" i="0" u="none" strike="noStrike" kern="1200" cap="none" spc="0" normalizeH="0" noProof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Electronics</a:t>
            </a:r>
          </a:p>
          <a:p>
            <a:pPr marL="91440" marR="0" lvl="0" indent="-91440" algn="just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itchFamily="2" charset="2"/>
              <a:buChar char="ü"/>
              <a:tabLst/>
              <a:defRPr/>
            </a:pPr>
            <a:r>
              <a:rPr lang="en-IN" sz="2000" b="1" baseline="0" dirty="0" smtClean="0">
                <a:solidFill>
                  <a:schemeClr val="accent3">
                    <a:lumMod val="75000"/>
                  </a:schemeClr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Pet</a:t>
            </a:r>
            <a:r>
              <a:rPr lang="en-IN" sz="2000" b="1" dirty="0" smtClean="0">
                <a:solidFill>
                  <a:schemeClr val="accent3">
                    <a:lumMod val="75000"/>
                  </a:schemeClr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 Care</a:t>
            </a:r>
          </a:p>
          <a:p>
            <a:pPr marL="91440" marR="0" lvl="0" indent="-91440" algn="just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itchFamily="2" charset="2"/>
              <a:buChar char="ü"/>
              <a:tabLst/>
              <a:defRPr/>
            </a:pPr>
            <a:r>
              <a:rPr kumimoji="0" lang="en-I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Bakery</a:t>
            </a:r>
          </a:p>
          <a:p>
            <a:pPr marL="91440" marR="0" lvl="0" indent="-91440" algn="just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itchFamily="2" charset="2"/>
              <a:buChar char="ü"/>
              <a:tabLst/>
              <a:defRPr/>
            </a:pPr>
            <a:r>
              <a:rPr lang="en-IN" sz="2000" b="1" dirty="0" smtClean="0">
                <a:solidFill>
                  <a:schemeClr val="accent3">
                    <a:lumMod val="75000"/>
                  </a:schemeClr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Cosmetics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66B6ADBB-A1B5-4447-95AE-B92131EA8756}"/>
              </a:ext>
            </a:extLst>
          </p:cNvPr>
          <p:cNvSpPr txBox="1">
            <a:spLocks/>
          </p:cNvSpPr>
          <p:nvPr/>
        </p:nvSpPr>
        <p:spPr>
          <a:xfrm>
            <a:off x="3676651" y="1904049"/>
            <a:ext cx="2466974" cy="3753423"/>
          </a:xfrm>
          <a:prstGeom prst="rect">
            <a:avLst/>
          </a:prstGeom>
        </p:spPr>
        <p:txBody>
          <a:bodyPr>
            <a:noAutofit/>
          </a:bodyPr>
          <a:lstStyle/>
          <a:p>
            <a:pPr marL="91440" marR="0" lvl="0" indent="-91440" algn="just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Tx/>
              <a:buChar char="→"/>
              <a:tabLst/>
              <a:defRPr/>
            </a:pPr>
            <a:r>
              <a:rPr lang="en-IN" sz="2000" b="1" dirty="0" smtClean="0">
                <a:solidFill>
                  <a:schemeClr val="accent3">
                    <a:lumMod val="75000"/>
                  </a:schemeClr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Meats</a:t>
            </a:r>
          </a:p>
          <a:p>
            <a:pPr marL="91440" marR="0" lvl="0" indent="-91440" algn="just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Tx/>
              <a:buChar char="→"/>
              <a:tabLst/>
              <a:defRPr/>
            </a:pPr>
            <a:r>
              <a:rPr lang="en-IN" sz="2000" b="1" dirty="0" smtClean="0">
                <a:solidFill>
                  <a:schemeClr val="accent3">
                    <a:lumMod val="75000"/>
                  </a:schemeClr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Oats</a:t>
            </a:r>
          </a:p>
          <a:p>
            <a:pPr marL="91440" marR="0" lvl="0" indent="-91440" algn="just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Tx/>
              <a:buChar char="→"/>
              <a:tabLst/>
              <a:defRPr/>
            </a:pPr>
            <a:r>
              <a:rPr kumimoji="0" lang="en-IN" sz="2000" b="1" i="0" u="none" strike="noStrike" kern="1200" cap="none" spc="0" normalizeH="0" noProof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Mobile</a:t>
            </a:r>
          </a:p>
          <a:p>
            <a:pPr marL="91440" marR="0" lvl="0" indent="-91440" algn="just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Tx/>
              <a:buChar char="→"/>
              <a:tabLst/>
              <a:defRPr/>
            </a:pPr>
            <a:r>
              <a:rPr lang="en-IN" sz="2000" b="1" dirty="0" smtClean="0">
                <a:solidFill>
                  <a:schemeClr val="accent3">
                    <a:lumMod val="75000"/>
                  </a:schemeClr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Pedigree</a:t>
            </a:r>
          </a:p>
          <a:p>
            <a:pPr marL="91440" marR="0" lvl="0" indent="-91440" algn="just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Tx/>
              <a:buChar char="→"/>
              <a:tabLst/>
              <a:defRPr/>
            </a:pPr>
            <a:r>
              <a:rPr kumimoji="0" lang="en-IN" sz="2000" b="1" i="0" u="none" strike="noStrike" kern="1200" cap="none" spc="0" normalizeH="0" noProof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Cake</a:t>
            </a:r>
          </a:p>
          <a:p>
            <a:pPr marL="91440" marR="0" lvl="0" indent="-91440" algn="just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Tx/>
              <a:buChar char="→"/>
              <a:tabLst/>
              <a:defRPr/>
            </a:pPr>
            <a:r>
              <a:rPr lang="en-IN" sz="2000" b="1" dirty="0" smtClean="0">
                <a:solidFill>
                  <a:schemeClr val="accent3">
                    <a:lumMod val="75000"/>
                  </a:schemeClr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Make-up products</a:t>
            </a:r>
            <a:endParaRPr kumimoji="0" lang="en-IN" sz="2000" b="1" i="0" u="none" strike="noStrike" kern="1200" cap="none" spc="0" normalizeH="0" noProof="0" dirty="0" smtClean="0">
              <a:ln>
                <a:noFill/>
              </a:ln>
              <a:solidFill>
                <a:schemeClr val="accent3">
                  <a:lumMod val="75000"/>
                </a:schemeClr>
              </a:solidFill>
              <a:effectLst/>
              <a:uLnTx/>
              <a:uFillTx/>
              <a:latin typeface="Cascadia Mono SemiBold" panose="020B0609020000020004" pitchFamily="49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  <a:p>
            <a:pPr marL="91440" marR="0" lvl="0" indent="-91440" algn="just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Tx/>
              <a:buChar char="→"/>
              <a:tabLst/>
              <a:defRPr/>
            </a:pPr>
            <a:endParaRPr kumimoji="0" lang="en-IN" sz="2000" b="1" i="0" u="none" strike="noStrike" kern="1200" cap="none" spc="0" normalizeH="0" noProof="0" dirty="0" smtClean="0">
              <a:ln>
                <a:noFill/>
              </a:ln>
              <a:solidFill>
                <a:schemeClr val="accent3">
                  <a:lumMod val="75000"/>
                </a:schemeClr>
              </a:solidFill>
              <a:effectLst/>
              <a:uLnTx/>
              <a:uFillTx/>
              <a:latin typeface="Cascadia Mono SemiBold" panose="020B0609020000020004" pitchFamily="49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66B6ADBB-A1B5-4447-95AE-B92131EA8756}"/>
              </a:ext>
            </a:extLst>
          </p:cNvPr>
          <p:cNvSpPr txBox="1">
            <a:spLocks/>
          </p:cNvSpPr>
          <p:nvPr/>
        </p:nvSpPr>
        <p:spPr>
          <a:xfrm>
            <a:off x="6858000" y="2513649"/>
            <a:ext cx="3352800" cy="2915601"/>
          </a:xfrm>
          <a:prstGeom prst="rect">
            <a:avLst/>
          </a:prstGeom>
        </p:spPr>
        <p:txBody>
          <a:bodyPr>
            <a:noAutofit/>
          </a:bodyPr>
          <a:lstStyle/>
          <a:p>
            <a:pPr marL="91440" marR="0" lvl="0" indent="-91440" algn="just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itchFamily="2" charset="2"/>
              <a:buChar char="ü"/>
              <a:tabLst/>
              <a:defRPr/>
            </a:pPr>
            <a:r>
              <a:rPr lang="en-IN" sz="2000" b="1" dirty="0" smtClean="0"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UPCOMING UPDATES</a:t>
            </a:r>
          </a:p>
          <a:p>
            <a:pPr marL="91440" marR="0" lvl="0" indent="-91440" algn="just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tabLst/>
              <a:defRPr/>
            </a:pPr>
            <a:r>
              <a:rPr lang="en-IN" sz="2000" b="1" dirty="0" smtClean="0">
                <a:solidFill>
                  <a:schemeClr val="accent3">
                    <a:lumMod val="75000"/>
                  </a:schemeClr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MONITERS AT THE TIME OF PACKEGING.</a:t>
            </a:r>
          </a:p>
          <a:p>
            <a:pPr marL="91440" marR="0" lvl="0" indent="-91440" algn="just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tabLst/>
              <a:defRPr/>
            </a:pPr>
            <a:r>
              <a:rPr kumimoji="0" lang="en-IN" sz="2000" b="1" i="0" u="none" strike="noStrike" kern="1200" cap="none" spc="0" normalizeH="0" noProof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SERVICES OF ELECTRONIC PRODUCTS.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7D0A4D-D99B-4C35-86BF-FC3D801C0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64900"/>
            <a:ext cx="3045350" cy="1042576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B33D1D"/>
                </a:solidFill>
                <a:latin typeface="Algerian" panose="04020705040A02060702" pitchFamily="82" charset="0"/>
              </a:rPr>
              <a:t>FEATURES</a:t>
            </a:r>
            <a:endParaRPr lang="en-IN" b="1" dirty="0">
              <a:solidFill>
                <a:srgbClr val="B33D1D"/>
              </a:solidFill>
              <a:latin typeface="Algerian" panose="04020705040A02060702" pitchFamily="82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0B3B7F3A-E831-41F2-B72C-10297C5816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349544934"/>
              </p:ext>
            </p:extLst>
          </p:nvPr>
        </p:nvGraphicFramePr>
        <p:xfrm>
          <a:off x="1037879" y="1864784"/>
          <a:ext cx="10108276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3232776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B721B60-AE3F-4FAF-9F7F-AC79A337F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6793" y="668266"/>
            <a:ext cx="10058400" cy="1033150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D80E48"/>
                </a:solidFill>
                <a:latin typeface="Cooper Black" panose="0208090404030B020404" pitchFamily="18" charset="0"/>
              </a:rPr>
              <a:t>Methodology / Planning of work</a:t>
            </a:r>
            <a:endParaRPr lang="en-IN" sz="4400" dirty="0">
              <a:solidFill>
                <a:srgbClr val="D80E48"/>
              </a:solidFill>
              <a:latin typeface="Cooper Black" panose="0208090404030B0204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078773C-DED4-4976-95BC-AF5C4AFCAC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6805" y="1895475"/>
            <a:ext cx="10058400" cy="4124325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REQIREMENT GATHERING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:- </a:t>
            </a:r>
            <a:r>
              <a:rPr lang="en-US" b="1" dirty="0" smtClean="0">
                <a:solidFill>
                  <a:srgbClr val="6452CE"/>
                </a:solidFill>
                <a:latin typeface="Times New Roman" pitchFamily="18" charset="0"/>
                <a:cs typeface="Times New Roman" pitchFamily="18" charset="0"/>
              </a:rPr>
              <a:t>This step involves gathering requirements from stakeholders, including employees who will use the web-app and managers who will approve order requests and reimbursements. The requirements can include features, functionality, user interface design, security, and compliance requirements</a:t>
            </a:r>
            <a:r>
              <a:rPr lang="en-US" dirty="0" smtClean="0">
                <a:solidFill>
                  <a:srgbClr val="6452CE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dirty="0" smtClean="0">
              <a:solidFill>
                <a:srgbClr val="6452CE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DESIGN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:- </a:t>
            </a:r>
            <a:r>
              <a:rPr lang="en-US" b="1" dirty="0" smtClean="0">
                <a:solidFill>
                  <a:srgbClr val="6452CE"/>
                </a:solidFill>
                <a:latin typeface="Times New Roman" pitchFamily="18" charset="0"/>
                <a:cs typeface="Times New Roman" pitchFamily="18" charset="0"/>
              </a:rPr>
              <a:t>Based on the requirements, the design phase involves creating a high-level design of the web-app, including the architecture, data models, and user interface design. The design phase can also include defining the technology stack, such as the programming language, database, and hosting environment.</a:t>
            </a:r>
          </a:p>
          <a:p>
            <a:endParaRPr lang="en-US" b="1" dirty="0" smtClean="0">
              <a:solidFill>
                <a:srgbClr val="6452CE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MAINTENANCE:-</a:t>
            </a:r>
            <a:r>
              <a:rPr lang="en-US" b="1" dirty="0" smtClean="0">
                <a:solidFill>
                  <a:srgbClr val="6452CE"/>
                </a:solidFill>
                <a:latin typeface="Times New Roman" pitchFamily="18" charset="0"/>
                <a:cs typeface="Times New Roman" pitchFamily="18" charset="0"/>
              </a:rPr>
              <a:t>After the web-app is launched, maintenance involves ongoing support, bug fixes, updates, and enhancements based on feedback from users and stakeholders.</a:t>
            </a:r>
            <a:endParaRPr lang="en-IN" b="1" dirty="0" smtClean="0">
              <a:solidFill>
                <a:srgbClr val="6452CE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70185088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1096</TotalTime>
  <Words>524</Words>
  <Application>Microsoft Office PowerPoint</Application>
  <PresentationFormat>Custom</PresentationFormat>
  <Paragraphs>76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Retrospect</vt:lpstr>
      <vt:lpstr>GROCO – E-COMMERCE WEBSITE </vt:lpstr>
      <vt:lpstr>  INDEX</vt:lpstr>
      <vt:lpstr>INTRODUCTION</vt:lpstr>
      <vt:lpstr>TECHNOLOGY USED</vt:lpstr>
      <vt:lpstr>                                    FEASIBILITY</vt:lpstr>
      <vt:lpstr>DATA FLOW DIAGRAM</vt:lpstr>
      <vt:lpstr>Product of GROCO</vt:lpstr>
      <vt:lpstr>FEATURES</vt:lpstr>
      <vt:lpstr>Methodology / Planning of work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DAIRY HUT</dc:title>
  <dc:creator>ROSHNI SINGH</dc:creator>
  <cp:lastModifiedBy>Hi</cp:lastModifiedBy>
  <cp:revision>33</cp:revision>
  <dcterms:created xsi:type="dcterms:W3CDTF">2022-04-07T16:49:48Z</dcterms:created>
  <dcterms:modified xsi:type="dcterms:W3CDTF">2023-04-12T06:14:17Z</dcterms:modified>
</cp:coreProperties>
</file>