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75141-2DF1-4598-9D64-778090260D37}" type="datetimeFigureOut">
              <a:rPr lang="en-US" smtClean="0"/>
              <a:t>09/25/2019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CEA6B-17D5-49BC-BE6E-E5B4FAC60D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5909A35-7B43-4307-B91F-D0031BB84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99533DF8-CB8C-4470-BF5E-BCA947F30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D7D04AE0-CCFA-453F-B6E8-F0FAE96E5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A7C4AE5-7B4F-4E48-BB83-DA2C0600E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187FC928-8AD1-4EAD-AF60-45243B601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1929C54-A8AF-4B41-A6B9-8C5D2CCC7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C2EE2CAD-A558-4E10-92EB-EC6797AC1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EEB0202E-2C6C-4EC6-9B39-134547432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D11139E-D156-4D13-9CDA-6337DD1CF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4FE1DD1-EACB-4FB0-8A05-821B0F851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802BF331-3128-4FED-95B9-DF1FA30AA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1DD086BA-A670-4A41-9D61-D62E2D3A4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403466" y="735572"/>
            <a:ext cx="5524500" cy="30956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091212" y="4391003"/>
            <a:ext cx="11029213" cy="119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Dividing the dataset into different cluster is called K Means Clustering, This is a un supervise learning and we have to </a:t>
            </a:r>
          </a:p>
          <a:p>
            <a:r>
              <a:rPr lang="en-IN"/>
              <a:t>provide the number of cluster for this process, and the algo perform differently with different value of cluster.</a:t>
            </a:r>
          </a:p>
          <a:p/>
          <a:p>
            <a:r>
              <a:rPr lang="en-IN"/>
              <a:t>In this case we have 2 Cluster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useBgFill="0"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40663" y="236740"/>
            <a:ext cx="4272017" cy="3057525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</p:pic>
      <p:pic>
        <p:nvPicPr>
          <p:cNvPr id="5" name="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9198" y="317158"/>
            <a:ext cx="3791778" cy="2990850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851085" y="356664"/>
            <a:ext cx="4383592" cy="294322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20411" y="3778962"/>
            <a:ext cx="5262421" cy="644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For some one it might be 2 for other it might be 4 or 6,</a:t>
            </a:r>
          </a:p>
          <a:p>
            <a:r>
              <a:rPr lang="en-IN"/>
              <a:t>Then how to find the best value of 'K'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00046" y="572469"/>
            <a:ext cx="10580227" cy="351598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81358" y="4469470"/>
            <a:ext cx="9906260" cy="2290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For that we find SSE (Sum of Squared Error) </a:t>
            </a:r>
          </a:p>
          <a:p>
            <a:r>
              <a:rPr lang="en-IN"/>
              <a:t>i.e when K =1,  SSE = SSE1</a:t>
            </a:r>
          </a:p>
          <a:p>
            <a:r>
              <a:rPr lang="en-IN"/>
              <a:t>      when K =2, SSE = SSE1 + SSE2</a:t>
            </a:r>
          </a:p>
          <a:p>
            <a:r>
              <a:rPr lang="en-IN"/>
              <a:t>      .</a:t>
            </a:r>
          </a:p>
          <a:p>
            <a:r>
              <a:rPr lang="en-IN"/>
              <a:t>      .</a:t>
            </a:r>
          </a:p>
          <a:p>
            <a:r>
              <a:rPr lang="en-IN"/>
              <a:t>      .</a:t>
            </a:r>
          </a:p>
          <a:p>
            <a:r>
              <a:rPr lang="en-IN"/>
              <a:t>     when K=n, SSE = SSE1 + SSE2+........+SSEn</a:t>
            </a:r>
          </a:p>
          <a:p>
            <a:r>
              <a:rPr lang="en-IN"/>
              <a:t>and then draw a Graph and find 'ELBOW' and that Elbo point give the correct value of 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3535" y="197551"/>
            <a:ext cx="10483690" cy="399904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169679" y="4955964"/>
            <a:ext cx="6608237" cy="91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See in the graph we find 'Elbow' at K=4 , so the best no of cluster is 4.</a:t>
            </a:r>
          </a:p>
          <a:p/>
          <a:p>
            <a:r>
              <a:rPr lang="en-IN"/>
              <a:t>This Algorithm is known as "</a:t>
            </a:r>
            <a:r>
              <a:rPr lang="en-IN">
                <a:solidFill>
                  <a:srgbClr val="FFC000"/>
                </a:solidFill>
              </a:rPr>
              <a:t>Elbow  Algo</a:t>
            </a:r>
            <a:r>
              <a:rPr lang="en-IN"/>
              <a:t>"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909871" y="179045"/>
            <a:ext cx="7242334" cy="398897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14571" y="4234070"/>
            <a:ext cx="8252639" cy="119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Now considerd we have define cluster value as 2, It's mean we have to find 2 centroid, </a:t>
            </a:r>
          </a:p>
          <a:p>
            <a:r>
              <a:rPr lang="en-IN"/>
              <a:t>So for that - </a:t>
            </a:r>
          </a:p>
          <a:p/>
          <a:p>
            <a:r>
              <a:rPr lang="en-IN"/>
              <a:t>1) We put centroid any where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33402" y="505250"/>
            <a:ext cx="10564249" cy="451356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263839" y="5269832"/>
            <a:ext cx="10617666" cy="644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2) Make a perpendicular line and use it to divide the distance b/w  centroid in half and one side of perpendicular</a:t>
            </a:r>
          </a:p>
          <a:p>
            <a:r>
              <a:rPr lang="en-IN"/>
              <a:t> is one cluster and other side is other cluster.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05700" y="378842"/>
            <a:ext cx="10576587" cy="423280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153985" y="4955964"/>
            <a:ext cx="10209356" cy="644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3)  After dividing the centroid adjest the centroid according to there cluster so that they are in the center of </a:t>
            </a:r>
          </a:p>
          <a:p>
            <a:r>
              <a:rPr lang="en-IN"/>
              <a:t>     cluster.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24954" y="365416"/>
            <a:ext cx="10969465" cy="385163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185372" y="4767644"/>
            <a:ext cx="6472394" cy="37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4) Again start with the same process and divide the points in cluster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169156" y="339881"/>
            <a:ext cx="8802233" cy="365160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012745" y="4375310"/>
            <a:ext cx="2846829" cy="37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5) Again adjust the centroids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23660" y="215740"/>
            <a:ext cx="10007092" cy="396266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65665" y="4547937"/>
            <a:ext cx="5600745" cy="37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6) Repete the process till no point get changing the cluster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68249" y="390634"/>
            <a:ext cx="10780688" cy="378550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106905" y="4657790"/>
            <a:ext cx="3138383" cy="37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Then finally we have our cluster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251856" y="2152650"/>
            <a:ext cx="7499967" cy="2756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XYXY</dc:creator>
  <cp:lastModifiedBy>XYXY</cp:lastModifiedBy>
  <cp:revision>1</cp:revision>
  <dcterms:created xsi:type="dcterms:W3CDTF">2017-06-21T13:57:27Z</dcterms:created>
  <dcterms:modified xsi:type="dcterms:W3CDTF">2017-06-21T13:57:34Z</dcterms:modified>
</cp:coreProperties>
</file>