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8884-3E6B-4C6D-B036-20843048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A6F49-AB5D-41EB-93AD-E1042ACF1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BDE0A-0EC3-4953-A297-931415E8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4F615-E350-43C2-895C-94D0E2A3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D30CE-C012-4199-A504-5E0315B4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0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CA21-DD8B-40CB-A244-4436B3FE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46161-E169-4C27-9143-D7939F287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12BC5-4E47-4FA1-BAB4-160F20D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3F893-7A02-4FD6-BE28-623D9072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F0F4-5DF9-45A5-8F0E-226656D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9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3939E-3398-4359-9F5B-43695423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D7E16-32E7-4944-90E0-95835E746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3E20-A56B-48A5-82DE-175BDBA2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4C60-D017-467D-9D5E-2E0D1B5E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191C9-E685-4899-A31C-41FE5C8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09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C2B8-050E-44F4-B472-6BAFE4A1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9D87-CFFB-4B11-B2B4-CA93480C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41F67-C458-4D5F-A362-A85F9C48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52726-2F5A-4384-BB4F-EC4005C4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85F3-B095-4E27-BF7C-94BE9487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45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DFB3-CB5A-4E2B-9770-39945D1E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959B-BD54-459E-B15A-7E484228B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87975-324C-49BA-86C2-65ADE868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C64FE-3A71-47BC-8840-0A2A770C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2787D-BDB9-4C24-97DC-60CEBF64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74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55AD-F92E-4694-9FDC-72C2ED25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B9CD-1996-45E6-9E41-22BB9C709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152B2-D181-4E58-95C8-994F85C5E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6F357-F1E8-4321-A7F8-C39CFEE6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69E64-8030-45E5-927B-20BEC646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133C-FF12-451A-8D86-18706DD7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08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ED56-154A-4A44-90A1-FDB50E09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041E8-CEA6-42AF-9B2D-560B0EB2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ADB50-E5E6-4022-98A4-87C95F024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AA524-6A75-4D8A-93A0-948CA08C8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AE8E6-4D62-4AA2-937A-5D75AAC1C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41774-7D7E-456E-9291-C63DACC4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2107C8-257B-49AB-9D05-AB2931D5D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6E8B1-0B05-4398-AA2C-D221A329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16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61B6-10E0-4FE7-B3A5-4989E06F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7189-0940-44FE-8703-FE013181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BA20A-3177-4080-B1B8-A30BAFC4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D7135-13DC-42E1-9E57-7B806B4F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1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0DC1A-4708-46CE-853A-0C5350CE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4352C-1336-46BD-88F0-2808E82D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28954-79E4-4585-97BA-67F16997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9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9798-3777-4EAF-ADE2-4CD0B92B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3294-49B5-4B9D-AF1B-58C0285E7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998BF-D8E6-4B5F-9D76-658A75EB8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1662A-4614-4E56-8B0D-3C1A1D6A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602CA-F138-4D4D-BF77-825D0194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152E5-8A4F-47B0-B5FE-F699345B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0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32D2-6FB7-4E51-9376-D4B4544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EDE12-820A-4689-991A-CD062706E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67D1C-3407-4EB2-BF79-88C5D3EDE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2BAF8-90B7-4784-96E8-8B445C5E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04FFF-06BF-4E31-8190-E74D8C16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7034B-5555-4535-A334-4B868D56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14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409A2-86D4-44F8-B143-BFAABE27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A0567-7A70-46BF-897F-211D46E6E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3E97-128E-4A43-9813-F50E0C483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72F1-3B94-4FBB-8320-EA1DB823B09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A0A5-D144-4B9D-8EDB-3DAAFE9C3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B878-F8BD-40D8-99AE-F0F36ED5A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4A30F-285D-4314-A692-13D12F531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1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5CBE-8ED6-4010-B494-A3F67C132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FF5C0-F773-4B4F-BBC5-6BAB0D07F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F1360-A0E4-402F-9CE8-E166AFA800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753"/>
          <a:stretch/>
        </p:blipFill>
        <p:spPr>
          <a:xfrm>
            <a:off x="0" y="-56487"/>
            <a:ext cx="12325082" cy="691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0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2020-07-07T14:50:05Z</dcterms:created>
  <dcterms:modified xsi:type="dcterms:W3CDTF">2020-07-07T14:52:03Z</dcterms:modified>
</cp:coreProperties>
</file>