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4" r:id="rId3"/>
    <p:sldId id="262" r:id="rId4"/>
    <p:sldId id="263" r:id="rId5"/>
    <p:sldId id="276" r:id="rId6"/>
    <p:sldId id="275" r:id="rId7"/>
    <p:sldId id="256" r:id="rId8"/>
    <p:sldId id="258" r:id="rId9"/>
    <p:sldId id="269" r:id="rId10"/>
    <p:sldId id="264" r:id="rId11"/>
    <p:sldId id="272" r:id="rId12"/>
    <p:sldId id="266" r:id="rId13"/>
    <p:sldId id="270" r:id="rId14"/>
    <p:sldId id="271" r:id="rId15"/>
    <p:sldId id="267" r:id="rId16"/>
    <p:sldId id="268" r:id="rId17"/>
    <p:sldId id="260" r:id="rId18"/>
    <p:sldId id="26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45DBE-C954-46D6-AB17-E258D7D42D50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2587A8-B57D-409A-92EA-7A388B53791E}">
      <dgm:prSet phldrT="[Text]"/>
      <dgm:spPr/>
      <dgm:t>
        <a:bodyPr/>
        <a:lstStyle/>
        <a:p>
          <a:r>
            <a:rPr lang="en-US" dirty="0" smtClean="0"/>
            <a:t>SCREEN MANAGER</a:t>
          </a:r>
          <a:endParaRPr lang="en-US" dirty="0"/>
        </a:p>
      </dgm:t>
    </dgm:pt>
    <dgm:pt modelId="{196FA9C1-832B-4D9B-B7D1-53C27321B823}" type="parTrans" cxnId="{A434BE18-14DC-4664-BCF8-8FBE0F2F5B6A}">
      <dgm:prSet/>
      <dgm:spPr/>
      <dgm:t>
        <a:bodyPr/>
        <a:lstStyle/>
        <a:p>
          <a:endParaRPr lang="en-US"/>
        </a:p>
      </dgm:t>
    </dgm:pt>
    <dgm:pt modelId="{48957B6C-A896-4EEA-AD07-5D826ED19968}" type="sibTrans" cxnId="{A434BE18-14DC-4664-BCF8-8FBE0F2F5B6A}">
      <dgm:prSet/>
      <dgm:spPr/>
      <dgm:t>
        <a:bodyPr/>
        <a:lstStyle/>
        <a:p>
          <a:endParaRPr lang="en-US"/>
        </a:p>
      </dgm:t>
    </dgm:pt>
    <dgm:pt modelId="{F18DC71F-F8DC-449E-8B77-0519661A12EA}">
      <dgm:prSet phldrT="[Text]"/>
      <dgm:spPr/>
      <dgm:t>
        <a:bodyPr/>
        <a:lstStyle/>
        <a:p>
          <a:r>
            <a:rPr lang="en-US" dirty="0" smtClean="0"/>
            <a:t>TOP</a:t>
          </a:r>
          <a:endParaRPr lang="en-US" dirty="0"/>
        </a:p>
      </dgm:t>
    </dgm:pt>
    <dgm:pt modelId="{89A757AE-980C-4FEC-99DE-2F9E82C6F8BA}" type="parTrans" cxnId="{45AAFC03-D87D-4C8F-AA53-EC9C64D49CA4}">
      <dgm:prSet/>
      <dgm:spPr/>
      <dgm:t>
        <a:bodyPr/>
        <a:lstStyle/>
        <a:p>
          <a:endParaRPr lang="en-US"/>
        </a:p>
      </dgm:t>
    </dgm:pt>
    <dgm:pt modelId="{9320DC63-678D-49B2-83BC-F73ED13BAD96}" type="sibTrans" cxnId="{45AAFC03-D87D-4C8F-AA53-EC9C64D49CA4}">
      <dgm:prSet/>
      <dgm:spPr/>
      <dgm:t>
        <a:bodyPr/>
        <a:lstStyle/>
        <a:p>
          <a:endParaRPr lang="en-US"/>
        </a:p>
      </dgm:t>
    </dgm:pt>
    <dgm:pt modelId="{343646B8-587B-4CAE-BFFA-77A915824EFD}">
      <dgm:prSet phldrT="[Text]"/>
      <dgm:spPr/>
      <dgm:t>
        <a:bodyPr/>
        <a:lstStyle/>
        <a:p>
          <a:r>
            <a:rPr lang="en-US" dirty="0" smtClean="0"/>
            <a:t>LASTEST</a:t>
          </a:r>
          <a:endParaRPr lang="en-US" dirty="0"/>
        </a:p>
      </dgm:t>
    </dgm:pt>
    <dgm:pt modelId="{23B0883B-1960-4C2A-BD06-F09DF3D02BA8}" type="parTrans" cxnId="{BC3B1482-86FB-4D3E-A640-2EEB4F4AA872}">
      <dgm:prSet/>
      <dgm:spPr/>
      <dgm:t>
        <a:bodyPr/>
        <a:lstStyle/>
        <a:p>
          <a:endParaRPr lang="en-US"/>
        </a:p>
      </dgm:t>
    </dgm:pt>
    <dgm:pt modelId="{5C710C7D-97BD-484C-8F2A-DAEA954A7C63}" type="sibTrans" cxnId="{BC3B1482-86FB-4D3E-A640-2EEB4F4AA872}">
      <dgm:prSet/>
      <dgm:spPr/>
      <dgm:t>
        <a:bodyPr/>
        <a:lstStyle/>
        <a:p>
          <a:endParaRPr lang="en-US"/>
        </a:p>
      </dgm:t>
    </dgm:pt>
    <dgm:pt modelId="{550DD42E-B3E2-48B2-A9A3-E3BAACE39F7C}">
      <dgm:prSet phldrT="[Text]"/>
      <dgm:spPr/>
      <dgm:t>
        <a:bodyPr/>
        <a:lstStyle/>
        <a:p>
          <a:r>
            <a:rPr lang="en-US" dirty="0" smtClean="0"/>
            <a:t>BUSINESS</a:t>
          </a:r>
          <a:endParaRPr lang="en-US" dirty="0"/>
        </a:p>
      </dgm:t>
    </dgm:pt>
    <dgm:pt modelId="{6C7A7DB3-532D-4C0D-9686-7077E17DDB61}" type="parTrans" cxnId="{5A5083F0-16E3-408B-820B-FF17F05CDE76}">
      <dgm:prSet/>
      <dgm:spPr/>
      <dgm:t>
        <a:bodyPr/>
        <a:lstStyle/>
        <a:p>
          <a:endParaRPr lang="en-US"/>
        </a:p>
      </dgm:t>
    </dgm:pt>
    <dgm:pt modelId="{76DD8923-3F78-4E55-8917-456E2491F81C}" type="sibTrans" cxnId="{5A5083F0-16E3-408B-820B-FF17F05CDE76}">
      <dgm:prSet/>
      <dgm:spPr/>
      <dgm:t>
        <a:bodyPr/>
        <a:lstStyle/>
        <a:p>
          <a:endParaRPr lang="en-US"/>
        </a:p>
      </dgm:t>
    </dgm:pt>
    <dgm:pt modelId="{086EC674-28A1-4B37-AB12-87C5FC868A1B}">
      <dgm:prSet phldrT="[Text]"/>
      <dgm:spPr/>
      <dgm:t>
        <a:bodyPr/>
        <a:lstStyle/>
        <a:p>
          <a:r>
            <a:rPr lang="en-US" dirty="0" smtClean="0"/>
            <a:t>SPORTS</a:t>
          </a:r>
          <a:endParaRPr lang="en-US" dirty="0"/>
        </a:p>
      </dgm:t>
    </dgm:pt>
    <dgm:pt modelId="{9D34803D-290E-46D3-A32C-2FEAA873F83D}" type="parTrans" cxnId="{2CE1082F-6D86-4757-952D-0A69D6AA6369}">
      <dgm:prSet/>
      <dgm:spPr/>
      <dgm:t>
        <a:bodyPr/>
        <a:lstStyle/>
        <a:p>
          <a:endParaRPr lang="en-US"/>
        </a:p>
      </dgm:t>
    </dgm:pt>
    <dgm:pt modelId="{89170B33-2F4B-4111-970C-CA86D69DEB12}" type="sibTrans" cxnId="{2CE1082F-6D86-4757-952D-0A69D6AA6369}">
      <dgm:prSet/>
      <dgm:spPr/>
      <dgm:t>
        <a:bodyPr/>
        <a:lstStyle/>
        <a:p>
          <a:endParaRPr lang="en-US"/>
        </a:p>
      </dgm:t>
    </dgm:pt>
    <dgm:pt modelId="{093B3173-ECAD-4359-96C8-67BD747F7A13}" type="pres">
      <dgm:prSet presAssocID="{08045DBE-C954-46D6-AB17-E258D7D42D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0139FA-4AA3-4587-B2EC-3BCE6DE0A85C}" type="pres">
      <dgm:prSet presAssocID="{FC2587A8-B57D-409A-92EA-7A388B53791E}" presName="hierRoot1" presStyleCnt="0"/>
      <dgm:spPr/>
    </dgm:pt>
    <dgm:pt modelId="{D5C25422-B30F-473C-98B7-BB13367BF1A4}" type="pres">
      <dgm:prSet presAssocID="{FC2587A8-B57D-409A-92EA-7A388B53791E}" presName="composite" presStyleCnt="0"/>
      <dgm:spPr/>
    </dgm:pt>
    <dgm:pt modelId="{6F60A660-87B8-443C-BCFA-6DDC96690E32}" type="pres">
      <dgm:prSet presAssocID="{FC2587A8-B57D-409A-92EA-7A388B53791E}" presName="background" presStyleLbl="node0" presStyleIdx="0" presStyleCnt="1"/>
      <dgm:spPr/>
    </dgm:pt>
    <dgm:pt modelId="{026EB798-5171-4BDE-99E3-78CC4464740E}" type="pres">
      <dgm:prSet presAssocID="{FC2587A8-B57D-409A-92EA-7A388B53791E}" presName="text" presStyleLbl="fgAcc0" presStyleIdx="0" presStyleCnt="1" custLinFactNeighborX="-3629" custLinFactNeighborY="-350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490BC7-F563-460D-A06B-61154B4D17AC}" type="pres">
      <dgm:prSet presAssocID="{FC2587A8-B57D-409A-92EA-7A388B53791E}" presName="hierChild2" presStyleCnt="0"/>
      <dgm:spPr/>
    </dgm:pt>
    <dgm:pt modelId="{14E64C0A-4851-45FE-8E3A-C05F403E594C}" type="pres">
      <dgm:prSet presAssocID="{89A757AE-980C-4FEC-99DE-2F9E82C6F8BA}" presName="Name10" presStyleLbl="parChTrans1D2" presStyleIdx="0" presStyleCnt="4"/>
      <dgm:spPr/>
      <dgm:t>
        <a:bodyPr/>
        <a:lstStyle/>
        <a:p>
          <a:endParaRPr lang="en-US"/>
        </a:p>
      </dgm:t>
    </dgm:pt>
    <dgm:pt modelId="{98E80144-E2EB-4239-8396-81EF3B5CC857}" type="pres">
      <dgm:prSet presAssocID="{F18DC71F-F8DC-449E-8B77-0519661A12EA}" presName="hierRoot2" presStyleCnt="0"/>
      <dgm:spPr/>
    </dgm:pt>
    <dgm:pt modelId="{32398610-ED32-4A08-AA3B-50BF5005AC05}" type="pres">
      <dgm:prSet presAssocID="{F18DC71F-F8DC-449E-8B77-0519661A12EA}" presName="composite2" presStyleCnt="0"/>
      <dgm:spPr/>
    </dgm:pt>
    <dgm:pt modelId="{5E99917E-17B9-48D3-9B8C-FAAC42D21166}" type="pres">
      <dgm:prSet presAssocID="{F18DC71F-F8DC-449E-8B77-0519661A12EA}" presName="background2" presStyleLbl="node2" presStyleIdx="0" presStyleCnt="4"/>
      <dgm:spPr/>
    </dgm:pt>
    <dgm:pt modelId="{CE5F7792-9332-45DA-A6D5-AF6B25AE06A3}" type="pres">
      <dgm:prSet presAssocID="{F18DC71F-F8DC-449E-8B77-0519661A12EA}" presName="text2" presStyleLbl="fgAcc2" presStyleIdx="0" presStyleCnt="4" custLinFactNeighborX="-37482" custLinFactNeighborY="-28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912457-18F2-4D13-A258-78B38C7BCE69}" type="pres">
      <dgm:prSet presAssocID="{F18DC71F-F8DC-449E-8B77-0519661A12EA}" presName="hierChild3" presStyleCnt="0"/>
      <dgm:spPr/>
    </dgm:pt>
    <dgm:pt modelId="{1AFD2237-C280-43DC-A6E8-FA9C589A5226}" type="pres">
      <dgm:prSet presAssocID="{23B0883B-1960-4C2A-BD06-F09DF3D02BA8}" presName="Name10" presStyleLbl="parChTrans1D2" presStyleIdx="1" presStyleCnt="4"/>
      <dgm:spPr/>
      <dgm:t>
        <a:bodyPr/>
        <a:lstStyle/>
        <a:p>
          <a:endParaRPr lang="en-US"/>
        </a:p>
      </dgm:t>
    </dgm:pt>
    <dgm:pt modelId="{E5794E7A-0C27-4127-920D-82E8220210BE}" type="pres">
      <dgm:prSet presAssocID="{343646B8-587B-4CAE-BFFA-77A915824EFD}" presName="hierRoot2" presStyleCnt="0"/>
      <dgm:spPr/>
    </dgm:pt>
    <dgm:pt modelId="{951B9329-06B5-4BA0-A6CE-9D32AE0DD7C6}" type="pres">
      <dgm:prSet presAssocID="{343646B8-587B-4CAE-BFFA-77A915824EFD}" presName="composite2" presStyleCnt="0"/>
      <dgm:spPr/>
    </dgm:pt>
    <dgm:pt modelId="{83A0CFFE-E103-4265-9EF0-184D53274A3C}" type="pres">
      <dgm:prSet presAssocID="{343646B8-587B-4CAE-BFFA-77A915824EFD}" presName="background2" presStyleLbl="node2" presStyleIdx="1" presStyleCnt="4"/>
      <dgm:spPr/>
    </dgm:pt>
    <dgm:pt modelId="{28A2147D-F79E-42D6-AC3A-B4CDAB117D0D}" type="pres">
      <dgm:prSet presAssocID="{343646B8-587B-4CAE-BFFA-77A915824EFD}" presName="text2" presStyleLbl="fgAcc2" presStyleIdx="1" presStyleCnt="4" custLinFactNeighborX="1602" custLinFactNeighborY="138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A164D2-1C4C-4700-9F4C-E71E75B8C621}" type="pres">
      <dgm:prSet presAssocID="{343646B8-587B-4CAE-BFFA-77A915824EFD}" presName="hierChild3" presStyleCnt="0"/>
      <dgm:spPr/>
    </dgm:pt>
    <dgm:pt modelId="{5AF3A82D-169F-49B0-9CA3-7BF45A52C499}" type="pres">
      <dgm:prSet presAssocID="{6C7A7DB3-532D-4C0D-9686-7077E17DDB61}" presName="Name10" presStyleLbl="parChTrans1D2" presStyleIdx="2" presStyleCnt="4"/>
      <dgm:spPr/>
      <dgm:t>
        <a:bodyPr/>
        <a:lstStyle/>
        <a:p>
          <a:endParaRPr lang="en-US"/>
        </a:p>
      </dgm:t>
    </dgm:pt>
    <dgm:pt modelId="{F02AE733-6B00-492F-82C6-28396F9D32F5}" type="pres">
      <dgm:prSet presAssocID="{550DD42E-B3E2-48B2-A9A3-E3BAACE39F7C}" presName="hierRoot2" presStyleCnt="0"/>
      <dgm:spPr/>
    </dgm:pt>
    <dgm:pt modelId="{6DF90556-20AE-454C-BB58-A30E13056CE2}" type="pres">
      <dgm:prSet presAssocID="{550DD42E-B3E2-48B2-A9A3-E3BAACE39F7C}" presName="composite2" presStyleCnt="0"/>
      <dgm:spPr/>
    </dgm:pt>
    <dgm:pt modelId="{F600DDF9-5DB1-4BF3-8460-AD7AD1045CED}" type="pres">
      <dgm:prSet presAssocID="{550DD42E-B3E2-48B2-A9A3-E3BAACE39F7C}" presName="background2" presStyleLbl="node2" presStyleIdx="2" presStyleCnt="4"/>
      <dgm:spPr/>
    </dgm:pt>
    <dgm:pt modelId="{3C87E284-E2BC-4964-BB44-9A011A08FB24}" type="pres">
      <dgm:prSet presAssocID="{550DD42E-B3E2-48B2-A9A3-E3BAACE39F7C}" presName="text2" presStyleLbl="fgAcc2" presStyleIdx="2" presStyleCnt="4" custLinFactNeighborX="7354" custLinFactNeighborY="82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14ABBC-D4EE-42FF-86DE-239192EB80C5}" type="pres">
      <dgm:prSet presAssocID="{550DD42E-B3E2-48B2-A9A3-E3BAACE39F7C}" presName="hierChild3" presStyleCnt="0"/>
      <dgm:spPr/>
    </dgm:pt>
    <dgm:pt modelId="{F92F9B5E-4A31-4364-8A84-1E9863A4FCA6}" type="pres">
      <dgm:prSet presAssocID="{9D34803D-290E-46D3-A32C-2FEAA873F83D}" presName="Name10" presStyleLbl="parChTrans1D2" presStyleIdx="3" presStyleCnt="4"/>
      <dgm:spPr/>
      <dgm:t>
        <a:bodyPr/>
        <a:lstStyle/>
        <a:p>
          <a:endParaRPr lang="en-US"/>
        </a:p>
      </dgm:t>
    </dgm:pt>
    <dgm:pt modelId="{FC0729D8-6AE2-46C1-B0C2-75E65EB44026}" type="pres">
      <dgm:prSet presAssocID="{086EC674-28A1-4B37-AB12-87C5FC868A1B}" presName="hierRoot2" presStyleCnt="0"/>
      <dgm:spPr/>
    </dgm:pt>
    <dgm:pt modelId="{4F6C208B-CB2D-45CF-9E23-3997EEEA80D7}" type="pres">
      <dgm:prSet presAssocID="{086EC674-28A1-4B37-AB12-87C5FC868A1B}" presName="composite2" presStyleCnt="0"/>
      <dgm:spPr/>
    </dgm:pt>
    <dgm:pt modelId="{A8DFF1E9-054F-4C16-B89F-4DD5C044A3B3}" type="pres">
      <dgm:prSet presAssocID="{086EC674-28A1-4B37-AB12-87C5FC868A1B}" presName="background2" presStyleLbl="node2" presStyleIdx="3" presStyleCnt="4"/>
      <dgm:spPr/>
    </dgm:pt>
    <dgm:pt modelId="{ADFC2772-8F16-44F0-BD9A-EB410229C43A}" type="pres">
      <dgm:prSet presAssocID="{086EC674-28A1-4B37-AB12-87C5FC868A1B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7A3AF1-E4AB-4CAB-B866-0AB1C38C499C}" type="pres">
      <dgm:prSet presAssocID="{086EC674-28A1-4B37-AB12-87C5FC868A1B}" presName="hierChild3" presStyleCnt="0"/>
      <dgm:spPr/>
    </dgm:pt>
  </dgm:ptLst>
  <dgm:cxnLst>
    <dgm:cxn modelId="{BC3B1482-86FB-4D3E-A640-2EEB4F4AA872}" srcId="{FC2587A8-B57D-409A-92EA-7A388B53791E}" destId="{343646B8-587B-4CAE-BFFA-77A915824EFD}" srcOrd="1" destOrd="0" parTransId="{23B0883B-1960-4C2A-BD06-F09DF3D02BA8}" sibTransId="{5C710C7D-97BD-484C-8F2A-DAEA954A7C63}"/>
    <dgm:cxn modelId="{45AAFC03-D87D-4C8F-AA53-EC9C64D49CA4}" srcId="{FC2587A8-B57D-409A-92EA-7A388B53791E}" destId="{F18DC71F-F8DC-449E-8B77-0519661A12EA}" srcOrd="0" destOrd="0" parTransId="{89A757AE-980C-4FEC-99DE-2F9E82C6F8BA}" sibTransId="{9320DC63-678D-49B2-83BC-F73ED13BAD96}"/>
    <dgm:cxn modelId="{19583668-E0C6-4FF6-920C-7F601D741BA1}" type="presOf" srcId="{343646B8-587B-4CAE-BFFA-77A915824EFD}" destId="{28A2147D-F79E-42D6-AC3A-B4CDAB117D0D}" srcOrd="0" destOrd="0" presId="urn:microsoft.com/office/officeart/2005/8/layout/hierarchy1"/>
    <dgm:cxn modelId="{3035F25E-34DC-4720-B9EF-69DDFC0DF422}" type="presOf" srcId="{9D34803D-290E-46D3-A32C-2FEAA873F83D}" destId="{F92F9B5E-4A31-4364-8A84-1E9863A4FCA6}" srcOrd="0" destOrd="0" presId="urn:microsoft.com/office/officeart/2005/8/layout/hierarchy1"/>
    <dgm:cxn modelId="{03D78C03-8AAC-4A58-AEFF-BA45B55DCBEB}" type="presOf" srcId="{FC2587A8-B57D-409A-92EA-7A388B53791E}" destId="{026EB798-5171-4BDE-99E3-78CC4464740E}" srcOrd="0" destOrd="0" presId="urn:microsoft.com/office/officeart/2005/8/layout/hierarchy1"/>
    <dgm:cxn modelId="{9A3A5C68-523B-4DFF-8E14-70C245234208}" type="presOf" srcId="{F18DC71F-F8DC-449E-8B77-0519661A12EA}" destId="{CE5F7792-9332-45DA-A6D5-AF6B25AE06A3}" srcOrd="0" destOrd="0" presId="urn:microsoft.com/office/officeart/2005/8/layout/hierarchy1"/>
    <dgm:cxn modelId="{417CA324-2064-484E-8E45-7395243370D7}" type="presOf" srcId="{6C7A7DB3-532D-4C0D-9686-7077E17DDB61}" destId="{5AF3A82D-169F-49B0-9CA3-7BF45A52C499}" srcOrd="0" destOrd="0" presId="urn:microsoft.com/office/officeart/2005/8/layout/hierarchy1"/>
    <dgm:cxn modelId="{A434BE18-14DC-4664-BCF8-8FBE0F2F5B6A}" srcId="{08045DBE-C954-46D6-AB17-E258D7D42D50}" destId="{FC2587A8-B57D-409A-92EA-7A388B53791E}" srcOrd="0" destOrd="0" parTransId="{196FA9C1-832B-4D9B-B7D1-53C27321B823}" sibTransId="{48957B6C-A896-4EEA-AD07-5D826ED19968}"/>
    <dgm:cxn modelId="{A4AE79D3-7874-4C44-9657-524965D73624}" type="presOf" srcId="{23B0883B-1960-4C2A-BD06-F09DF3D02BA8}" destId="{1AFD2237-C280-43DC-A6E8-FA9C589A5226}" srcOrd="0" destOrd="0" presId="urn:microsoft.com/office/officeart/2005/8/layout/hierarchy1"/>
    <dgm:cxn modelId="{5A5083F0-16E3-408B-820B-FF17F05CDE76}" srcId="{FC2587A8-B57D-409A-92EA-7A388B53791E}" destId="{550DD42E-B3E2-48B2-A9A3-E3BAACE39F7C}" srcOrd="2" destOrd="0" parTransId="{6C7A7DB3-532D-4C0D-9686-7077E17DDB61}" sibTransId="{76DD8923-3F78-4E55-8917-456E2491F81C}"/>
    <dgm:cxn modelId="{9928D1AB-644B-400F-877F-B8B079B92F55}" type="presOf" srcId="{086EC674-28A1-4B37-AB12-87C5FC868A1B}" destId="{ADFC2772-8F16-44F0-BD9A-EB410229C43A}" srcOrd="0" destOrd="0" presId="urn:microsoft.com/office/officeart/2005/8/layout/hierarchy1"/>
    <dgm:cxn modelId="{61C0D326-F3D5-4869-9DD0-AF32C91CE3CC}" type="presOf" srcId="{89A757AE-980C-4FEC-99DE-2F9E82C6F8BA}" destId="{14E64C0A-4851-45FE-8E3A-C05F403E594C}" srcOrd="0" destOrd="0" presId="urn:microsoft.com/office/officeart/2005/8/layout/hierarchy1"/>
    <dgm:cxn modelId="{2226FC31-F559-47F8-9F5C-049EDF7F5319}" type="presOf" srcId="{550DD42E-B3E2-48B2-A9A3-E3BAACE39F7C}" destId="{3C87E284-E2BC-4964-BB44-9A011A08FB24}" srcOrd="0" destOrd="0" presId="urn:microsoft.com/office/officeart/2005/8/layout/hierarchy1"/>
    <dgm:cxn modelId="{EA212B0F-451C-4258-B871-8847D6DBC3F8}" type="presOf" srcId="{08045DBE-C954-46D6-AB17-E258D7D42D50}" destId="{093B3173-ECAD-4359-96C8-67BD747F7A13}" srcOrd="0" destOrd="0" presId="urn:microsoft.com/office/officeart/2005/8/layout/hierarchy1"/>
    <dgm:cxn modelId="{2CE1082F-6D86-4757-952D-0A69D6AA6369}" srcId="{FC2587A8-B57D-409A-92EA-7A388B53791E}" destId="{086EC674-28A1-4B37-AB12-87C5FC868A1B}" srcOrd="3" destOrd="0" parTransId="{9D34803D-290E-46D3-A32C-2FEAA873F83D}" sibTransId="{89170B33-2F4B-4111-970C-CA86D69DEB12}"/>
    <dgm:cxn modelId="{EA5DD31A-BBD3-455F-A833-EA134AC905ED}" type="presParOf" srcId="{093B3173-ECAD-4359-96C8-67BD747F7A13}" destId="{910139FA-4AA3-4587-B2EC-3BCE6DE0A85C}" srcOrd="0" destOrd="0" presId="urn:microsoft.com/office/officeart/2005/8/layout/hierarchy1"/>
    <dgm:cxn modelId="{4BBE1A68-D64C-4DD2-9926-78078C308CDD}" type="presParOf" srcId="{910139FA-4AA3-4587-B2EC-3BCE6DE0A85C}" destId="{D5C25422-B30F-473C-98B7-BB13367BF1A4}" srcOrd="0" destOrd="0" presId="urn:microsoft.com/office/officeart/2005/8/layout/hierarchy1"/>
    <dgm:cxn modelId="{C0091A40-AEF0-4F55-B351-AB2B08FD32C1}" type="presParOf" srcId="{D5C25422-B30F-473C-98B7-BB13367BF1A4}" destId="{6F60A660-87B8-443C-BCFA-6DDC96690E32}" srcOrd="0" destOrd="0" presId="urn:microsoft.com/office/officeart/2005/8/layout/hierarchy1"/>
    <dgm:cxn modelId="{787FDA78-2F3B-4BA2-81E6-AD497C03C7BE}" type="presParOf" srcId="{D5C25422-B30F-473C-98B7-BB13367BF1A4}" destId="{026EB798-5171-4BDE-99E3-78CC4464740E}" srcOrd="1" destOrd="0" presId="urn:microsoft.com/office/officeart/2005/8/layout/hierarchy1"/>
    <dgm:cxn modelId="{4F8A1C0B-C312-4732-9DC6-D3BEF9B05720}" type="presParOf" srcId="{910139FA-4AA3-4587-B2EC-3BCE6DE0A85C}" destId="{F7490BC7-F563-460D-A06B-61154B4D17AC}" srcOrd="1" destOrd="0" presId="urn:microsoft.com/office/officeart/2005/8/layout/hierarchy1"/>
    <dgm:cxn modelId="{297CCFAD-1508-4C28-A809-0F638747DF58}" type="presParOf" srcId="{F7490BC7-F563-460D-A06B-61154B4D17AC}" destId="{14E64C0A-4851-45FE-8E3A-C05F403E594C}" srcOrd="0" destOrd="0" presId="urn:microsoft.com/office/officeart/2005/8/layout/hierarchy1"/>
    <dgm:cxn modelId="{C181EC01-0D3C-4FFC-B3A5-95C24F34F1F3}" type="presParOf" srcId="{F7490BC7-F563-460D-A06B-61154B4D17AC}" destId="{98E80144-E2EB-4239-8396-81EF3B5CC857}" srcOrd="1" destOrd="0" presId="urn:microsoft.com/office/officeart/2005/8/layout/hierarchy1"/>
    <dgm:cxn modelId="{3C2C0FE2-33D4-4E9C-9490-EE1F732494FF}" type="presParOf" srcId="{98E80144-E2EB-4239-8396-81EF3B5CC857}" destId="{32398610-ED32-4A08-AA3B-50BF5005AC05}" srcOrd="0" destOrd="0" presId="urn:microsoft.com/office/officeart/2005/8/layout/hierarchy1"/>
    <dgm:cxn modelId="{A90AC5C7-2591-4000-B1FB-C96E9B88FBCC}" type="presParOf" srcId="{32398610-ED32-4A08-AA3B-50BF5005AC05}" destId="{5E99917E-17B9-48D3-9B8C-FAAC42D21166}" srcOrd="0" destOrd="0" presId="urn:microsoft.com/office/officeart/2005/8/layout/hierarchy1"/>
    <dgm:cxn modelId="{2CF59B26-B6C4-4BFF-829F-04FE10590480}" type="presParOf" srcId="{32398610-ED32-4A08-AA3B-50BF5005AC05}" destId="{CE5F7792-9332-45DA-A6D5-AF6B25AE06A3}" srcOrd="1" destOrd="0" presId="urn:microsoft.com/office/officeart/2005/8/layout/hierarchy1"/>
    <dgm:cxn modelId="{1999E3CC-2616-4026-9385-2ABA10110555}" type="presParOf" srcId="{98E80144-E2EB-4239-8396-81EF3B5CC857}" destId="{FF912457-18F2-4D13-A258-78B38C7BCE69}" srcOrd="1" destOrd="0" presId="urn:microsoft.com/office/officeart/2005/8/layout/hierarchy1"/>
    <dgm:cxn modelId="{80005583-A42C-45AE-8630-2A0C588A5E9C}" type="presParOf" srcId="{F7490BC7-F563-460D-A06B-61154B4D17AC}" destId="{1AFD2237-C280-43DC-A6E8-FA9C589A5226}" srcOrd="2" destOrd="0" presId="urn:microsoft.com/office/officeart/2005/8/layout/hierarchy1"/>
    <dgm:cxn modelId="{E46839CB-E7D0-4C32-BC16-02052174B38B}" type="presParOf" srcId="{F7490BC7-F563-460D-A06B-61154B4D17AC}" destId="{E5794E7A-0C27-4127-920D-82E8220210BE}" srcOrd="3" destOrd="0" presId="urn:microsoft.com/office/officeart/2005/8/layout/hierarchy1"/>
    <dgm:cxn modelId="{90F18BE8-A6A7-466E-883B-550FF6122147}" type="presParOf" srcId="{E5794E7A-0C27-4127-920D-82E8220210BE}" destId="{951B9329-06B5-4BA0-A6CE-9D32AE0DD7C6}" srcOrd="0" destOrd="0" presId="urn:microsoft.com/office/officeart/2005/8/layout/hierarchy1"/>
    <dgm:cxn modelId="{DADBBB21-421D-4462-9286-14DC619C6987}" type="presParOf" srcId="{951B9329-06B5-4BA0-A6CE-9D32AE0DD7C6}" destId="{83A0CFFE-E103-4265-9EF0-184D53274A3C}" srcOrd="0" destOrd="0" presId="urn:microsoft.com/office/officeart/2005/8/layout/hierarchy1"/>
    <dgm:cxn modelId="{EB527FDC-49AA-4467-B567-5DA296DF6D47}" type="presParOf" srcId="{951B9329-06B5-4BA0-A6CE-9D32AE0DD7C6}" destId="{28A2147D-F79E-42D6-AC3A-B4CDAB117D0D}" srcOrd="1" destOrd="0" presId="urn:microsoft.com/office/officeart/2005/8/layout/hierarchy1"/>
    <dgm:cxn modelId="{D1DBBDD3-0C97-4B0E-BB5C-7F09C16D1DF4}" type="presParOf" srcId="{E5794E7A-0C27-4127-920D-82E8220210BE}" destId="{CFA164D2-1C4C-4700-9F4C-E71E75B8C621}" srcOrd="1" destOrd="0" presId="urn:microsoft.com/office/officeart/2005/8/layout/hierarchy1"/>
    <dgm:cxn modelId="{DAC5A828-817A-4987-AC5A-0483CA16FFD3}" type="presParOf" srcId="{F7490BC7-F563-460D-A06B-61154B4D17AC}" destId="{5AF3A82D-169F-49B0-9CA3-7BF45A52C499}" srcOrd="4" destOrd="0" presId="urn:microsoft.com/office/officeart/2005/8/layout/hierarchy1"/>
    <dgm:cxn modelId="{7E37411A-8A79-4EF4-9A46-B16B75C97915}" type="presParOf" srcId="{F7490BC7-F563-460D-A06B-61154B4D17AC}" destId="{F02AE733-6B00-492F-82C6-28396F9D32F5}" srcOrd="5" destOrd="0" presId="urn:microsoft.com/office/officeart/2005/8/layout/hierarchy1"/>
    <dgm:cxn modelId="{67F6BB89-EA4D-4736-BF8E-4DE9DAE4FDA6}" type="presParOf" srcId="{F02AE733-6B00-492F-82C6-28396F9D32F5}" destId="{6DF90556-20AE-454C-BB58-A30E13056CE2}" srcOrd="0" destOrd="0" presId="urn:microsoft.com/office/officeart/2005/8/layout/hierarchy1"/>
    <dgm:cxn modelId="{F3FC2C08-7AFC-4B3A-B26C-F3E59C64FE36}" type="presParOf" srcId="{6DF90556-20AE-454C-BB58-A30E13056CE2}" destId="{F600DDF9-5DB1-4BF3-8460-AD7AD1045CED}" srcOrd="0" destOrd="0" presId="urn:microsoft.com/office/officeart/2005/8/layout/hierarchy1"/>
    <dgm:cxn modelId="{987D42E6-7CCC-4B7A-9217-EC70C1E59B41}" type="presParOf" srcId="{6DF90556-20AE-454C-BB58-A30E13056CE2}" destId="{3C87E284-E2BC-4964-BB44-9A011A08FB24}" srcOrd="1" destOrd="0" presId="urn:microsoft.com/office/officeart/2005/8/layout/hierarchy1"/>
    <dgm:cxn modelId="{7F9839E5-3A9D-407B-B13F-B711685CF5C0}" type="presParOf" srcId="{F02AE733-6B00-492F-82C6-28396F9D32F5}" destId="{B614ABBC-D4EE-42FF-86DE-239192EB80C5}" srcOrd="1" destOrd="0" presId="urn:microsoft.com/office/officeart/2005/8/layout/hierarchy1"/>
    <dgm:cxn modelId="{A98E1273-F4BD-4547-81C5-F46F67B2E706}" type="presParOf" srcId="{F7490BC7-F563-460D-A06B-61154B4D17AC}" destId="{F92F9B5E-4A31-4364-8A84-1E9863A4FCA6}" srcOrd="6" destOrd="0" presId="urn:microsoft.com/office/officeart/2005/8/layout/hierarchy1"/>
    <dgm:cxn modelId="{E1332601-3892-4169-A1AF-9F02195846DE}" type="presParOf" srcId="{F7490BC7-F563-460D-A06B-61154B4D17AC}" destId="{FC0729D8-6AE2-46C1-B0C2-75E65EB44026}" srcOrd="7" destOrd="0" presId="urn:microsoft.com/office/officeart/2005/8/layout/hierarchy1"/>
    <dgm:cxn modelId="{838F3E23-CB49-4C11-AE30-A51FA2274ADD}" type="presParOf" srcId="{FC0729D8-6AE2-46C1-B0C2-75E65EB44026}" destId="{4F6C208B-CB2D-45CF-9E23-3997EEEA80D7}" srcOrd="0" destOrd="0" presId="urn:microsoft.com/office/officeart/2005/8/layout/hierarchy1"/>
    <dgm:cxn modelId="{E47ED96B-D4C5-4E99-9315-51DA4E25F7C2}" type="presParOf" srcId="{4F6C208B-CB2D-45CF-9E23-3997EEEA80D7}" destId="{A8DFF1E9-054F-4C16-B89F-4DD5C044A3B3}" srcOrd="0" destOrd="0" presId="urn:microsoft.com/office/officeart/2005/8/layout/hierarchy1"/>
    <dgm:cxn modelId="{6C45ACE3-4FC1-443A-8F8F-4892D5D4A9CC}" type="presParOf" srcId="{4F6C208B-CB2D-45CF-9E23-3997EEEA80D7}" destId="{ADFC2772-8F16-44F0-BD9A-EB410229C43A}" srcOrd="1" destOrd="0" presId="urn:microsoft.com/office/officeart/2005/8/layout/hierarchy1"/>
    <dgm:cxn modelId="{F1600EA5-D3A5-4533-AF10-7E44F6421A5A}" type="presParOf" srcId="{FC0729D8-6AE2-46C1-B0C2-75E65EB44026}" destId="{C47A3AF1-E4AB-4CAB-B866-0AB1C38C49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D6758D-81AD-4B2F-8A59-683720E0B77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811931-FBA8-4113-A9AB-3095E75987B8}">
      <dgm:prSet phldrT="[Text]"/>
      <dgm:spPr/>
      <dgm:t>
        <a:bodyPr/>
        <a:lstStyle/>
        <a:p>
          <a:r>
            <a:rPr lang="en-US" dirty="0" smtClean="0"/>
            <a:t>TOP</a:t>
          </a:r>
          <a:endParaRPr lang="en-US" dirty="0"/>
        </a:p>
      </dgm:t>
    </dgm:pt>
    <dgm:pt modelId="{D5D05AB7-B6E4-443E-918A-3E4774B78559}" type="parTrans" cxnId="{694180D8-A245-4403-BCE2-4A75DD393009}">
      <dgm:prSet/>
      <dgm:spPr/>
      <dgm:t>
        <a:bodyPr/>
        <a:lstStyle/>
        <a:p>
          <a:endParaRPr lang="en-US"/>
        </a:p>
      </dgm:t>
    </dgm:pt>
    <dgm:pt modelId="{11E70D61-EC36-4118-A582-C662B910E790}" type="sibTrans" cxnId="{694180D8-A245-4403-BCE2-4A75DD393009}">
      <dgm:prSet/>
      <dgm:spPr/>
      <dgm:t>
        <a:bodyPr/>
        <a:lstStyle/>
        <a:p>
          <a:endParaRPr lang="en-US"/>
        </a:p>
      </dgm:t>
    </dgm:pt>
    <dgm:pt modelId="{BC081136-CAB9-4006-B299-4AB1B155C67A}" type="asst">
      <dgm:prSet phldrT="[Text]"/>
      <dgm:spPr/>
      <dgm:t>
        <a:bodyPr/>
        <a:lstStyle/>
        <a:p>
          <a:r>
            <a:rPr lang="en-US" dirty="0" smtClean="0"/>
            <a:t>BOX LAYOUT</a:t>
          </a:r>
          <a:endParaRPr lang="en-US" dirty="0"/>
        </a:p>
      </dgm:t>
    </dgm:pt>
    <dgm:pt modelId="{955181BC-DB48-4DA3-8392-5B7D86A0459E}" type="parTrans" cxnId="{E74BABD6-D0EF-40F1-8891-1A1401248C3E}">
      <dgm:prSet/>
      <dgm:spPr/>
      <dgm:t>
        <a:bodyPr/>
        <a:lstStyle/>
        <a:p>
          <a:endParaRPr lang="en-US"/>
        </a:p>
      </dgm:t>
    </dgm:pt>
    <dgm:pt modelId="{75CBC492-D352-47B2-9886-A96D028B79D9}" type="sibTrans" cxnId="{E74BABD6-D0EF-40F1-8891-1A1401248C3E}">
      <dgm:prSet/>
      <dgm:spPr/>
      <dgm:t>
        <a:bodyPr/>
        <a:lstStyle/>
        <a:p>
          <a:endParaRPr lang="en-US"/>
        </a:p>
      </dgm:t>
    </dgm:pt>
    <dgm:pt modelId="{9D6EBF13-0A89-469B-BF79-CA84D6CDCEF9}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1EAF31AC-A782-4CD6-87BF-BD9EC44C9F23}" type="parTrans" cxnId="{EC6BC048-4A98-4B81-B4ED-0E5E09DBE5B4}">
      <dgm:prSet/>
      <dgm:spPr/>
      <dgm:t>
        <a:bodyPr/>
        <a:lstStyle/>
        <a:p>
          <a:endParaRPr lang="en-US"/>
        </a:p>
      </dgm:t>
    </dgm:pt>
    <dgm:pt modelId="{826CC3E8-6991-43CB-8E45-43FD3332E36C}" type="sibTrans" cxnId="{EC6BC048-4A98-4B81-B4ED-0E5E09DBE5B4}">
      <dgm:prSet/>
      <dgm:spPr/>
      <dgm:t>
        <a:bodyPr/>
        <a:lstStyle/>
        <a:p>
          <a:endParaRPr lang="en-US"/>
        </a:p>
      </dgm:t>
    </dgm:pt>
    <dgm:pt modelId="{2814E8D3-B616-4E6D-9B3E-9241EBEB5BED}">
      <dgm:prSet phldrT="[Text]"/>
      <dgm:spPr/>
      <dgm:t>
        <a:bodyPr/>
        <a:lstStyle/>
        <a:p>
          <a:r>
            <a:rPr lang="en-US" dirty="0" smtClean="0"/>
            <a:t>LAYOUT 2</a:t>
          </a:r>
          <a:endParaRPr lang="en-US" dirty="0"/>
        </a:p>
      </dgm:t>
    </dgm:pt>
    <dgm:pt modelId="{84B48FBA-C98C-414E-A018-952281D33056}" type="parTrans" cxnId="{AA72057D-CDD7-4FA8-951D-C6BFADBCE2B3}">
      <dgm:prSet/>
      <dgm:spPr/>
      <dgm:t>
        <a:bodyPr/>
        <a:lstStyle/>
        <a:p>
          <a:endParaRPr lang="en-US"/>
        </a:p>
      </dgm:t>
    </dgm:pt>
    <dgm:pt modelId="{9EE04938-765F-4FCA-A8C0-35CFE86C15C8}" type="sibTrans" cxnId="{AA72057D-CDD7-4FA8-951D-C6BFADBCE2B3}">
      <dgm:prSet/>
      <dgm:spPr/>
      <dgm:t>
        <a:bodyPr/>
        <a:lstStyle/>
        <a:p>
          <a:endParaRPr lang="en-US"/>
        </a:p>
      </dgm:t>
    </dgm:pt>
    <dgm:pt modelId="{764785BF-2253-4D03-9375-686065F911F7}" type="pres">
      <dgm:prSet presAssocID="{ECD6758D-81AD-4B2F-8A59-683720E0B7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56D83C0-D9DB-453B-938D-1BE35B294A70}" type="pres">
      <dgm:prSet presAssocID="{C3811931-FBA8-4113-A9AB-3095E75987B8}" presName="hierRoot1" presStyleCnt="0">
        <dgm:presLayoutVars>
          <dgm:hierBranch val="init"/>
        </dgm:presLayoutVars>
      </dgm:prSet>
      <dgm:spPr/>
    </dgm:pt>
    <dgm:pt modelId="{B270B79C-F48B-4450-A7EF-FB8F56D67EE5}" type="pres">
      <dgm:prSet presAssocID="{C3811931-FBA8-4113-A9AB-3095E75987B8}" presName="rootComposite1" presStyleCnt="0"/>
      <dgm:spPr/>
    </dgm:pt>
    <dgm:pt modelId="{BC6846E1-56FE-444D-B8CD-4188D0A2A5C5}" type="pres">
      <dgm:prSet presAssocID="{C3811931-FBA8-4113-A9AB-3095E75987B8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C5425C9-46C0-47EC-84BA-CA6E039207DA}" type="pres">
      <dgm:prSet presAssocID="{C3811931-FBA8-4113-A9AB-3095E75987B8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5B23C0E-2FB4-49EC-9574-EB2E08DF50FC}" type="pres">
      <dgm:prSet presAssocID="{C3811931-FBA8-4113-A9AB-3095E75987B8}" presName="rootConnector1" presStyleLbl="node1" presStyleIdx="0" presStyleCnt="2"/>
      <dgm:spPr/>
      <dgm:t>
        <a:bodyPr/>
        <a:lstStyle/>
        <a:p>
          <a:endParaRPr lang="en-US"/>
        </a:p>
      </dgm:t>
    </dgm:pt>
    <dgm:pt modelId="{F8209B6E-6E65-4604-A265-A39FEA776747}" type="pres">
      <dgm:prSet presAssocID="{C3811931-FBA8-4113-A9AB-3095E75987B8}" presName="hierChild2" presStyleCnt="0"/>
      <dgm:spPr/>
    </dgm:pt>
    <dgm:pt modelId="{35D6D823-EBEA-4824-B424-487159980BF0}" type="pres">
      <dgm:prSet presAssocID="{1EAF31AC-A782-4CD6-87BF-BD9EC44C9F2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2E83EAB3-412E-47CA-B64D-F8CE0DEBE87C}" type="pres">
      <dgm:prSet presAssocID="{9D6EBF13-0A89-469B-BF79-CA84D6CDCEF9}" presName="hierRoot2" presStyleCnt="0">
        <dgm:presLayoutVars>
          <dgm:hierBranch val="init"/>
        </dgm:presLayoutVars>
      </dgm:prSet>
      <dgm:spPr/>
    </dgm:pt>
    <dgm:pt modelId="{BC0435B0-ECDD-4BF2-8C9E-AA28D1CCAC45}" type="pres">
      <dgm:prSet presAssocID="{9D6EBF13-0A89-469B-BF79-CA84D6CDCEF9}" presName="rootComposite" presStyleCnt="0"/>
      <dgm:spPr/>
    </dgm:pt>
    <dgm:pt modelId="{411FCC26-F728-4A00-9B73-2438F5809972}" type="pres">
      <dgm:prSet presAssocID="{9D6EBF13-0A89-469B-BF79-CA84D6CDCEF9}" presName="rootText" presStyleLbl="node1" presStyleIdx="0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A9AA17C-C4C3-45D7-84FB-CF2625B4FF07}" type="pres">
      <dgm:prSet presAssocID="{9D6EBF13-0A89-469B-BF79-CA84D6CDCEF9}" presName="titleText2" presStyleLbl="fgAcc1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F1BE9C3-86AF-4512-9B2D-3131F92EE795}" type="pres">
      <dgm:prSet presAssocID="{9D6EBF13-0A89-469B-BF79-CA84D6CDCEF9}" presName="rootConnector" presStyleLbl="node2" presStyleIdx="0" presStyleCnt="0"/>
      <dgm:spPr/>
      <dgm:t>
        <a:bodyPr/>
        <a:lstStyle/>
        <a:p>
          <a:endParaRPr lang="en-US"/>
        </a:p>
      </dgm:t>
    </dgm:pt>
    <dgm:pt modelId="{B69F14FB-93E5-4009-8208-EEC6BCEBC2F2}" type="pres">
      <dgm:prSet presAssocID="{9D6EBF13-0A89-469B-BF79-CA84D6CDCEF9}" presName="hierChild4" presStyleCnt="0"/>
      <dgm:spPr/>
    </dgm:pt>
    <dgm:pt modelId="{4C3F2048-424B-4DA4-A0B3-BAFBA3685C7E}" type="pres">
      <dgm:prSet presAssocID="{9D6EBF13-0A89-469B-BF79-CA84D6CDCEF9}" presName="hierChild5" presStyleCnt="0"/>
      <dgm:spPr/>
    </dgm:pt>
    <dgm:pt modelId="{66737BC3-791E-48B1-B0CC-FED856ABCE1E}" type="pres">
      <dgm:prSet presAssocID="{84B48FBA-C98C-414E-A018-952281D3305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6AC5067-DCEF-49BD-A945-F772A6CC328F}" type="pres">
      <dgm:prSet presAssocID="{2814E8D3-B616-4E6D-9B3E-9241EBEB5BED}" presName="hierRoot2" presStyleCnt="0">
        <dgm:presLayoutVars>
          <dgm:hierBranch val="init"/>
        </dgm:presLayoutVars>
      </dgm:prSet>
      <dgm:spPr/>
    </dgm:pt>
    <dgm:pt modelId="{394F515C-E733-4417-8192-9AEBD9DC08E4}" type="pres">
      <dgm:prSet presAssocID="{2814E8D3-B616-4E6D-9B3E-9241EBEB5BED}" presName="rootComposite" presStyleCnt="0"/>
      <dgm:spPr/>
    </dgm:pt>
    <dgm:pt modelId="{29047B7A-F88E-4326-9D0F-8FF33234AFC2}" type="pres">
      <dgm:prSet presAssocID="{2814E8D3-B616-4E6D-9B3E-9241EBEB5BED}" presName="rootText" presStyleLbl="node1" presStyleIdx="1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5680FB-BBC4-48BC-8ADB-D53C55DFBD9D}" type="pres">
      <dgm:prSet presAssocID="{2814E8D3-B616-4E6D-9B3E-9241EBEB5BED}" presName="titleText2" presStyleLbl="fgAcc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25CAC4D-6172-4D2D-B585-24D53F9DA948}" type="pres">
      <dgm:prSet presAssocID="{2814E8D3-B616-4E6D-9B3E-9241EBEB5BED}" presName="rootConnector" presStyleLbl="node2" presStyleIdx="0" presStyleCnt="0"/>
      <dgm:spPr/>
      <dgm:t>
        <a:bodyPr/>
        <a:lstStyle/>
        <a:p>
          <a:endParaRPr lang="en-US"/>
        </a:p>
      </dgm:t>
    </dgm:pt>
    <dgm:pt modelId="{BCAF088C-25DC-43E3-A7C7-FCFB0A1873EF}" type="pres">
      <dgm:prSet presAssocID="{2814E8D3-B616-4E6D-9B3E-9241EBEB5BED}" presName="hierChild4" presStyleCnt="0"/>
      <dgm:spPr/>
    </dgm:pt>
    <dgm:pt modelId="{AAAC5976-2546-4B1A-9A9E-8610700DEA91}" type="pres">
      <dgm:prSet presAssocID="{2814E8D3-B616-4E6D-9B3E-9241EBEB5BED}" presName="hierChild5" presStyleCnt="0"/>
      <dgm:spPr/>
    </dgm:pt>
    <dgm:pt modelId="{2ADF5CA3-BEA1-41FC-8E87-9BDACF871831}" type="pres">
      <dgm:prSet presAssocID="{C3811931-FBA8-4113-A9AB-3095E75987B8}" presName="hierChild3" presStyleCnt="0"/>
      <dgm:spPr/>
    </dgm:pt>
    <dgm:pt modelId="{7624B5AB-E5F7-4DA8-9AB8-273733661256}" type="pres">
      <dgm:prSet presAssocID="{955181BC-DB48-4DA3-8392-5B7D86A0459E}" presName="Name96" presStyleLbl="parChTrans1D2" presStyleIdx="2" presStyleCnt="3"/>
      <dgm:spPr/>
      <dgm:t>
        <a:bodyPr/>
        <a:lstStyle/>
        <a:p>
          <a:endParaRPr lang="en-US"/>
        </a:p>
      </dgm:t>
    </dgm:pt>
    <dgm:pt modelId="{EC671DED-3C03-4256-A28B-5773076E8A7D}" type="pres">
      <dgm:prSet presAssocID="{BC081136-CAB9-4006-B299-4AB1B155C67A}" presName="hierRoot3" presStyleCnt="0">
        <dgm:presLayoutVars>
          <dgm:hierBranch val="init"/>
        </dgm:presLayoutVars>
      </dgm:prSet>
      <dgm:spPr/>
    </dgm:pt>
    <dgm:pt modelId="{62E20809-283D-4766-A4F1-9BB412D3EA1D}" type="pres">
      <dgm:prSet presAssocID="{BC081136-CAB9-4006-B299-4AB1B155C67A}" presName="rootComposite3" presStyleCnt="0"/>
      <dgm:spPr/>
    </dgm:pt>
    <dgm:pt modelId="{148DF833-9A54-437E-B7E2-1B4A979AB804}" type="pres">
      <dgm:prSet presAssocID="{BC081136-CAB9-4006-B299-4AB1B155C67A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908182-0CD9-4A7B-827E-5646231FE4EB}" type="pres">
      <dgm:prSet presAssocID="{BC081136-CAB9-4006-B299-4AB1B155C67A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8DE6249-642F-425F-8B85-307A9B41F964}" type="pres">
      <dgm:prSet presAssocID="{BC081136-CAB9-4006-B299-4AB1B155C67A}" presName="rootConnector3" presStyleLbl="asst1" presStyleIdx="0" presStyleCnt="1"/>
      <dgm:spPr/>
      <dgm:t>
        <a:bodyPr/>
        <a:lstStyle/>
        <a:p>
          <a:endParaRPr lang="en-US"/>
        </a:p>
      </dgm:t>
    </dgm:pt>
    <dgm:pt modelId="{7F9350D5-42FF-46DB-B3B3-13FAF2F8F97D}" type="pres">
      <dgm:prSet presAssocID="{BC081136-CAB9-4006-B299-4AB1B155C67A}" presName="hierChild6" presStyleCnt="0"/>
      <dgm:spPr/>
    </dgm:pt>
    <dgm:pt modelId="{EE2BFB75-FBB3-4ED9-98A0-05B038CF8490}" type="pres">
      <dgm:prSet presAssocID="{BC081136-CAB9-4006-B299-4AB1B155C67A}" presName="hierChild7" presStyleCnt="0"/>
      <dgm:spPr/>
    </dgm:pt>
  </dgm:ptLst>
  <dgm:cxnLst>
    <dgm:cxn modelId="{694180D8-A245-4403-BCE2-4A75DD393009}" srcId="{ECD6758D-81AD-4B2F-8A59-683720E0B776}" destId="{C3811931-FBA8-4113-A9AB-3095E75987B8}" srcOrd="0" destOrd="0" parTransId="{D5D05AB7-B6E4-443E-918A-3E4774B78559}" sibTransId="{11E70D61-EC36-4118-A582-C662B910E790}"/>
    <dgm:cxn modelId="{512BFAC4-DB3A-4941-B318-D9B280CDF644}" type="presOf" srcId="{ECD6758D-81AD-4B2F-8A59-683720E0B776}" destId="{764785BF-2253-4D03-9375-686065F911F7}" srcOrd="0" destOrd="0" presId="urn:microsoft.com/office/officeart/2008/layout/NameandTitleOrganizationalChart"/>
    <dgm:cxn modelId="{40677388-D730-4DD6-989C-921D04E3D315}" type="presOf" srcId="{75CBC492-D352-47B2-9886-A96D028B79D9}" destId="{51908182-0CD9-4A7B-827E-5646231FE4EB}" srcOrd="0" destOrd="0" presId="urn:microsoft.com/office/officeart/2008/layout/NameandTitleOrganizationalChart"/>
    <dgm:cxn modelId="{4C1869FB-FD97-4EC3-A532-B31AAB39833F}" type="presOf" srcId="{2814E8D3-B616-4E6D-9B3E-9241EBEB5BED}" destId="{C25CAC4D-6172-4D2D-B585-24D53F9DA948}" srcOrd="1" destOrd="0" presId="urn:microsoft.com/office/officeart/2008/layout/NameandTitleOrganizationalChart"/>
    <dgm:cxn modelId="{702CEAE6-E4EC-46FF-8EB2-C896071D69C3}" type="presOf" srcId="{9D6EBF13-0A89-469B-BF79-CA84D6CDCEF9}" destId="{0F1BE9C3-86AF-4512-9B2D-3131F92EE795}" srcOrd="1" destOrd="0" presId="urn:microsoft.com/office/officeart/2008/layout/NameandTitleOrganizationalChart"/>
    <dgm:cxn modelId="{8E9192C4-F5A1-4946-8458-BDC4D5D198F9}" type="presOf" srcId="{2814E8D3-B616-4E6D-9B3E-9241EBEB5BED}" destId="{29047B7A-F88E-4326-9D0F-8FF33234AFC2}" srcOrd="0" destOrd="0" presId="urn:microsoft.com/office/officeart/2008/layout/NameandTitleOrganizationalChart"/>
    <dgm:cxn modelId="{BB9B474A-2267-4929-A16B-AA3B91592FCA}" type="presOf" srcId="{1EAF31AC-A782-4CD6-87BF-BD9EC44C9F23}" destId="{35D6D823-EBEA-4824-B424-487159980BF0}" srcOrd="0" destOrd="0" presId="urn:microsoft.com/office/officeart/2008/layout/NameandTitleOrganizationalChart"/>
    <dgm:cxn modelId="{E74BABD6-D0EF-40F1-8891-1A1401248C3E}" srcId="{C3811931-FBA8-4113-A9AB-3095E75987B8}" destId="{BC081136-CAB9-4006-B299-4AB1B155C67A}" srcOrd="0" destOrd="0" parTransId="{955181BC-DB48-4DA3-8392-5B7D86A0459E}" sibTransId="{75CBC492-D352-47B2-9886-A96D028B79D9}"/>
    <dgm:cxn modelId="{AA72057D-CDD7-4FA8-951D-C6BFADBCE2B3}" srcId="{C3811931-FBA8-4113-A9AB-3095E75987B8}" destId="{2814E8D3-B616-4E6D-9B3E-9241EBEB5BED}" srcOrd="2" destOrd="0" parTransId="{84B48FBA-C98C-414E-A018-952281D33056}" sibTransId="{9EE04938-765F-4FCA-A8C0-35CFE86C15C8}"/>
    <dgm:cxn modelId="{6C8CF545-4CA6-4FD4-9D8E-F2C43E48F1FE}" type="presOf" srcId="{955181BC-DB48-4DA3-8392-5B7D86A0459E}" destId="{7624B5AB-E5F7-4DA8-9AB8-273733661256}" srcOrd="0" destOrd="0" presId="urn:microsoft.com/office/officeart/2008/layout/NameandTitleOrganizationalChart"/>
    <dgm:cxn modelId="{FD8EC954-1D7F-4A14-A508-65E7AD459F32}" type="presOf" srcId="{BC081136-CAB9-4006-B299-4AB1B155C67A}" destId="{68DE6249-642F-425F-8B85-307A9B41F964}" srcOrd="1" destOrd="0" presId="urn:microsoft.com/office/officeart/2008/layout/NameandTitleOrganizationalChart"/>
    <dgm:cxn modelId="{EC6BC048-4A98-4B81-B4ED-0E5E09DBE5B4}" srcId="{C3811931-FBA8-4113-A9AB-3095E75987B8}" destId="{9D6EBF13-0A89-469B-BF79-CA84D6CDCEF9}" srcOrd="1" destOrd="0" parTransId="{1EAF31AC-A782-4CD6-87BF-BD9EC44C9F23}" sibTransId="{826CC3E8-6991-43CB-8E45-43FD3332E36C}"/>
    <dgm:cxn modelId="{4B3175F5-665A-4F45-9BA5-7A28339C8FAA}" type="presOf" srcId="{826CC3E8-6991-43CB-8E45-43FD3332E36C}" destId="{BA9AA17C-C4C3-45D7-84FB-CF2625B4FF07}" srcOrd="0" destOrd="0" presId="urn:microsoft.com/office/officeart/2008/layout/NameandTitleOrganizationalChart"/>
    <dgm:cxn modelId="{E3B77220-DD44-4E28-B0A5-A29FD0F36540}" type="presOf" srcId="{9EE04938-765F-4FCA-A8C0-35CFE86C15C8}" destId="{035680FB-BBC4-48BC-8ADB-D53C55DFBD9D}" srcOrd="0" destOrd="0" presId="urn:microsoft.com/office/officeart/2008/layout/NameandTitleOrganizationalChart"/>
    <dgm:cxn modelId="{37068357-6316-43F7-94B1-FD67872CE96B}" type="presOf" srcId="{9D6EBF13-0A89-469B-BF79-CA84D6CDCEF9}" destId="{411FCC26-F728-4A00-9B73-2438F5809972}" srcOrd="0" destOrd="0" presId="urn:microsoft.com/office/officeart/2008/layout/NameandTitleOrganizationalChart"/>
    <dgm:cxn modelId="{15E480AD-A410-4A03-AD88-7C589DC082DF}" type="presOf" srcId="{11E70D61-EC36-4118-A582-C662B910E790}" destId="{0C5425C9-46C0-47EC-84BA-CA6E039207DA}" srcOrd="0" destOrd="0" presId="urn:microsoft.com/office/officeart/2008/layout/NameandTitleOrganizationalChart"/>
    <dgm:cxn modelId="{F5F5FEB4-CB6D-4460-8745-4073C6D442DB}" type="presOf" srcId="{C3811931-FBA8-4113-A9AB-3095E75987B8}" destId="{75B23C0E-2FB4-49EC-9574-EB2E08DF50FC}" srcOrd="1" destOrd="0" presId="urn:microsoft.com/office/officeart/2008/layout/NameandTitleOrganizationalChart"/>
    <dgm:cxn modelId="{D27E49C8-FA48-4A8D-8591-BC7A6C391C18}" type="presOf" srcId="{BC081136-CAB9-4006-B299-4AB1B155C67A}" destId="{148DF833-9A54-437E-B7E2-1B4A979AB804}" srcOrd="0" destOrd="0" presId="urn:microsoft.com/office/officeart/2008/layout/NameandTitleOrganizationalChart"/>
    <dgm:cxn modelId="{3CF772AC-01F8-4A4C-BC75-DD5D91BE3EE2}" type="presOf" srcId="{C3811931-FBA8-4113-A9AB-3095E75987B8}" destId="{BC6846E1-56FE-444D-B8CD-4188D0A2A5C5}" srcOrd="0" destOrd="0" presId="urn:microsoft.com/office/officeart/2008/layout/NameandTitleOrganizationalChart"/>
    <dgm:cxn modelId="{CBC70B4A-87B1-4A83-9558-FBE69FC85267}" type="presOf" srcId="{84B48FBA-C98C-414E-A018-952281D33056}" destId="{66737BC3-791E-48B1-B0CC-FED856ABCE1E}" srcOrd="0" destOrd="0" presId="urn:microsoft.com/office/officeart/2008/layout/NameandTitleOrganizationalChart"/>
    <dgm:cxn modelId="{B6CCCCCD-9AF0-4679-A7E9-A417D8605916}" type="presParOf" srcId="{764785BF-2253-4D03-9375-686065F911F7}" destId="{D56D83C0-D9DB-453B-938D-1BE35B294A70}" srcOrd="0" destOrd="0" presId="urn:microsoft.com/office/officeart/2008/layout/NameandTitleOrganizationalChart"/>
    <dgm:cxn modelId="{22745BF4-9964-4451-ABDF-BF3C4F211E32}" type="presParOf" srcId="{D56D83C0-D9DB-453B-938D-1BE35B294A70}" destId="{B270B79C-F48B-4450-A7EF-FB8F56D67EE5}" srcOrd="0" destOrd="0" presId="urn:microsoft.com/office/officeart/2008/layout/NameandTitleOrganizationalChart"/>
    <dgm:cxn modelId="{40DB4B2B-049F-4932-84B6-ED31DDF9B363}" type="presParOf" srcId="{B270B79C-F48B-4450-A7EF-FB8F56D67EE5}" destId="{BC6846E1-56FE-444D-B8CD-4188D0A2A5C5}" srcOrd="0" destOrd="0" presId="urn:microsoft.com/office/officeart/2008/layout/NameandTitleOrganizationalChart"/>
    <dgm:cxn modelId="{C9D6CF18-5F36-4E88-9CEA-2B5DFC04D389}" type="presParOf" srcId="{B270B79C-F48B-4450-A7EF-FB8F56D67EE5}" destId="{0C5425C9-46C0-47EC-84BA-CA6E039207DA}" srcOrd="1" destOrd="0" presId="urn:microsoft.com/office/officeart/2008/layout/NameandTitleOrganizationalChart"/>
    <dgm:cxn modelId="{038E1DD3-186F-4A25-9B2D-FB79810B46C9}" type="presParOf" srcId="{B270B79C-F48B-4450-A7EF-FB8F56D67EE5}" destId="{75B23C0E-2FB4-49EC-9574-EB2E08DF50FC}" srcOrd="2" destOrd="0" presId="urn:microsoft.com/office/officeart/2008/layout/NameandTitleOrganizationalChart"/>
    <dgm:cxn modelId="{1A32F852-DC5D-40D5-9588-B4D173F198DC}" type="presParOf" srcId="{D56D83C0-D9DB-453B-938D-1BE35B294A70}" destId="{F8209B6E-6E65-4604-A265-A39FEA776747}" srcOrd="1" destOrd="0" presId="urn:microsoft.com/office/officeart/2008/layout/NameandTitleOrganizationalChart"/>
    <dgm:cxn modelId="{B39909A9-0BEC-4DFA-A78C-54C9A9F69B63}" type="presParOf" srcId="{F8209B6E-6E65-4604-A265-A39FEA776747}" destId="{35D6D823-EBEA-4824-B424-487159980BF0}" srcOrd="0" destOrd="0" presId="urn:microsoft.com/office/officeart/2008/layout/NameandTitleOrganizationalChart"/>
    <dgm:cxn modelId="{CF016191-FE51-46F0-B1B9-FF06DA29110D}" type="presParOf" srcId="{F8209B6E-6E65-4604-A265-A39FEA776747}" destId="{2E83EAB3-412E-47CA-B64D-F8CE0DEBE87C}" srcOrd="1" destOrd="0" presId="urn:microsoft.com/office/officeart/2008/layout/NameandTitleOrganizationalChart"/>
    <dgm:cxn modelId="{E7B9DCF0-708D-40CE-9568-EDD40FF5BDA3}" type="presParOf" srcId="{2E83EAB3-412E-47CA-B64D-F8CE0DEBE87C}" destId="{BC0435B0-ECDD-4BF2-8C9E-AA28D1CCAC45}" srcOrd="0" destOrd="0" presId="urn:microsoft.com/office/officeart/2008/layout/NameandTitleOrganizationalChart"/>
    <dgm:cxn modelId="{EDA66D13-3B12-477D-83D9-6964BCE2D563}" type="presParOf" srcId="{BC0435B0-ECDD-4BF2-8C9E-AA28D1CCAC45}" destId="{411FCC26-F728-4A00-9B73-2438F5809972}" srcOrd="0" destOrd="0" presId="urn:microsoft.com/office/officeart/2008/layout/NameandTitleOrganizationalChart"/>
    <dgm:cxn modelId="{C701C495-CF5C-47A5-8FB5-7205B5D430F0}" type="presParOf" srcId="{BC0435B0-ECDD-4BF2-8C9E-AA28D1CCAC45}" destId="{BA9AA17C-C4C3-45D7-84FB-CF2625B4FF07}" srcOrd="1" destOrd="0" presId="urn:microsoft.com/office/officeart/2008/layout/NameandTitleOrganizationalChart"/>
    <dgm:cxn modelId="{7AB81C1C-B588-4062-8D81-3DD3F086ED8B}" type="presParOf" srcId="{BC0435B0-ECDD-4BF2-8C9E-AA28D1CCAC45}" destId="{0F1BE9C3-86AF-4512-9B2D-3131F92EE795}" srcOrd="2" destOrd="0" presId="urn:microsoft.com/office/officeart/2008/layout/NameandTitleOrganizationalChart"/>
    <dgm:cxn modelId="{6DF11F3C-C798-498E-9628-970EDA313D40}" type="presParOf" srcId="{2E83EAB3-412E-47CA-B64D-F8CE0DEBE87C}" destId="{B69F14FB-93E5-4009-8208-EEC6BCEBC2F2}" srcOrd="1" destOrd="0" presId="urn:microsoft.com/office/officeart/2008/layout/NameandTitleOrganizationalChart"/>
    <dgm:cxn modelId="{A6321BBF-2149-46F7-90AD-C5442F21B27D}" type="presParOf" srcId="{2E83EAB3-412E-47CA-B64D-F8CE0DEBE87C}" destId="{4C3F2048-424B-4DA4-A0B3-BAFBA3685C7E}" srcOrd="2" destOrd="0" presId="urn:microsoft.com/office/officeart/2008/layout/NameandTitleOrganizationalChart"/>
    <dgm:cxn modelId="{5D1A224A-0C82-4F20-A73A-6A325679B8FA}" type="presParOf" srcId="{F8209B6E-6E65-4604-A265-A39FEA776747}" destId="{66737BC3-791E-48B1-B0CC-FED856ABCE1E}" srcOrd="2" destOrd="0" presId="urn:microsoft.com/office/officeart/2008/layout/NameandTitleOrganizationalChart"/>
    <dgm:cxn modelId="{F518D159-9975-43D0-9770-042536FDA158}" type="presParOf" srcId="{F8209B6E-6E65-4604-A265-A39FEA776747}" destId="{D6AC5067-DCEF-49BD-A945-F772A6CC328F}" srcOrd="3" destOrd="0" presId="urn:microsoft.com/office/officeart/2008/layout/NameandTitleOrganizationalChart"/>
    <dgm:cxn modelId="{3D59D9BA-125C-4D69-BA4D-DBCBCD569D54}" type="presParOf" srcId="{D6AC5067-DCEF-49BD-A945-F772A6CC328F}" destId="{394F515C-E733-4417-8192-9AEBD9DC08E4}" srcOrd="0" destOrd="0" presId="urn:microsoft.com/office/officeart/2008/layout/NameandTitleOrganizationalChart"/>
    <dgm:cxn modelId="{E78EA015-C835-4566-A30D-8EA7E004D5C6}" type="presParOf" srcId="{394F515C-E733-4417-8192-9AEBD9DC08E4}" destId="{29047B7A-F88E-4326-9D0F-8FF33234AFC2}" srcOrd="0" destOrd="0" presId="urn:microsoft.com/office/officeart/2008/layout/NameandTitleOrganizationalChart"/>
    <dgm:cxn modelId="{D2B5FA9D-59FA-4FA3-BBA8-ADBE2C150DEE}" type="presParOf" srcId="{394F515C-E733-4417-8192-9AEBD9DC08E4}" destId="{035680FB-BBC4-48BC-8ADB-D53C55DFBD9D}" srcOrd="1" destOrd="0" presId="urn:microsoft.com/office/officeart/2008/layout/NameandTitleOrganizationalChart"/>
    <dgm:cxn modelId="{068BB781-2097-4EB3-B7E0-D14207243F17}" type="presParOf" srcId="{394F515C-E733-4417-8192-9AEBD9DC08E4}" destId="{C25CAC4D-6172-4D2D-B585-24D53F9DA948}" srcOrd="2" destOrd="0" presId="urn:microsoft.com/office/officeart/2008/layout/NameandTitleOrganizationalChart"/>
    <dgm:cxn modelId="{42BBC5E5-B0AD-42D7-9ACC-C3A8B4156994}" type="presParOf" srcId="{D6AC5067-DCEF-49BD-A945-F772A6CC328F}" destId="{BCAF088C-25DC-43E3-A7C7-FCFB0A1873EF}" srcOrd="1" destOrd="0" presId="urn:microsoft.com/office/officeart/2008/layout/NameandTitleOrganizationalChart"/>
    <dgm:cxn modelId="{78B63510-62CB-4B65-BC49-FB9002A9115A}" type="presParOf" srcId="{D6AC5067-DCEF-49BD-A945-F772A6CC328F}" destId="{AAAC5976-2546-4B1A-9A9E-8610700DEA91}" srcOrd="2" destOrd="0" presId="urn:microsoft.com/office/officeart/2008/layout/NameandTitleOrganizationalChart"/>
    <dgm:cxn modelId="{C426F36D-C7C2-4C6F-BCD9-6BD35936C5B7}" type="presParOf" srcId="{D56D83C0-D9DB-453B-938D-1BE35B294A70}" destId="{2ADF5CA3-BEA1-41FC-8E87-9BDACF871831}" srcOrd="2" destOrd="0" presId="urn:microsoft.com/office/officeart/2008/layout/NameandTitleOrganizationalChart"/>
    <dgm:cxn modelId="{AB40BAEB-3B11-44D2-90F4-DDA26F2CE7AD}" type="presParOf" srcId="{2ADF5CA3-BEA1-41FC-8E87-9BDACF871831}" destId="{7624B5AB-E5F7-4DA8-9AB8-273733661256}" srcOrd="0" destOrd="0" presId="urn:microsoft.com/office/officeart/2008/layout/NameandTitleOrganizationalChart"/>
    <dgm:cxn modelId="{F05C0ADD-7175-4D70-ABDA-F23D3CD392C8}" type="presParOf" srcId="{2ADF5CA3-BEA1-41FC-8E87-9BDACF871831}" destId="{EC671DED-3C03-4256-A28B-5773076E8A7D}" srcOrd="1" destOrd="0" presId="urn:microsoft.com/office/officeart/2008/layout/NameandTitleOrganizationalChart"/>
    <dgm:cxn modelId="{7C3FBD16-B335-49BF-9BBC-F6A46834AD80}" type="presParOf" srcId="{EC671DED-3C03-4256-A28B-5773076E8A7D}" destId="{62E20809-283D-4766-A4F1-9BB412D3EA1D}" srcOrd="0" destOrd="0" presId="urn:microsoft.com/office/officeart/2008/layout/NameandTitleOrganizationalChart"/>
    <dgm:cxn modelId="{706867B6-821B-4C35-B2F0-2FB7662B1AEB}" type="presParOf" srcId="{62E20809-283D-4766-A4F1-9BB412D3EA1D}" destId="{148DF833-9A54-437E-B7E2-1B4A979AB804}" srcOrd="0" destOrd="0" presId="urn:microsoft.com/office/officeart/2008/layout/NameandTitleOrganizationalChart"/>
    <dgm:cxn modelId="{483811C7-D2AA-4FFE-9C0A-B374F6919319}" type="presParOf" srcId="{62E20809-283D-4766-A4F1-9BB412D3EA1D}" destId="{51908182-0CD9-4A7B-827E-5646231FE4EB}" srcOrd="1" destOrd="0" presId="urn:microsoft.com/office/officeart/2008/layout/NameandTitleOrganizationalChart"/>
    <dgm:cxn modelId="{33468274-1CC7-4588-8CEE-A688506CC24A}" type="presParOf" srcId="{62E20809-283D-4766-A4F1-9BB412D3EA1D}" destId="{68DE6249-642F-425F-8B85-307A9B41F964}" srcOrd="2" destOrd="0" presId="urn:microsoft.com/office/officeart/2008/layout/NameandTitleOrganizationalChart"/>
    <dgm:cxn modelId="{AAE153A8-DEFF-46B7-B9E6-BF701A7952AA}" type="presParOf" srcId="{EC671DED-3C03-4256-A28B-5773076E8A7D}" destId="{7F9350D5-42FF-46DB-B3B3-13FAF2F8F97D}" srcOrd="1" destOrd="0" presId="urn:microsoft.com/office/officeart/2008/layout/NameandTitleOrganizationalChart"/>
    <dgm:cxn modelId="{521E1896-30A3-41C9-977C-0A38E9F6072C}" type="presParOf" srcId="{EC671DED-3C03-4256-A28B-5773076E8A7D}" destId="{EE2BFB75-FBB3-4ED9-98A0-05B038CF849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115DA5-D088-47AB-84C5-9993722A5EE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9527D2-AD6B-450E-BAAA-32AE9FCD290B}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0BF0233A-C7E2-49FD-9EA8-E1E03FBF5BC1}" type="parTrans" cxnId="{ECD9CC4E-68B6-48A8-9A22-E67953E4AFC7}">
      <dgm:prSet/>
      <dgm:spPr/>
      <dgm:t>
        <a:bodyPr/>
        <a:lstStyle/>
        <a:p>
          <a:endParaRPr lang="en-US"/>
        </a:p>
      </dgm:t>
    </dgm:pt>
    <dgm:pt modelId="{9E6EDEC8-14ED-4C59-ADE2-156F708DC5D0}" type="sibTrans" cxnId="{ECD9CC4E-68B6-48A8-9A22-E67953E4AFC7}">
      <dgm:prSet/>
      <dgm:spPr/>
      <dgm:t>
        <a:bodyPr/>
        <a:lstStyle/>
        <a:p>
          <a:endParaRPr lang="en-US"/>
        </a:p>
      </dgm:t>
    </dgm:pt>
    <dgm:pt modelId="{4C129F26-9396-4F22-A9E1-FAAD0CF48EE6}">
      <dgm:prSet phldrT="[Text]"/>
      <dgm:spPr/>
      <dgm:t>
        <a:bodyPr/>
        <a:lstStyle/>
        <a:p>
          <a:r>
            <a:rPr lang="en-US" dirty="0" smtClean="0"/>
            <a:t>SCREENS</a:t>
          </a:r>
          <a:endParaRPr lang="en-US" dirty="0"/>
        </a:p>
      </dgm:t>
    </dgm:pt>
    <dgm:pt modelId="{128F5B41-A476-4ACA-87BF-F0EE57DCD20D}" type="parTrans" cxnId="{2B2870C0-7393-4DCA-8BBB-7FBFB7A8B19B}">
      <dgm:prSet/>
      <dgm:spPr/>
      <dgm:t>
        <a:bodyPr/>
        <a:lstStyle/>
        <a:p>
          <a:endParaRPr lang="en-US"/>
        </a:p>
      </dgm:t>
    </dgm:pt>
    <dgm:pt modelId="{AF4CB043-5E58-4738-A37E-77163652C5A3}" type="sibTrans" cxnId="{2B2870C0-7393-4DCA-8BBB-7FBFB7A8B19B}">
      <dgm:prSet/>
      <dgm:spPr/>
      <dgm:t>
        <a:bodyPr/>
        <a:lstStyle/>
        <a:p>
          <a:endParaRPr lang="en-US"/>
        </a:p>
      </dgm:t>
    </dgm:pt>
    <dgm:pt modelId="{305A58B7-2366-4E0E-8726-E0AE7E7D0A47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CC1D79F-DA9A-4217-97EA-A1ACEE55B8A8}" type="parTrans" cxnId="{5A54B1EA-1A6F-41AF-8DBA-2C670FDE667E}">
      <dgm:prSet/>
      <dgm:spPr/>
      <dgm:t>
        <a:bodyPr/>
        <a:lstStyle/>
        <a:p>
          <a:endParaRPr lang="en-US"/>
        </a:p>
      </dgm:t>
    </dgm:pt>
    <dgm:pt modelId="{EA163A9F-C4DF-4023-A144-73CBD659797C}" type="sibTrans" cxnId="{5A54B1EA-1A6F-41AF-8DBA-2C670FDE667E}">
      <dgm:prSet/>
      <dgm:spPr/>
      <dgm:t>
        <a:bodyPr/>
        <a:lstStyle/>
        <a:p>
          <a:endParaRPr lang="en-US"/>
        </a:p>
      </dgm:t>
    </dgm:pt>
    <dgm:pt modelId="{2B754E3C-4EBC-4EA3-9229-99A55D53A316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849B6CBD-7995-4AB3-9701-D3D64C1BF57E}" type="parTrans" cxnId="{4332D77D-1ED4-4175-8125-2E584F0C3AFC}">
      <dgm:prSet/>
      <dgm:spPr/>
      <dgm:t>
        <a:bodyPr/>
        <a:lstStyle/>
        <a:p>
          <a:endParaRPr lang="en-US"/>
        </a:p>
      </dgm:t>
    </dgm:pt>
    <dgm:pt modelId="{CAD4306F-E538-4AEB-B3B7-344BDA579D50}" type="sibTrans" cxnId="{4332D77D-1ED4-4175-8125-2E584F0C3AFC}">
      <dgm:prSet/>
      <dgm:spPr/>
      <dgm:t>
        <a:bodyPr/>
        <a:lstStyle/>
        <a:p>
          <a:endParaRPr lang="en-US"/>
        </a:p>
      </dgm:t>
    </dgm:pt>
    <dgm:pt modelId="{9E29EB8D-F805-4075-89B9-0BE180761638}">
      <dgm:prSet phldrT="[Text]"/>
      <dgm:spPr/>
      <dgm:t>
        <a:bodyPr/>
        <a:lstStyle/>
        <a:p>
          <a:r>
            <a:rPr lang="en-US" dirty="0" smtClean="0"/>
            <a:t>GET_FILES</a:t>
          </a:r>
          <a:endParaRPr lang="en-US" dirty="0"/>
        </a:p>
      </dgm:t>
    </dgm:pt>
    <dgm:pt modelId="{72C811DE-ABD4-4A6D-93D6-07C5C66EDCBC}" type="parTrans" cxnId="{D144F579-1C1E-4B0A-8B8F-FF35A73346E1}">
      <dgm:prSet/>
      <dgm:spPr/>
      <dgm:t>
        <a:bodyPr/>
        <a:lstStyle/>
        <a:p>
          <a:endParaRPr lang="en-US"/>
        </a:p>
      </dgm:t>
    </dgm:pt>
    <dgm:pt modelId="{349BB7DC-A032-4157-AF1B-86785707FC81}" type="sibTrans" cxnId="{D144F579-1C1E-4B0A-8B8F-FF35A73346E1}">
      <dgm:prSet/>
      <dgm:spPr/>
      <dgm:t>
        <a:bodyPr/>
        <a:lstStyle/>
        <a:p>
          <a:endParaRPr lang="en-US"/>
        </a:p>
      </dgm:t>
    </dgm:pt>
    <dgm:pt modelId="{8F8AF723-1819-4581-A207-BDA0A2F6B9BE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42362B53-230E-4EA4-AD18-6A02F7A7E5EA}" type="parTrans" cxnId="{AF755F25-86AE-4978-9C0B-298170F9F387}">
      <dgm:prSet/>
      <dgm:spPr/>
      <dgm:t>
        <a:bodyPr/>
        <a:lstStyle/>
        <a:p>
          <a:endParaRPr lang="en-US"/>
        </a:p>
      </dgm:t>
    </dgm:pt>
    <dgm:pt modelId="{156093C3-B72C-43EA-8810-FB1297456AC4}" type="sibTrans" cxnId="{AF755F25-86AE-4978-9C0B-298170F9F387}">
      <dgm:prSet/>
      <dgm:spPr/>
      <dgm:t>
        <a:bodyPr/>
        <a:lstStyle/>
        <a:p>
          <a:endParaRPr lang="en-US"/>
        </a:p>
      </dgm:t>
    </dgm:pt>
    <dgm:pt modelId="{22796ABC-1C3D-42E5-A37C-58BA5DA354A8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59B214F1-5D59-4206-A96E-1361911896A4}" type="parTrans" cxnId="{B9A16D4D-B476-4E83-BFD3-B7B01F8BA3B7}">
      <dgm:prSet/>
      <dgm:spPr/>
      <dgm:t>
        <a:bodyPr/>
        <a:lstStyle/>
        <a:p>
          <a:endParaRPr lang="en-US"/>
        </a:p>
      </dgm:t>
    </dgm:pt>
    <dgm:pt modelId="{97597F66-DDC9-46FE-83C1-FAB4C99C1FD5}" type="sibTrans" cxnId="{B9A16D4D-B476-4E83-BFD3-B7B01F8BA3B7}">
      <dgm:prSet/>
      <dgm:spPr/>
      <dgm:t>
        <a:bodyPr/>
        <a:lstStyle/>
        <a:p>
          <a:endParaRPr lang="en-US"/>
        </a:p>
      </dgm:t>
    </dgm:pt>
    <dgm:pt modelId="{091A7C44-FDA0-41D6-9E0A-5ED3AD5542E8}" type="pres">
      <dgm:prSet presAssocID="{0A115DA5-D088-47AB-84C5-9993722A5E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5228CEB-D0BB-482E-856D-3FFA99DB54A7}" type="pres">
      <dgm:prSet presAssocID="{019527D2-AD6B-450E-BAAA-32AE9FCD290B}" presName="hierRoot1" presStyleCnt="0"/>
      <dgm:spPr/>
    </dgm:pt>
    <dgm:pt modelId="{5338CF49-B521-4A9E-A701-83969AD8CA36}" type="pres">
      <dgm:prSet presAssocID="{019527D2-AD6B-450E-BAAA-32AE9FCD290B}" presName="composite" presStyleCnt="0"/>
      <dgm:spPr/>
    </dgm:pt>
    <dgm:pt modelId="{2708944D-8D0F-434C-8790-2ECDFE58898B}" type="pres">
      <dgm:prSet presAssocID="{019527D2-AD6B-450E-BAAA-32AE9FCD290B}" presName="background" presStyleLbl="node0" presStyleIdx="0" presStyleCnt="1"/>
      <dgm:spPr/>
    </dgm:pt>
    <dgm:pt modelId="{291BAF61-E50C-4475-AA84-AD89CCCD1EA9}" type="pres">
      <dgm:prSet presAssocID="{019527D2-AD6B-450E-BAAA-32AE9FCD290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D24104-268A-4529-A658-7FD75B02F3CF}" type="pres">
      <dgm:prSet presAssocID="{019527D2-AD6B-450E-BAAA-32AE9FCD290B}" presName="hierChild2" presStyleCnt="0"/>
      <dgm:spPr/>
    </dgm:pt>
    <dgm:pt modelId="{6183A7A5-85D7-4490-8BC6-B15588BA69BC}" type="pres">
      <dgm:prSet presAssocID="{128F5B41-A476-4ACA-87BF-F0EE57DCD20D}" presName="Name10" presStyleLbl="parChTrans1D2" presStyleIdx="0" presStyleCnt="2"/>
      <dgm:spPr/>
      <dgm:t>
        <a:bodyPr/>
        <a:lstStyle/>
        <a:p>
          <a:endParaRPr lang="en-US"/>
        </a:p>
      </dgm:t>
    </dgm:pt>
    <dgm:pt modelId="{12222D39-84A8-418E-9552-1F49A08D9709}" type="pres">
      <dgm:prSet presAssocID="{4C129F26-9396-4F22-A9E1-FAAD0CF48EE6}" presName="hierRoot2" presStyleCnt="0"/>
      <dgm:spPr/>
    </dgm:pt>
    <dgm:pt modelId="{E54D4A4A-AF42-440F-A07D-519646EE68F7}" type="pres">
      <dgm:prSet presAssocID="{4C129F26-9396-4F22-A9E1-FAAD0CF48EE6}" presName="composite2" presStyleCnt="0"/>
      <dgm:spPr/>
    </dgm:pt>
    <dgm:pt modelId="{21843536-895E-4E66-AEBB-DA63C0126692}" type="pres">
      <dgm:prSet presAssocID="{4C129F26-9396-4F22-A9E1-FAAD0CF48EE6}" presName="background2" presStyleLbl="node2" presStyleIdx="0" presStyleCnt="2"/>
      <dgm:spPr/>
    </dgm:pt>
    <dgm:pt modelId="{F59ADEF7-DC2D-493E-AA83-42AB4B3A6F31}" type="pres">
      <dgm:prSet presAssocID="{4C129F26-9396-4F22-A9E1-FAAD0CF48EE6}" presName="text2" presStyleLbl="fgAcc2" presStyleIdx="0" presStyleCnt="2" custLinFactX="-18956" custLinFactNeighborX="-100000" custLinFactNeighborY="-87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B5873D-FEB6-4100-AC94-1802716E48CF}" type="pres">
      <dgm:prSet presAssocID="{4C129F26-9396-4F22-A9E1-FAAD0CF48EE6}" presName="hierChild3" presStyleCnt="0"/>
      <dgm:spPr/>
    </dgm:pt>
    <dgm:pt modelId="{397E5292-29E4-4F5C-BF70-7258EFA06A26}" type="pres">
      <dgm:prSet presAssocID="{FCC1D79F-DA9A-4217-97EA-A1ACEE55B8A8}" presName="Name17" presStyleLbl="parChTrans1D3" presStyleIdx="0" presStyleCnt="4"/>
      <dgm:spPr/>
      <dgm:t>
        <a:bodyPr/>
        <a:lstStyle/>
        <a:p>
          <a:endParaRPr lang="en-US"/>
        </a:p>
      </dgm:t>
    </dgm:pt>
    <dgm:pt modelId="{D058B6F7-6427-4B98-9975-EBA8C8F4599F}" type="pres">
      <dgm:prSet presAssocID="{305A58B7-2366-4E0E-8726-E0AE7E7D0A47}" presName="hierRoot3" presStyleCnt="0"/>
      <dgm:spPr/>
    </dgm:pt>
    <dgm:pt modelId="{87964266-0CA1-4A81-B0D6-1A2C796669B4}" type="pres">
      <dgm:prSet presAssocID="{305A58B7-2366-4E0E-8726-E0AE7E7D0A47}" presName="composite3" presStyleCnt="0"/>
      <dgm:spPr/>
    </dgm:pt>
    <dgm:pt modelId="{711795AF-DCC7-42C5-8344-E639EB16B79E}" type="pres">
      <dgm:prSet presAssocID="{305A58B7-2366-4E0E-8726-E0AE7E7D0A47}" presName="background3" presStyleLbl="node3" presStyleIdx="0" presStyleCnt="4"/>
      <dgm:spPr/>
    </dgm:pt>
    <dgm:pt modelId="{7DAC4F1D-4146-4121-8879-7FDCEC884B71}" type="pres">
      <dgm:prSet presAssocID="{305A58B7-2366-4E0E-8726-E0AE7E7D0A47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B7A249-81B7-42D3-8D45-419B3A299209}" type="pres">
      <dgm:prSet presAssocID="{305A58B7-2366-4E0E-8726-E0AE7E7D0A47}" presName="hierChild4" presStyleCnt="0"/>
      <dgm:spPr/>
    </dgm:pt>
    <dgm:pt modelId="{912C0B0B-7DF6-4728-883E-5D74C64032D9}" type="pres">
      <dgm:prSet presAssocID="{849B6CBD-7995-4AB3-9701-D3D64C1BF57E}" presName="Name17" presStyleLbl="parChTrans1D3" presStyleIdx="1" presStyleCnt="4"/>
      <dgm:spPr/>
      <dgm:t>
        <a:bodyPr/>
        <a:lstStyle/>
        <a:p>
          <a:endParaRPr lang="en-US"/>
        </a:p>
      </dgm:t>
    </dgm:pt>
    <dgm:pt modelId="{9BCB479E-9171-44DD-85D4-1C68A8CEFF4B}" type="pres">
      <dgm:prSet presAssocID="{2B754E3C-4EBC-4EA3-9229-99A55D53A316}" presName="hierRoot3" presStyleCnt="0"/>
      <dgm:spPr/>
    </dgm:pt>
    <dgm:pt modelId="{F40C58BF-B4F2-45E3-A41F-883E3AC85CE4}" type="pres">
      <dgm:prSet presAssocID="{2B754E3C-4EBC-4EA3-9229-99A55D53A316}" presName="composite3" presStyleCnt="0"/>
      <dgm:spPr/>
    </dgm:pt>
    <dgm:pt modelId="{80E471F0-DA49-44BE-8AEE-55FF15486C5A}" type="pres">
      <dgm:prSet presAssocID="{2B754E3C-4EBC-4EA3-9229-99A55D53A316}" presName="background3" presStyleLbl="node3" presStyleIdx="1" presStyleCnt="4"/>
      <dgm:spPr/>
    </dgm:pt>
    <dgm:pt modelId="{DBEA2AF8-8C67-4A81-8E47-0D5E56F529D8}" type="pres">
      <dgm:prSet presAssocID="{2B754E3C-4EBC-4EA3-9229-99A55D53A316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BE71C3-4A2B-4610-8E36-6DB95316EF4E}" type="pres">
      <dgm:prSet presAssocID="{2B754E3C-4EBC-4EA3-9229-99A55D53A316}" presName="hierChild4" presStyleCnt="0"/>
      <dgm:spPr/>
    </dgm:pt>
    <dgm:pt modelId="{7D4A6A7E-DD47-4903-BB48-34101A988879}" type="pres">
      <dgm:prSet presAssocID="{42362B53-230E-4EA4-AD18-6A02F7A7E5EA}" presName="Name17" presStyleLbl="parChTrans1D3" presStyleIdx="2" presStyleCnt="4"/>
      <dgm:spPr/>
      <dgm:t>
        <a:bodyPr/>
        <a:lstStyle/>
        <a:p>
          <a:endParaRPr lang="en-US"/>
        </a:p>
      </dgm:t>
    </dgm:pt>
    <dgm:pt modelId="{1AF05B24-E2F9-4622-B26F-1B8903D8CD87}" type="pres">
      <dgm:prSet presAssocID="{8F8AF723-1819-4581-A207-BDA0A2F6B9BE}" presName="hierRoot3" presStyleCnt="0"/>
      <dgm:spPr/>
    </dgm:pt>
    <dgm:pt modelId="{3048F360-A73D-4A28-B1AC-E48960C80C15}" type="pres">
      <dgm:prSet presAssocID="{8F8AF723-1819-4581-A207-BDA0A2F6B9BE}" presName="composite3" presStyleCnt="0"/>
      <dgm:spPr/>
    </dgm:pt>
    <dgm:pt modelId="{AD370BCB-EDAB-4958-B162-A14DF7AEF7E1}" type="pres">
      <dgm:prSet presAssocID="{8F8AF723-1819-4581-A207-BDA0A2F6B9BE}" presName="background3" presStyleLbl="node3" presStyleIdx="2" presStyleCnt="4"/>
      <dgm:spPr/>
    </dgm:pt>
    <dgm:pt modelId="{83C311FD-01FA-4B68-8B89-D51E9FCF33F3}" type="pres">
      <dgm:prSet presAssocID="{8F8AF723-1819-4581-A207-BDA0A2F6B9BE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8D9CEB-7BCF-4F72-9517-564605B7A3AF}" type="pres">
      <dgm:prSet presAssocID="{8F8AF723-1819-4581-A207-BDA0A2F6B9BE}" presName="hierChild4" presStyleCnt="0"/>
      <dgm:spPr/>
    </dgm:pt>
    <dgm:pt modelId="{EA7C1D8D-1D41-425C-82F2-42AFC91D591F}" type="pres">
      <dgm:prSet presAssocID="{59B214F1-5D59-4206-A96E-1361911896A4}" presName="Name17" presStyleLbl="parChTrans1D3" presStyleIdx="3" presStyleCnt="4"/>
      <dgm:spPr/>
      <dgm:t>
        <a:bodyPr/>
        <a:lstStyle/>
        <a:p>
          <a:endParaRPr lang="en-US"/>
        </a:p>
      </dgm:t>
    </dgm:pt>
    <dgm:pt modelId="{FD10C87F-1EF7-4807-8523-BABC91E90B98}" type="pres">
      <dgm:prSet presAssocID="{22796ABC-1C3D-42E5-A37C-58BA5DA354A8}" presName="hierRoot3" presStyleCnt="0"/>
      <dgm:spPr/>
    </dgm:pt>
    <dgm:pt modelId="{0DA0D122-432F-42CD-B9C8-DB4938E9705D}" type="pres">
      <dgm:prSet presAssocID="{22796ABC-1C3D-42E5-A37C-58BA5DA354A8}" presName="composite3" presStyleCnt="0"/>
      <dgm:spPr/>
    </dgm:pt>
    <dgm:pt modelId="{6C0FA670-807A-4106-A9DF-F2084ACF6018}" type="pres">
      <dgm:prSet presAssocID="{22796ABC-1C3D-42E5-A37C-58BA5DA354A8}" presName="background3" presStyleLbl="node3" presStyleIdx="3" presStyleCnt="4"/>
      <dgm:spPr/>
    </dgm:pt>
    <dgm:pt modelId="{0D383569-3614-46E4-8D3F-A55F183F2422}" type="pres">
      <dgm:prSet presAssocID="{22796ABC-1C3D-42E5-A37C-58BA5DA354A8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19A4A2-6452-4690-83EA-0FA3B896B15E}" type="pres">
      <dgm:prSet presAssocID="{22796ABC-1C3D-42E5-A37C-58BA5DA354A8}" presName="hierChild4" presStyleCnt="0"/>
      <dgm:spPr/>
    </dgm:pt>
    <dgm:pt modelId="{2B7863C2-93BE-430C-93EF-8700828826BD}" type="pres">
      <dgm:prSet presAssocID="{72C811DE-ABD4-4A6D-93D6-07C5C66EDCBC}" presName="Name10" presStyleLbl="parChTrans1D2" presStyleIdx="1" presStyleCnt="2"/>
      <dgm:spPr/>
      <dgm:t>
        <a:bodyPr/>
        <a:lstStyle/>
        <a:p>
          <a:endParaRPr lang="en-US"/>
        </a:p>
      </dgm:t>
    </dgm:pt>
    <dgm:pt modelId="{A1427714-0A5D-4C5D-A0E9-AE1676A0F51A}" type="pres">
      <dgm:prSet presAssocID="{9E29EB8D-F805-4075-89B9-0BE180761638}" presName="hierRoot2" presStyleCnt="0"/>
      <dgm:spPr/>
    </dgm:pt>
    <dgm:pt modelId="{C76AB098-EF22-4091-8B6D-E788DF6F3721}" type="pres">
      <dgm:prSet presAssocID="{9E29EB8D-F805-4075-89B9-0BE180761638}" presName="composite2" presStyleCnt="0"/>
      <dgm:spPr/>
    </dgm:pt>
    <dgm:pt modelId="{2622F844-7633-4DD6-97A8-68DEAFFBD4ED}" type="pres">
      <dgm:prSet presAssocID="{9E29EB8D-F805-4075-89B9-0BE180761638}" presName="background2" presStyleLbl="node2" presStyleIdx="1" presStyleCnt="2"/>
      <dgm:spPr/>
    </dgm:pt>
    <dgm:pt modelId="{BEFE4617-21AA-4FB6-AC59-1E6EC3731F4C}" type="pres">
      <dgm:prSet presAssocID="{9E29EB8D-F805-4075-89B9-0BE180761638}" presName="text2" presStyleLbl="fgAcc2" presStyleIdx="1" presStyleCnt="2" custLinFactNeighborX="56406" custLinFactNeighborY="-17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DE57C5-9B47-4690-8E78-CF9D6B834E94}" type="pres">
      <dgm:prSet presAssocID="{9E29EB8D-F805-4075-89B9-0BE180761638}" presName="hierChild3" presStyleCnt="0"/>
      <dgm:spPr/>
    </dgm:pt>
  </dgm:ptLst>
  <dgm:cxnLst>
    <dgm:cxn modelId="{08770E9F-C841-444F-BC73-59CCB7935D85}" type="presOf" srcId="{22796ABC-1C3D-42E5-A37C-58BA5DA354A8}" destId="{0D383569-3614-46E4-8D3F-A55F183F2422}" srcOrd="0" destOrd="0" presId="urn:microsoft.com/office/officeart/2005/8/layout/hierarchy1"/>
    <dgm:cxn modelId="{37C2E08E-BF05-429B-8DCE-604A4BCCA21C}" type="presOf" srcId="{305A58B7-2366-4E0E-8726-E0AE7E7D0A47}" destId="{7DAC4F1D-4146-4121-8879-7FDCEC884B71}" srcOrd="0" destOrd="0" presId="urn:microsoft.com/office/officeart/2005/8/layout/hierarchy1"/>
    <dgm:cxn modelId="{C1663671-08DB-4D4A-8E9A-B6E67EE2D227}" type="presOf" srcId="{FCC1D79F-DA9A-4217-97EA-A1ACEE55B8A8}" destId="{397E5292-29E4-4F5C-BF70-7258EFA06A26}" srcOrd="0" destOrd="0" presId="urn:microsoft.com/office/officeart/2005/8/layout/hierarchy1"/>
    <dgm:cxn modelId="{D144F579-1C1E-4B0A-8B8F-FF35A73346E1}" srcId="{019527D2-AD6B-450E-BAAA-32AE9FCD290B}" destId="{9E29EB8D-F805-4075-89B9-0BE180761638}" srcOrd="1" destOrd="0" parTransId="{72C811DE-ABD4-4A6D-93D6-07C5C66EDCBC}" sibTransId="{349BB7DC-A032-4157-AF1B-86785707FC81}"/>
    <dgm:cxn modelId="{ECD9CC4E-68B6-48A8-9A22-E67953E4AFC7}" srcId="{0A115DA5-D088-47AB-84C5-9993722A5EEE}" destId="{019527D2-AD6B-450E-BAAA-32AE9FCD290B}" srcOrd="0" destOrd="0" parTransId="{0BF0233A-C7E2-49FD-9EA8-E1E03FBF5BC1}" sibTransId="{9E6EDEC8-14ED-4C59-ADE2-156F708DC5D0}"/>
    <dgm:cxn modelId="{544AFFBB-4B69-4A33-9AF9-AEC779D7C550}" type="presOf" srcId="{0A115DA5-D088-47AB-84C5-9993722A5EEE}" destId="{091A7C44-FDA0-41D6-9E0A-5ED3AD5542E8}" srcOrd="0" destOrd="0" presId="urn:microsoft.com/office/officeart/2005/8/layout/hierarchy1"/>
    <dgm:cxn modelId="{0B9F5F89-B020-44B2-B68D-541C2FF285A6}" type="presOf" srcId="{4C129F26-9396-4F22-A9E1-FAAD0CF48EE6}" destId="{F59ADEF7-DC2D-493E-AA83-42AB4B3A6F31}" srcOrd="0" destOrd="0" presId="urn:microsoft.com/office/officeart/2005/8/layout/hierarchy1"/>
    <dgm:cxn modelId="{C8EB0E9D-49D6-4A02-AF77-6E6E0DBEDEF2}" type="presOf" srcId="{9E29EB8D-F805-4075-89B9-0BE180761638}" destId="{BEFE4617-21AA-4FB6-AC59-1E6EC3731F4C}" srcOrd="0" destOrd="0" presId="urn:microsoft.com/office/officeart/2005/8/layout/hierarchy1"/>
    <dgm:cxn modelId="{4332D77D-1ED4-4175-8125-2E584F0C3AFC}" srcId="{4C129F26-9396-4F22-A9E1-FAAD0CF48EE6}" destId="{2B754E3C-4EBC-4EA3-9229-99A55D53A316}" srcOrd="1" destOrd="0" parTransId="{849B6CBD-7995-4AB3-9701-D3D64C1BF57E}" sibTransId="{CAD4306F-E538-4AEB-B3B7-344BDA579D50}"/>
    <dgm:cxn modelId="{BD6E2EE9-01B9-4AA9-BAB4-C911C6D0A52C}" type="presOf" srcId="{128F5B41-A476-4ACA-87BF-F0EE57DCD20D}" destId="{6183A7A5-85D7-4490-8BC6-B15588BA69BC}" srcOrd="0" destOrd="0" presId="urn:microsoft.com/office/officeart/2005/8/layout/hierarchy1"/>
    <dgm:cxn modelId="{AF755F25-86AE-4978-9C0B-298170F9F387}" srcId="{4C129F26-9396-4F22-A9E1-FAAD0CF48EE6}" destId="{8F8AF723-1819-4581-A207-BDA0A2F6B9BE}" srcOrd="2" destOrd="0" parTransId="{42362B53-230E-4EA4-AD18-6A02F7A7E5EA}" sibTransId="{156093C3-B72C-43EA-8810-FB1297456AC4}"/>
    <dgm:cxn modelId="{85BBD879-29AD-4E3A-8127-63A63C10590C}" type="presOf" srcId="{849B6CBD-7995-4AB3-9701-D3D64C1BF57E}" destId="{912C0B0B-7DF6-4728-883E-5D74C64032D9}" srcOrd="0" destOrd="0" presId="urn:microsoft.com/office/officeart/2005/8/layout/hierarchy1"/>
    <dgm:cxn modelId="{5A54B1EA-1A6F-41AF-8DBA-2C670FDE667E}" srcId="{4C129F26-9396-4F22-A9E1-FAAD0CF48EE6}" destId="{305A58B7-2366-4E0E-8726-E0AE7E7D0A47}" srcOrd="0" destOrd="0" parTransId="{FCC1D79F-DA9A-4217-97EA-A1ACEE55B8A8}" sibTransId="{EA163A9F-C4DF-4023-A144-73CBD659797C}"/>
    <dgm:cxn modelId="{C64F4EE6-35E4-4549-AE97-31B7444F8088}" type="presOf" srcId="{8F8AF723-1819-4581-A207-BDA0A2F6B9BE}" destId="{83C311FD-01FA-4B68-8B89-D51E9FCF33F3}" srcOrd="0" destOrd="0" presId="urn:microsoft.com/office/officeart/2005/8/layout/hierarchy1"/>
    <dgm:cxn modelId="{88C5DE5D-B136-4B48-8B8C-9091DC38B10D}" type="presOf" srcId="{2B754E3C-4EBC-4EA3-9229-99A55D53A316}" destId="{DBEA2AF8-8C67-4A81-8E47-0D5E56F529D8}" srcOrd="0" destOrd="0" presId="urn:microsoft.com/office/officeart/2005/8/layout/hierarchy1"/>
    <dgm:cxn modelId="{B9A16D4D-B476-4E83-BFD3-B7B01F8BA3B7}" srcId="{4C129F26-9396-4F22-A9E1-FAAD0CF48EE6}" destId="{22796ABC-1C3D-42E5-A37C-58BA5DA354A8}" srcOrd="3" destOrd="0" parTransId="{59B214F1-5D59-4206-A96E-1361911896A4}" sibTransId="{97597F66-DDC9-46FE-83C1-FAB4C99C1FD5}"/>
    <dgm:cxn modelId="{47EBE53F-21AD-47CF-A76B-F2909ED3E677}" type="presOf" srcId="{72C811DE-ABD4-4A6D-93D6-07C5C66EDCBC}" destId="{2B7863C2-93BE-430C-93EF-8700828826BD}" srcOrd="0" destOrd="0" presId="urn:microsoft.com/office/officeart/2005/8/layout/hierarchy1"/>
    <dgm:cxn modelId="{2B2870C0-7393-4DCA-8BBB-7FBFB7A8B19B}" srcId="{019527D2-AD6B-450E-BAAA-32AE9FCD290B}" destId="{4C129F26-9396-4F22-A9E1-FAAD0CF48EE6}" srcOrd="0" destOrd="0" parTransId="{128F5B41-A476-4ACA-87BF-F0EE57DCD20D}" sibTransId="{AF4CB043-5E58-4738-A37E-77163652C5A3}"/>
    <dgm:cxn modelId="{936AB0C6-8B7E-431D-834E-0C3E6A0864D8}" type="presOf" srcId="{019527D2-AD6B-450E-BAAA-32AE9FCD290B}" destId="{291BAF61-E50C-4475-AA84-AD89CCCD1EA9}" srcOrd="0" destOrd="0" presId="urn:microsoft.com/office/officeart/2005/8/layout/hierarchy1"/>
    <dgm:cxn modelId="{CFA3F2AB-BFF0-456C-80DC-C589D888E2B5}" type="presOf" srcId="{42362B53-230E-4EA4-AD18-6A02F7A7E5EA}" destId="{7D4A6A7E-DD47-4903-BB48-34101A988879}" srcOrd="0" destOrd="0" presId="urn:microsoft.com/office/officeart/2005/8/layout/hierarchy1"/>
    <dgm:cxn modelId="{4F0E1DF5-046D-4D07-AAA7-6E4DF0C4FE9D}" type="presOf" srcId="{59B214F1-5D59-4206-A96E-1361911896A4}" destId="{EA7C1D8D-1D41-425C-82F2-42AFC91D591F}" srcOrd="0" destOrd="0" presId="urn:microsoft.com/office/officeart/2005/8/layout/hierarchy1"/>
    <dgm:cxn modelId="{E97EE381-4B3B-4054-A343-8068334AB18B}" type="presParOf" srcId="{091A7C44-FDA0-41D6-9E0A-5ED3AD5542E8}" destId="{55228CEB-D0BB-482E-856D-3FFA99DB54A7}" srcOrd="0" destOrd="0" presId="urn:microsoft.com/office/officeart/2005/8/layout/hierarchy1"/>
    <dgm:cxn modelId="{7D070B85-0F4C-4C29-9501-F8FB0142B17A}" type="presParOf" srcId="{55228CEB-D0BB-482E-856D-3FFA99DB54A7}" destId="{5338CF49-B521-4A9E-A701-83969AD8CA36}" srcOrd="0" destOrd="0" presId="urn:microsoft.com/office/officeart/2005/8/layout/hierarchy1"/>
    <dgm:cxn modelId="{75EE1011-A61E-4F25-9267-E444129202D9}" type="presParOf" srcId="{5338CF49-B521-4A9E-A701-83969AD8CA36}" destId="{2708944D-8D0F-434C-8790-2ECDFE58898B}" srcOrd="0" destOrd="0" presId="urn:microsoft.com/office/officeart/2005/8/layout/hierarchy1"/>
    <dgm:cxn modelId="{D56687F4-D723-4164-871A-C64F711F0926}" type="presParOf" srcId="{5338CF49-B521-4A9E-A701-83969AD8CA36}" destId="{291BAF61-E50C-4475-AA84-AD89CCCD1EA9}" srcOrd="1" destOrd="0" presId="urn:microsoft.com/office/officeart/2005/8/layout/hierarchy1"/>
    <dgm:cxn modelId="{57AC6767-9619-4106-92D2-43DD54AAE4B1}" type="presParOf" srcId="{55228CEB-D0BB-482E-856D-3FFA99DB54A7}" destId="{BED24104-268A-4529-A658-7FD75B02F3CF}" srcOrd="1" destOrd="0" presId="urn:microsoft.com/office/officeart/2005/8/layout/hierarchy1"/>
    <dgm:cxn modelId="{8C7906F3-2A39-4318-97DA-F5A671D0B34C}" type="presParOf" srcId="{BED24104-268A-4529-A658-7FD75B02F3CF}" destId="{6183A7A5-85D7-4490-8BC6-B15588BA69BC}" srcOrd="0" destOrd="0" presId="urn:microsoft.com/office/officeart/2005/8/layout/hierarchy1"/>
    <dgm:cxn modelId="{44BEA7E6-342E-44A6-BE7F-D6CEEBBD13F6}" type="presParOf" srcId="{BED24104-268A-4529-A658-7FD75B02F3CF}" destId="{12222D39-84A8-418E-9552-1F49A08D9709}" srcOrd="1" destOrd="0" presId="urn:microsoft.com/office/officeart/2005/8/layout/hierarchy1"/>
    <dgm:cxn modelId="{C15CB135-338D-4C3A-A15B-F8AF281AC14C}" type="presParOf" srcId="{12222D39-84A8-418E-9552-1F49A08D9709}" destId="{E54D4A4A-AF42-440F-A07D-519646EE68F7}" srcOrd="0" destOrd="0" presId="urn:microsoft.com/office/officeart/2005/8/layout/hierarchy1"/>
    <dgm:cxn modelId="{68EEF4CE-C263-4A4B-9022-D207EF8DADFA}" type="presParOf" srcId="{E54D4A4A-AF42-440F-A07D-519646EE68F7}" destId="{21843536-895E-4E66-AEBB-DA63C0126692}" srcOrd="0" destOrd="0" presId="urn:microsoft.com/office/officeart/2005/8/layout/hierarchy1"/>
    <dgm:cxn modelId="{82FAC05F-AB40-4B11-A064-AD411F9AAAE4}" type="presParOf" srcId="{E54D4A4A-AF42-440F-A07D-519646EE68F7}" destId="{F59ADEF7-DC2D-493E-AA83-42AB4B3A6F31}" srcOrd="1" destOrd="0" presId="urn:microsoft.com/office/officeart/2005/8/layout/hierarchy1"/>
    <dgm:cxn modelId="{BAEAEC60-1D28-45A1-A324-07B746CCD3E6}" type="presParOf" srcId="{12222D39-84A8-418E-9552-1F49A08D9709}" destId="{37B5873D-FEB6-4100-AC94-1802716E48CF}" srcOrd="1" destOrd="0" presId="urn:microsoft.com/office/officeart/2005/8/layout/hierarchy1"/>
    <dgm:cxn modelId="{6356FA30-1921-4EDC-9189-9889210FFCB0}" type="presParOf" srcId="{37B5873D-FEB6-4100-AC94-1802716E48CF}" destId="{397E5292-29E4-4F5C-BF70-7258EFA06A26}" srcOrd="0" destOrd="0" presId="urn:microsoft.com/office/officeart/2005/8/layout/hierarchy1"/>
    <dgm:cxn modelId="{D4B56AF7-D6CE-4DBB-99E1-EE0B2C280CAB}" type="presParOf" srcId="{37B5873D-FEB6-4100-AC94-1802716E48CF}" destId="{D058B6F7-6427-4B98-9975-EBA8C8F4599F}" srcOrd="1" destOrd="0" presId="urn:microsoft.com/office/officeart/2005/8/layout/hierarchy1"/>
    <dgm:cxn modelId="{0599F3A4-DC41-473C-B504-8FB8396A74B1}" type="presParOf" srcId="{D058B6F7-6427-4B98-9975-EBA8C8F4599F}" destId="{87964266-0CA1-4A81-B0D6-1A2C796669B4}" srcOrd="0" destOrd="0" presId="urn:microsoft.com/office/officeart/2005/8/layout/hierarchy1"/>
    <dgm:cxn modelId="{2075B9F6-1568-4EA7-BBCB-A2C49FE3B9E9}" type="presParOf" srcId="{87964266-0CA1-4A81-B0D6-1A2C796669B4}" destId="{711795AF-DCC7-42C5-8344-E639EB16B79E}" srcOrd="0" destOrd="0" presId="urn:microsoft.com/office/officeart/2005/8/layout/hierarchy1"/>
    <dgm:cxn modelId="{DA6E8CCE-ED34-4D9F-B9CF-E9252D1582C8}" type="presParOf" srcId="{87964266-0CA1-4A81-B0D6-1A2C796669B4}" destId="{7DAC4F1D-4146-4121-8879-7FDCEC884B71}" srcOrd="1" destOrd="0" presId="urn:microsoft.com/office/officeart/2005/8/layout/hierarchy1"/>
    <dgm:cxn modelId="{AA43E6E6-0A8D-415B-A1CD-38F95C14FAC9}" type="presParOf" srcId="{D058B6F7-6427-4B98-9975-EBA8C8F4599F}" destId="{67B7A249-81B7-42D3-8D45-419B3A299209}" srcOrd="1" destOrd="0" presId="urn:microsoft.com/office/officeart/2005/8/layout/hierarchy1"/>
    <dgm:cxn modelId="{7459666C-BC36-4778-B40F-24FB7C24E1E8}" type="presParOf" srcId="{37B5873D-FEB6-4100-AC94-1802716E48CF}" destId="{912C0B0B-7DF6-4728-883E-5D74C64032D9}" srcOrd="2" destOrd="0" presId="urn:microsoft.com/office/officeart/2005/8/layout/hierarchy1"/>
    <dgm:cxn modelId="{C11C1159-87DD-4C89-94A1-1C4AC7736718}" type="presParOf" srcId="{37B5873D-FEB6-4100-AC94-1802716E48CF}" destId="{9BCB479E-9171-44DD-85D4-1C68A8CEFF4B}" srcOrd="3" destOrd="0" presId="urn:microsoft.com/office/officeart/2005/8/layout/hierarchy1"/>
    <dgm:cxn modelId="{B8DE2B26-D836-4FF3-A801-89A657F52D63}" type="presParOf" srcId="{9BCB479E-9171-44DD-85D4-1C68A8CEFF4B}" destId="{F40C58BF-B4F2-45E3-A41F-883E3AC85CE4}" srcOrd="0" destOrd="0" presId="urn:microsoft.com/office/officeart/2005/8/layout/hierarchy1"/>
    <dgm:cxn modelId="{157F3FD0-09AB-4323-90C7-F69A2FD4CF36}" type="presParOf" srcId="{F40C58BF-B4F2-45E3-A41F-883E3AC85CE4}" destId="{80E471F0-DA49-44BE-8AEE-55FF15486C5A}" srcOrd="0" destOrd="0" presId="urn:microsoft.com/office/officeart/2005/8/layout/hierarchy1"/>
    <dgm:cxn modelId="{906CF62A-8632-451F-A19A-BBDDDE10FDAE}" type="presParOf" srcId="{F40C58BF-B4F2-45E3-A41F-883E3AC85CE4}" destId="{DBEA2AF8-8C67-4A81-8E47-0D5E56F529D8}" srcOrd="1" destOrd="0" presId="urn:microsoft.com/office/officeart/2005/8/layout/hierarchy1"/>
    <dgm:cxn modelId="{730AD6E2-9FFD-4925-B721-DCD445340C5C}" type="presParOf" srcId="{9BCB479E-9171-44DD-85D4-1C68A8CEFF4B}" destId="{3EBE71C3-4A2B-4610-8E36-6DB95316EF4E}" srcOrd="1" destOrd="0" presId="urn:microsoft.com/office/officeart/2005/8/layout/hierarchy1"/>
    <dgm:cxn modelId="{0D818BDB-04E1-40DD-A206-451085023807}" type="presParOf" srcId="{37B5873D-FEB6-4100-AC94-1802716E48CF}" destId="{7D4A6A7E-DD47-4903-BB48-34101A988879}" srcOrd="4" destOrd="0" presId="urn:microsoft.com/office/officeart/2005/8/layout/hierarchy1"/>
    <dgm:cxn modelId="{0F45AA2F-F523-4171-8D98-486D870DFA24}" type="presParOf" srcId="{37B5873D-FEB6-4100-AC94-1802716E48CF}" destId="{1AF05B24-E2F9-4622-B26F-1B8903D8CD87}" srcOrd="5" destOrd="0" presId="urn:microsoft.com/office/officeart/2005/8/layout/hierarchy1"/>
    <dgm:cxn modelId="{F86D65FF-D389-42F3-B96F-7CBE4586E2D0}" type="presParOf" srcId="{1AF05B24-E2F9-4622-B26F-1B8903D8CD87}" destId="{3048F360-A73D-4A28-B1AC-E48960C80C15}" srcOrd="0" destOrd="0" presId="urn:microsoft.com/office/officeart/2005/8/layout/hierarchy1"/>
    <dgm:cxn modelId="{AB32E868-2CD0-4519-8C3E-642CCB82ECCF}" type="presParOf" srcId="{3048F360-A73D-4A28-B1AC-E48960C80C15}" destId="{AD370BCB-EDAB-4958-B162-A14DF7AEF7E1}" srcOrd="0" destOrd="0" presId="urn:microsoft.com/office/officeart/2005/8/layout/hierarchy1"/>
    <dgm:cxn modelId="{A9B408BD-0DE5-4118-B243-01A3DE3CFECC}" type="presParOf" srcId="{3048F360-A73D-4A28-B1AC-E48960C80C15}" destId="{83C311FD-01FA-4B68-8B89-D51E9FCF33F3}" srcOrd="1" destOrd="0" presId="urn:microsoft.com/office/officeart/2005/8/layout/hierarchy1"/>
    <dgm:cxn modelId="{F7AFC2FE-2CA5-4FB2-B798-768B903A627D}" type="presParOf" srcId="{1AF05B24-E2F9-4622-B26F-1B8903D8CD87}" destId="{248D9CEB-7BCF-4F72-9517-564605B7A3AF}" srcOrd="1" destOrd="0" presId="urn:microsoft.com/office/officeart/2005/8/layout/hierarchy1"/>
    <dgm:cxn modelId="{6939389D-4DD1-4B5C-BF4A-3B66AE540E05}" type="presParOf" srcId="{37B5873D-FEB6-4100-AC94-1802716E48CF}" destId="{EA7C1D8D-1D41-425C-82F2-42AFC91D591F}" srcOrd="6" destOrd="0" presId="urn:microsoft.com/office/officeart/2005/8/layout/hierarchy1"/>
    <dgm:cxn modelId="{EADB08CB-17AE-4957-835C-BEF309547225}" type="presParOf" srcId="{37B5873D-FEB6-4100-AC94-1802716E48CF}" destId="{FD10C87F-1EF7-4807-8523-BABC91E90B98}" srcOrd="7" destOrd="0" presId="urn:microsoft.com/office/officeart/2005/8/layout/hierarchy1"/>
    <dgm:cxn modelId="{5DEF2F0A-E031-487C-B9DF-4D4D7238E762}" type="presParOf" srcId="{FD10C87F-1EF7-4807-8523-BABC91E90B98}" destId="{0DA0D122-432F-42CD-B9C8-DB4938E9705D}" srcOrd="0" destOrd="0" presId="urn:microsoft.com/office/officeart/2005/8/layout/hierarchy1"/>
    <dgm:cxn modelId="{36B1AB97-4419-4572-BCD8-4A7416C9590E}" type="presParOf" srcId="{0DA0D122-432F-42CD-B9C8-DB4938E9705D}" destId="{6C0FA670-807A-4106-A9DF-F2084ACF6018}" srcOrd="0" destOrd="0" presId="urn:microsoft.com/office/officeart/2005/8/layout/hierarchy1"/>
    <dgm:cxn modelId="{9ECAA042-C76F-4F3E-BB93-C9C4443A49D5}" type="presParOf" srcId="{0DA0D122-432F-42CD-B9C8-DB4938E9705D}" destId="{0D383569-3614-46E4-8D3F-A55F183F2422}" srcOrd="1" destOrd="0" presId="urn:microsoft.com/office/officeart/2005/8/layout/hierarchy1"/>
    <dgm:cxn modelId="{76A6AD40-FB24-4EF7-BD97-C4B2AE50CAEA}" type="presParOf" srcId="{FD10C87F-1EF7-4807-8523-BABC91E90B98}" destId="{9E19A4A2-6452-4690-83EA-0FA3B896B15E}" srcOrd="1" destOrd="0" presId="urn:microsoft.com/office/officeart/2005/8/layout/hierarchy1"/>
    <dgm:cxn modelId="{2853673C-FA3B-4DF2-9E6E-3DED418E9CB6}" type="presParOf" srcId="{BED24104-268A-4529-A658-7FD75B02F3CF}" destId="{2B7863C2-93BE-430C-93EF-8700828826BD}" srcOrd="2" destOrd="0" presId="urn:microsoft.com/office/officeart/2005/8/layout/hierarchy1"/>
    <dgm:cxn modelId="{4483BAE4-C6D0-4C7E-A059-EFAA327DEB72}" type="presParOf" srcId="{BED24104-268A-4529-A658-7FD75B02F3CF}" destId="{A1427714-0A5D-4C5D-A0E9-AE1676A0F51A}" srcOrd="3" destOrd="0" presId="urn:microsoft.com/office/officeart/2005/8/layout/hierarchy1"/>
    <dgm:cxn modelId="{BC57161F-3596-4CBE-BA81-8C8B1A1A12A8}" type="presParOf" srcId="{A1427714-0A5D-4C5D-A0E9-AE1676A0F51A}" destId="{C76AB098-EF22-4091-8B6D-E788DF6F3721}" srcOrd="0" destOrd="0" presId="urn:microsoft.com/office/officeart/2005/8/layout/hierarchy1"/>
    <dgm:cxn modelId="{762EA2EA-A675-4DD7-BE75-0601DE19AF77}" type="presParOf" srcId="{C76AB098-EF22-4091-8B6D-E788DF6F3721}" destId="{2622F844-7633-4DD6-97A8-68DEAFFBD4ED}" srcOrd="0" destOrd="0" presId="urn:microsoft.com/office/officeart/2005/8/layout/hierarchy1"/>
    <dgm:cxn modelId="{2AF5134E-2CD1-4BA8-A294-102BEB06F716}" type="presParOf" srcId="{C76AB098-EF22-4091-8B6D-E788DF6F3721}" destId="{BEFE4617-21AA-4FB6-AC59-1E6EC3731F4C}" srcOrd="1" destOrd="0" presId="urn:microsoft.com/office/officeart/2005/8/layout/hierarchy1"/>
    <dgm:cxn modelId="{2CF7E6B3-C5C7-42C5-B299-1E517DCA5535}" type="presParOf" srcId="{A1427714-0A5D-4C5D-A0E9-AE1676A0F51A}" destId="{E0DE57C5-9B47-4690-8E78-CF9D6B834E9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EA0801-46C1-496C-9BFB-9B59B9BC042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9CBBE4-93C8-4950-88E9-F27338C77ACA}">
      <dgm:prSet phldrT="[Text]"/>
      <dgm:spPr/>
      <dgm:t>
        <a:bodyPr/>
        <a:lstStyle/>
        <a:p>
          <a:r>
            <a:rPr lang="en-US" dirty="0" smtClean="0"/>
            <a:t>LAYOUT2</a:t>
          </a:r>
          <a:endParaRPr lang="en-US" dirty="0"/>
        </a:p>
      </dgm:t>
    </dgm:pt>
    <dgm:pt modelId="{60982849-59CB-4CFC-9254-D24C6FA43A69}" type="parTrans" cxnId="{EB06FF03-188D-4C7E-8065-615731E4D4D3}">
      <dgm:prSet/>
      <dgm:spPr/>
      <dgm:t>
        <a:bodyPr/>
        <a:lstStyle/>
        <a:p>
          <a:endParaRPr lang="en-US"/>
        </a:p>
      </dgm:t>
    </dgm:pt>
    <dgm:pt modelId="{1DFF7F0F-F2F3-47F3-9942-7176206017EB}" type="sibTrans" cxnId="{EB06FF03-188D-4C7E-8065-615731E4D4D3}">
      <dgm:prSet/>
      <dgm:spPr/>
      <dgm:t>
        <a:bodyPr/>
        <a:lstStyle/>
        <a:p>
          <a:endParaRPr lang="en-US"/>
        </a:p>
      </dgm:t>
    </dgm:pt>
    <dgm:pt modelId="{ED9B0D5B-0718-4846-86B4-91FAFAF5FD8A}">
      <dgm:prSet phldrT="[Text]"/>
      <dgm:spPr/>
      <dgm:t>
        <a:bodyPr/>
        <a:lstStyle/>
        <a:p>
          <a:r>
            <a:rPr lang="en-US" dirty="0" smtClean="0"/>
            <a:t>SCROLLVIEW</a:t>
          </a:r>
          <a:endParaRPr lang="en-US" dirty="0"/>
        </a:p>
      </dgm:t>
    </dgm:pt>
    <dgm:pt modelId="{7201DAD1-5092-45E3-A081-4FED83754DFE}" type="parTrans" cxnId="{2C9FB113-FF80-4CFD-957C-891A686A8F41}">
      <dgm:prSet/>
      <dgm:spPr/>
      <dgm:t>
        <a:bodyPr/>
        <a:lstStyle/>
        <a:p>
          <a:endParaRPr lang="en-US"/>
        </a:p>
      </dgm:t>
    </dgm:pt>
    <dgm:pt modelId="{C9F20F57-650F-4D28-9049-C148D678A9A1}" type="sibTrans" cxnId="{2C9FB113-FF80-4CFD-957C-891A686A8F41}">
      <dgm:prSet/>
      <dgm:spPr/>
      <dgm:t>
        <a:bodyPr/>
        <a:lstStyle/>
        <a:p>
          <a:endParaRPr lang="en-US"/>
        </a:p>
      </dgm:t>
    </dgm:pt>
    <dgm:pt modelId="{52CBAD68-9FAF-451A-947B-2CE95B6F1991}">
      <dgm:prSet phldrT="[Text]"/>
      <dgm:spPr/>
      <dgm:t>
        <a:bodyPr/>
        <a:lstStyle/>
        <a:p>
          <a:r>
            <a:rPr lang="en-US" dirty="0" smtClean="0"/>
            <a:t>DETAILS</a:t>
          </a:r>
          <a:endParaRPr lang="en-US" dirty="0"/>
        </a:p>
      </dgm:t>
    </dgm:pt>
    <dgm:pt modelId="{F6EA87F8-C505-4871-AE9A-ACEDD9004FF0}" type="parTrans" cxnId="{354CE95B-1888-4FC1-9B43-4286B54894A2}">
      <dgm:prSet/>
      <dgm:spPr/>
      <dgm:t>
        <a:bodyPr/>
        <a:lstStyle/>
        <a:p>
          <a:endParaRPr lang="en-US"/>
        </a:p>
      </dgm:t>
    </dgm:pt>
    <dgm:pt modelId="{8971ADC9-9FDA-4076-AFB7-5F3AD68006E1}" type="sibTrans" cxnId="{354CE95B-1888-4FC1-9B43-4286B54894A2}">
      <dgm:prSet/>
      <dgm:spPr/>
      <dgm:t>
        <a:bodyPr/>
        <a:lstStyle/>
        <a:p>
          <a:endParaRPr lang="en-US"/>
        </a:p>
      </dgm:t>
    </dgm:pt>
    <dgm:pt modelId="{8823A155-4E20-4A85-86BA-674750D09931}" type="pres">
      <dgm:prSet presAssocID="{88EA0801-46C1-496C-9BFB-9B59B9BC04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5319154-2E2D-4234-8156-25E8211536D7}" type="pres">
      <dgm:prSet presAssocID="{559CBBE4-93C8-4950-88E9-F27338C77ACA}" presName="hierRoot1" presStyleCnt="0"/>
      <dgm:spPr/>
    </dgm:pt>
    <dgm:pt modelId="{F5D576E9-71F0-4A4D-B101-0AAEA1B0CEFC}" type="pres">
      <dgm:prSet presAssocID="{559CBBE4-93C8-4950-88E9-F27338C77ACA}" presName="composite" presStyleCnt="0"/>
      <dgm:spPr/>
    </dgm:pt>
    <dgm:pt modelId="{89C3C0BF-8A99-421F-A2A7-D967A648E686}" type="pres">
      <dgm:prSet presAssocID="{559CBBE4-93C8-4950-88E9-F27338C77ACA}" presName="background" presStyleLbl="node0" presStyleIdx="0" presStyleCnt="1"/>
      <dgm:spPr/>
    </dgm:pt>
    <dgm:pt modelId="{4E8C619E-3F42-4453-B9D9-521775537DC5}" type="pres">
      <dgm:prSet presAssocID="{559CBBE4-93C8-4950-88E9-F27338C77AC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8FB975-E05B-46E6-901B-BCDFD37CF451}" type="pres">
      <dgm:prSet presAssocID="{559CBBE4-93C8-4950-88E9-F27338C77ACA}" presName="hierChild2" presStyleCnt="0"/>
      <dgm:spPr/>
    </dgm:pt>
    <dgm:pt modelId="{8EE1E575-35E8-44D5-A0AB-3C88C4022174}" type="pres">
      <dgm:prSet presAssocID="{7201DAD1-5092-45E3-A081-4FED83754DFE}" presName="Name10" presStyleLbl="parChTrans1D2" presStyleIdx="0" presStyleCnt="1"/>
      <dgm:spPr/>
      <dgm:t>
        <a:bodyPr/>
        <a:lstStyle/>
        <a:p>
          <a:endParaRPr lang="en-US"/>
        </a:p>
      </dgm:t>
    </dgm:pt>
    <dgm:pt modelId="{080F55C6-FCE8-48DE-9585-27BF501B62DF}" type="pres">
      <dgm:prSet presAssocID="{ED9B0D5B-0718-4846-86B4-91FAFAF5FD8A}" presName="hierRoot2" presStyleCnt="0"/>
      <dgm:spPr/>
    </dgm:pt>
    <dgm:pt modelId="{3A924209-01B5-45E7-A186-619A51D7F45F}" type="pres">
      <dgm:prSet presAssocID="{ED9B0D5B-0718-4846-86B4-91FAFAF5FD8A}" presName="composite2" presStyleCnt="0"/>
      <dgm:spPr/>
    </dgm:pt>
    <dgm:pt modelId="{DC539162-71B1-4BD1-9DF5-20D8707F6141}" type="pres">
      <dgm:prSet presAssocID="{ED9B0D5B-0718-4846-86B4-91FAFAF5FD8A}" presName="background2" presStyleLbl="node2" presStyleIdx="0" presStyleCnt="1"/>
      <dgm:spPr/>
    </dgm:pt>
    <dgm:pt modelId="{55275E77-9D86-4194-AEBB-B2B60513AA64}" type="pres">
      <dgm:prSet presAssocID="{ED9B0D5B-0718-4846-86B4-91FAFAF5FD8A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2A909B-7690-469C-BBD0-71DF86447DF1}" type="pres">
      <dgm:prSet presAssocID="{ED9B0D5B-0718-4846-86B4-91FAFAF5FD8A}" presName="hierChild3" presStyleCnt="0"/>
      <dgm:spPr/>
    </dgm:pt>
    <dgm:pt modelId="{B1AC9ED0-6A6D-43C7-8C7A-35D36F1D769C}" type="pres">
      <dgm:prSet presAssocID="{F6EA87F8-C505-4871-AE9A-ACEDD9004FF0}" presName="Name17" presStyleLbl="parChTrans1D3" presStyleIdx="0" presStyleCnt="1"/>
      <dgm:spPr/>
      <dgm:t>
        <a:bodyPr/>
        <a:lstStyle/>
        <a:p>
          <a:endParaRPr lang="en-US"/>
        </a:p>
      </dgm:t>
    </dgm:pt>
    <dgm:pt modelId="{781BD009-E351-4AC7-BA9B-1A4B803FBD76}" type="pres">
      <dgm:prSet presAssocID="{52CBAD68-9FAF-451A-947B-2CE95B6F1991}" presName="hierRoot3" presStyleCnt="0"/>
      <dgm:spPr/>
    </dgm:pt>
    <dgm:pt modelId="{B5EBD8D3-8603-409B-87B6-A490F46E2274}" type="pres">
      <dgm:prSet presAssocID="{52CBAD68-9FAF-451A-947B-2CE95B6F1991}" presName="composite3" presStyleCnt="0"/>
      <dgm:spPr/>
    </dgm:pt>
    <dgm:pt modelId="{0EB40267-2164-4F54-99DB-8A48104CB3F3}" type="pres">
      <dgm:prSet presAssocID="{52CBAD68-9FAF-451A-947B-2CE95B6F1991}" presName="background3" presStyleLbl="node3" presStyleIdx="0" presStyleCnt="1"/>
      <dgm:spPr/>
    </dgm:pt>
    <dgm:pt modelId="{86D46B63-E0B1-4C1E-BE37-72F80C7D322A}" type="pres">
      <dgm:prSet presAssocID="{52CBAD68-9FAF-451A-947B-2CE95B6F1991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3D1551-1C6D-4AFC-8463-333AA89A3C33}" type="pres">
      <dgm:prSet presAssocID="{52CBAD68-9FAF-451A-947B-2CE95B6F1991}" presName="hierChild4" presStyleCnt="0"/>
      <dgm:spPr/>
    </dgm:pt>
  </dgm:ptLst>
  <dgm:cxnLst>
    <dgm:cxn modelId="{2C9FB113-FF80-4CFD-957C-891A686A8F41}" srcId="{559CBBE4-93C8-4950-88E9-F27338C77ACA}" destId="{ED9B0D5B-0718-4846-86B4-91FAFAF5FD8A}" srcOrd="0" destOrd="0" parTransId="{7201DAD1-5092-45E3-A081-4FED83754DFE}" sibTransId="{C9F20F57-650F-4D28-9049-C148D678A9A1}"/>
    <dgm:cxn modelId="{E3F61641-A6CE-4096-B2EC-80B99F4E5407}" type="presOf" srcId="{52CBAD68-9FAF-451A-947B-2CE95B6F1991}" destId="{86D46B63-E0B1-4C1E-BE37-72F80C7D322A}" srcOrd="0" destOrd="0" presId="urn:microsoft.com/office/officeart/2005/8/layout/hierarchy1"/>
    <dgm:cxn modelId="{736F89F2-D708-4CFC-8D0E-680E4E2156E8}" type="presOf" srcId="{7201DAD1-5092-45E3-A081-4FED83754DFE}" destId="{8EE1E575-35E8-44D5-A0AB-3C88C4022174}" srcOrd="0" destOrd="0" presId="urn:microsoft.com/office/officeart/2005/8/layout/hierarchy1"/>
    <dgm:cxn modelId="{CBDF754F-5EE9-4962-8EC6-078CE39848A8}" type="presOf" srcId="{559CBBE4-93C8-4950-88E9-F27338C77ACA}" destId="{4E8C619E-3F42-4453-B9D9-521775537DC5}" srcOrd="0" destOrd="0" presId="urn:microsoft.com/office/officeart/2005/8/layout/hierarchy1"/>
    <dgm:cxn modelId="{354CE95B-1888-4FC1-9B43-4286B54894A2}" srcId="{ED9B0D5B-0718-4846-86B4-91FAFAF5FD8A}" destId="{52CBAD68-9FAF-451A-947B-2CE95B6F1991}" srcOrd="0" destOrd="0" parTransId="{F6EA87F8-C505-4871-AE9A-ACEDD9004FF0}" sibTransId="{8971ADC9-9FDA-4076-AFB7-5F3AD68006E1}"/>
    <dgm:cxn modelId="{9396CE6A-213F-45C1-88DD-2DB7BB8E4750}" type="presOf" srcId="{ED9B0D5B-0718-4846-86B4-91FAFAF5FD8A}" destId="{55275E77-9D86-4194-AEBB-B2B60513AA64}" srcOrd="0" destOrd="0" presId="urn:microsoft.com/office/officeart/2005/8/layout/hierarchy1"/>
    <dgm:cxn modelId="{EB06FF03-188D-4C7E-8065-615731E4D4D3}" srcId="{88EA0801-46C1-496C-9BFB-9B59B9BC0421}" destId="{559CBBE4-93C8-4950-88E9-F27338C77ACA}" srcOrd="0" destOrd="0" parTransId="{60982849-59CB-4CFC-9254-D24C6FA43A69}" sibTransId="{1DFF7F0F-F2F3-47F3-9942-7176206017EB}"/>
    <dgm:cxn modelId="{5358E176-F66A-4CB7-8D86-DF58611C7C29}" type="presOf" srcId="{88EA0801-46C1-496C-9BFB-9B59B9BC0421}" destId="{8823A155-4E20-4A85-86BA-674750D09931}" srcOrd="0" destOrd="0" presId="urn:microsoft.com/office/officeart/2005/8/layout/hierarchy1"/>
    <dgm:cxn modelId="{85A01FA3-B96E-4A68-8AAB-2E2C0DE62B5D}" type="presOf" srcId="{F6EA87F8-C505-4871-AE9A-ACEDD9004FF0}" destId="{B1AC9ED0-6A6D-43C7-8C7A-35D36F1D769C}" srcOrd="0" destOrd="0" presId="urn:microsoft.com/office/officeart/2005/8/layout/hierarchy1"/>
    <dgm:cxn modelId="{E52A1B1C-2CCD-477D-85FC-A7532054A2D2}" type="presParOf" srcId="{8823A155-4E20-4A85-86BA-674750D09931}" destId="{55319154-2E2D-4234-8156-25E8211536D7}" srcOrd="0" destOrd="0" presId="urn:microsoft.com/office/officeart/2005/8/layout/hierarchy1"/>
    <dgm:cxn modelId="{1B1DB34C-35FE-491C-BBA8-725B546B4628}" type="presParOf" srcId="{55319154-2E2D-4234-8156-25E8211536D7}" destId="{F5D576E9-71F0-4A4D-B101-0AAEA1B0CEFC}" srcOrd="0" destOrd="0" presId="urn:microsoft.com/office/officeart/2005/8/layout/hierarchy1"/>
    <dgm:cxn modelId="{9CD3CD60-4252-40C6-86BA-B38D4F1DD927}" type="presParOf" srcId="{F5D576E9-71F0-4A4D-B101-0AAEA1B0CEFC}" destId="{89C3C0BF-8A99-421F-A2A7-D967A648E686}" srcOrd="0" destOrd="0" presId="urn:microsoft.com/office/officeart/2005/8/layout/hierarchy1"/>
    <dgm:cxn modelId="{0AB6DAC4-102C-4874-A16D-995660D643CC}" type="presParOf" srcId="{F5D576E9-71F0-4A4D-B101-0AAEA1B0CEFC}" destId="{4E8C619E-3F42-4453-B9D9-521775537DC5}" srcOrd="1" destOrd="0" presId="urn:microsoft.com/office/officeart/2005/8/layout/hierarchy1"/>
    <dgm:cxn modelId="{45B52A20-4DDD-4CB4-BA3F-8CC1E8FB9FF7}" type="presParOf" srcId="{55319154-2E2D-4234-8156-25E8211536D7}" destId="{648FB975-E05B-46E6-901B-BCDFD37CF451}" srcOrd="1" destOrd="0" presId="urn:microsoft.com/office/officeart/2005/8/layout/hierarchy1"/>
    <dgm:cxn modelId="{3885A2C8-13BF-4A0F-BA62-17D78523CC44}" type="presParOf" srcId="{648FB975-E05B-46E6-901B-BCDFD37CF451}" destId="{8EE1E575-35E8-44D5-A0AB-3C88C4022174}" srcOrd="0" destOrd="0" presId="urn:microsoft.com/office/officeart/2005/8/layout/hierarchy1"/>
    <dgm:cxn modelId="{7D9F8832-7E58-469A-A640-D4E66A72196C}" type="presParOf" srcId="{648FB975-E05B-46E6-901B-BCDFD37CF451}" destId="{080F55C6-FCE8-48DE-9585-27BF501B62DF}" srcOrd="1" destOrd="0" presId="urn:microsoft.com/office/officeart/2005/8/layout/hierarchy1"/>
    <dgm:cxn modelId="{A58EC732-EEDB-4005-AF63-3FC3A5E9599A}" type="presParOf" srcId="{080F55C6-FCE8-48DE-9585-27BF501B62DF}" destId="{3A924209-01B5-45E7-A186-619A51D7F45F}" srcOrd="0" destOrd="0" presId="urn:microsoft.com/office/officeart/2005/8/layout/hierarchy1"/>
    <dgm:cxn modelId="{19FC99A0-189A-4406-A0D6-8A6D439EF18B}" type="presParOf" srcId="{3A924209-01B5-45E7-A186-619A51D7F45F}" destId="{DC539162-71B1-4BD1-9DF5-20D8707F6141}" srcOrd="0" destOrd="0" presId="urn:microsoft.com/office/officeart/2005/8/layout/hierarchy1"/>
    <dgm:cxn modelId="{53BA89D1-79A7-4F4D-A277-743E83C8616D}" type="presParOf" srcId="{3A924209-01B5-45E7-A186-619A51D7F45F}" destId="{55275E77-9D86-4194-AEBB-B2B60513AA64}" srcOrd="1" destOrd="0" presId="urn:microsoft.com/office/officeart/2005/8/layout/hierarchy1"/>
    <dgm:cxn modelId="{C94DCC96-DC3F-4D24-91BA-81F0F3EC0918}" type="presParOf" srcId="{080F55C6-FCE8-48DE-9585-27BF501B62DF}" destId="{9A2A909B-7690-469C-BBD0-71DF86447DF1}" srcOrd="1" destOrd="0" presId="urn:microsoft.com/office/officeart/2005/8/layout/hierarchy1"/>
    <dgm:cxn modelId="{BD1A4129-7DCE-4F3F-8197-AB6B6CB2C15F}" type="presParOf" srcId="{9A2A909B-7690-469C-BBD0-71DF86447DF1}" destId="{B1AC9ED0-6A6D-43C7-8C7A-35D36F1D769C}" srcOrd="0" destOrd="0" presId="urn:microsoft.com/office/officeart/2005/8/layout/hierarchy1"/>
    <dgm:cxn modelId="{9572C4AD-B9EA-43C1-B023-428440588159}" type="presParOf" srcId="{9A2A909B-7690-469C-BBD0-71DF86447DF1}" destId="{781BD009-E351-4AC7-BA9B-1A4B803FBD76}" srcOrd="1" destOrd="0" presId="urn:microsoft.com/office/officeart/2005/8/layout/hierarchy1"/>
    <dgm:cxn modelId="{4EFFFD6E-D01C-4F47-9F7A-2F06951006BC}" type="presParOf" srcId="{781BD009-E351-4AC7-BA9B-1A4B803FBD76}" destId="{B5EBD8D3-8603-409B-87B6-A490F46E2274}" srcOrd="0" destOrd="0" presId="urn:microsoft.com/office/officeart/2005/8/layout/hierarchy1"/>
    <dgm:cxn modelId="{844F4718-31BE-4DDF-AF6D-6252A2289886}" type="presParOf" srcId="{B5EBD8D3-8603-409B-87B6-A490F46E2274}" destId="{0EB40267-2164-4F54-99DB-8A48104CB3F3}" srcOrd="0" destOrd="0" presId="urn:microsoft.com/office/officeart/2005/8/layout/hierarchy1"/>
    <dgm:cxn modelId="{DBCE3186-80B8-4EBD-8522-653E847DB343}" type="presParOf" srcId="{B5EBD8D3-8603-409B-87B6-A490F46E2274}" destId="{86D46B63-E0B1-4C1E-BE37-72F80C7D322A}" srcOrd="1" destOrd="0" presId="urn:microsoft.com/office/officeart/2005/8/layout/hierarchy1"/>
    <dgm:cxn modelId="{703A3350-5ED4-4ABC-A940-66842232F329}" type="presParOf" srcId="{781BD009-E351-4AC7-BA9B-1A4B803FBD76}" destId="{FE3D1551-1C6D-4AFC-8463-333AA89A3C3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F9B5E-4A31-4364-8A84-1E9863A4FCA6}">
      <dsp:nvSpPr>
        <dsp:cNvPr id="0" name=""/>
        <dsp:cNvSpPr/>
      </dsp:nvSpPr>
      <dsp:spPr>
        <a:xfrm>
          <a:off x="5622340" y="1680428"/>
          <a:ext cx="4573380" cy="1255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8905"/>
              </a:lnTo>
              <a:lnTo>
                <a:pt x="4573380" y="1028905"/>
              </a:lnTo>
              <a:lnTo>
                <a:pt x="4573380" y="125551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3A82D-169F-49B0-9CA3-7BF45A52C499}">
      <dsp:nvSpPr>
        <dsp:cNvPr id="0" name=""/>
        <dsp:cNvSpPr/>
      </dsp:nvSpPr>
      <dsp:spPr>
        <a:xfrm>
          <a:off x="5622340" y="1680428"/>
          <a:ext cx="1763530" cy="1384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394"/>
              </a:lnTo>
              <a:lnTo>
                <a:pt x="1763530" y="1157394"/>
              </a:lnTo>
              <a:lnTo>
                <a:pt x="1763530" y="138400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D2237-C280-43DC-A6E8-FA9C589A5226}">
      <dsp:nvSpPr>
        <dsp:cNvPr id="0" name=""/>
        <dsp:cNvSpPr/>
      </dsp:nvSpPr>
      <dsp:spPr>
        <a:xfrm>
          <a:off x="4255428" y="1680428"/>
          <a:ext cx="1366911" cy="1469948"/>
        </a:xfrm>
        <a:custGeom>
          <a:avLst/>
          <a:gdLst/>
          <a:ahLst/>
          <a:cxnLst/>
          <a:rect l="0" t="0" r="0" b="0"/>
          <a:pathLst>
            <a:path>
              <a:moveTo>
                <a:pt x="1366911" y="0"/>
              </a:moveTo>
              <a:lnTo>
                <a:pt x="1366911" y="1243339"/>
              </a:lnTo>
              <a:lnTo>
                <a:pt x="0" y="1243339"/>
              </a:lnTo>
              <a:lnTo>
                <a:pt x="0" y="146994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64C0A-4851-45FE-8E3A-C05F403E594C}">
      <dsp:nvSpPr>
        <dsp:cNvPr id="0" name=""/>
        <dsp:cNvSpPr/>
      </dsp:nvSpPr>
      <dsp:spPr>
        <a:xfrm>
          <a:off x="951280" y="1680428"/>
          <a:ext cx="4671059" cy="1210856"/>
        </a:xfrm>
        <a:custGeom>
          <a:avLst/>
          <a:gdLst/>
          <a:ahLst/>
          <a:cxnLst/>
          <a:rect l="0" t="0" r="0" b="0"/>
          <a:pathLst>
            <a:path>
              <a:moveTo>
                <a:pt x="4671059" y="0"/>
              </a:moveTo>
              <a:lnTo>
                <a:pt x="4671059" y="984247"/>
              </a:lnTo>
              <a:lnTo>
                <a:pt x="0" y="984247"/>
              </a:lnTo>
              <a:lnTo>
                <a:pt x="0" y="121085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0A660-87B8-443C-BCFA-6DDC96690E32}">
      <dsp:nvSpPr>
        <dsp:cNvPr id="0" name=""/>
        <dsp:cNvSpPr/>
      </dsp:nvSpPr>
      <dsp:spPr>
        <a:xfrm>
          <a:off x="4399265" y="127122"/>
          <a:ext cx="2446150" cy="1553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6EB798-5171-4BDE-99E3-78CC4464740E}">
      <dsp:nvSpPr>
        <dsp:cNvPr id="0" name=""/>
        <dsp:cNvSpPr/>
      </dsp:nvSpPr>
      <dsp:spPr>
        <a:xfrm>
          <a:off x="4671059" y="385327"/>
          <a:ext cx="2446150" cy="1553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SCREEN MANAGER</a:t>
          </a:r>
          <a:endParaRPr lang="en-US" sz="3700" kern="1200" dirty="0"/>
        </a:p>
      </dsp:txBody>
      <dsp:txXfrm>
        <a:off x="4716554" y="430822"/>
        <a:ext cx="2355160" cy="1462315"/>
      </dsp:txXfrm>
    </dsp:sp>
    <dsp:sp modelId="{5E99917E-17B9-48D3-9B8C-FAAC42D21166}">
      <dsp:nvSpPr>
        <dsp:cNvPr id="0" name=""/>
        <dsp:cNvSpPr/>
      </dsp:nvSpPr>
      <dsp:spPr>
        <a:xfrm>
          <a:off x="-271794" y="2891284"/>
          <a:ext cx="2446150" cy="1553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5F7792-9332-45DA-A6D5-AF6B25AE06A3}">
      <dsp:nvSpPr>
        <dsp:cNvPr id="0" name=""/>
        <dsp:cNvSpPr/>
      </dsp:nvSpPr>
      <dsp:spPr>
        <a:xfrm>
          <a:off x="0" y="3149489"/>
          <a:ext cx="2446150" cy="1553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TOP</a:t>
          </a:r>
          <a:endParaRPr lang="en-US" sz="3700" kern="1200" dirty="0"/>
        </a:p>
      </dsp:txBody>
      <dsp:txXfrm>
        <a:off x="45495" y="3194984"/>
        <a:ext cx="2355160" cy="1462315"/>
      </dsp:txXfrm>
    </dsp:sp>
    <dsp:sp modelId="{83A0CFFE-E103-4265-9EF0-184D53274A3C}">
      <dsp:nvSpPr>
        <dsp:cNvPr id="0" name=""/>
        <dsp:cNvSpPr/>
      </dsp:nvSpPr>
      <dsp:spPr>
        <a:xfrm>
          <a:off x="3032353" y="3150376"/>
          <a:ext cx="2446150" cy="1553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A2147D-F79E-42D6-AC3A-B4CDAB117D0D}">
      <dsp:nvSpPr>
        <dsp:cNvPr id="0" name=""/>
        <dsp:cNvSpPr/>
      </dsp:nvSpPr>
      <dsp:spPr>
        <a:xfrm>
          <a:off x="3304147" y="3408580"/>
          <a:ext cx="2446150" cy="1553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LASTEST</a:t>
          </a:r>
          <a:endParaRPr lang="en-US" sz="3700" kern="1200" dirty="0"/>
        </a:p>
      </dsp:txBody>
      <dsp:txXfrm>
        <a:off x="3349642" y="3454075"/>
        <a:ext cx="2355160" cy="1462315"/>
      </dsp:txXfrm>
    </dsp:sp>
    <dsp:sp modelId="{F600DDF9-5DB1-4BF3-8460-AD7AD1045CED}">
      <dsp:nvSpPr>
        <dsp:cNvPr id="0" name=""/>
        <dsp:cNvSpPr/>
      </dsp:nvSpPr>
      <dsp:spPr>
        <a:xfrm>
          <a:off x="6162795" y="3064431"/>
          <a:ext cx="2446150" cy="1553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87E284-E2BC-4964-BB44-9A011A08FB24}">
      <dsp:nvSpPr>
        <dsp:cNvPr id="0" name=""/>
        <dsp:cNvSpPr/>
      </dsp:nvSpPr>
      <dsp:spPr>
        <a:xfrm>
          <a:off x="6434590" y="3322636"/>
          <a:ext cx="2446150" cy="1553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BUSINESS</a:t>
          </a:r>
          <a:endParaRPr lang="en-US" sz="3700" kern="1200" dirty="0"/>
        </a:p>
      </dsp:txBody>
      <dsp:txXfrm>
        <a:off x="6480085" y="3368131"/>
        <a:ext cx="2355160" cy="1462315"/>
      </dsp:txXfrm>
    </dsp:sp>
    <dsp:sp modelId="{A8DFF1E9-054F-4C16-B89F-4DD5C044A3B3}">
      <dsp:nvSpPr>
        <dsp:cNvPr id="0" name=""/>
        <dsp:cNvSpPr/>
      </dsp:nvSpPr>
      <dsp:spPr>
        <a:xfrm>
          <a:off x="8972645" y="2935942"/>
          <a:ext cx="2446150" cy="1553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FC2772-8F16-44F0-BD9A-EB410229C43A}">
      <dsp:nvSpPr>
        <dsp:cNvPr id="0" name=""/>
        <dsp:cNvSpPr/>
      </dsp:nvSpPr>
      <dsp:spPr>
        <a:xfrm>
          <a:off x="9244440" y="3194147"/>
          <a:ext cx="2446150" cy="1553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SPORTS</a:t>
          </a:r>
          <a:endParaRPr lang="en-US" sz="3700" kern="1200" dirty="0"/>
        </a:p>
      </dsp:txBody>
      <dsp:txXfrm>
        <a:off x="9289935" y="3239642"/>
        <a:ext cx="2355160" cy="1462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4B5AB-E5F7-4DA8-9AB8-273733661256}">
      <dsp:nvSpPr>
        <dsp:cNvPr id="0" name=""/>
        <dsp:cNvSpPr/>
      </dsp:nvSpPr>
      <dsp:spPr>
        <a:xfrm>
          <a:off x="4640079" y="1490303"/>
          <a:ext cx="490296" cy="1601772"/>
        </a:xfrm>
        <a:custGeom>
          <a:avLst/>
          <a:gdLst/>
          <a:ahLst/>
          <a:cxnLst/>
          <a:rect l="0" t="0" r="0" b="0"/>
          <a:pathLst>
            <a:path>
              <a:moveTo>
                <a:pt x="490296" y="0"/>
              </a:moveTo>
              <a:lnTo>
                <a:pt x="490296" y="1601772"/>
              </a:lnTo>
              <a:lnTo>
                <a:pt x="0" y="16017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37BC3-791E-48B1-B0CC-FED856ABCE1E}">
      <dsp:nvSpPr>
        <dsp:cNvPr id="0" name=""/>
        <dsp:cNvSpPr/>
      </dsp:nvSpPr>
      <dsp:spPr>
        <a:xfrm>
          <a:off x="5130376" y="1490303"/>
          <a:ext cx="1925511" cy="3203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6769"/>
              </a:lnTo>
              <a:lnTo>
                <a:pt x="1925511" y="2856769"/>
              </a:lnTo>
              <a:lnTo>
                <a:pt x="1925511" y="32035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6D823-EBEA-4824-B424-487159980BF0}">
      <dsp:nvSpPr>
        <dsp:cNvPr id="0" name=""/>
        <dsp:cNvSpPr/>
      </dsp:nvSpPr>
      <dsp:spPr>
        <a:xfrm>
          <a:off x="3204865" y="1490303"/>
          <a:ext cx="1925511" cy="3203545"/>
        </a:xfrm>
        <a:custGeom>
          <a:avLst/>
          <a:gdLst/>
          <a:ahLst/>
          <a:cxnLst/>
          <a:rect l="0" t="0" r="0" b="0"/>
          <a:pathLst>
            <a:path>
              <a:moveTo>
                <a:pt x="1925511" y="0"/>
              </a:moveTo>
              <a:lnTo>
                <a:pt x="1925511" y="2856769"/>
              </a:lnTo>
              <a:lnTo>
                <a:pt x="0" y="2856769"/>
              </a:lnTo>
              <a:lnTo>
                <a:pt x="0" y="32035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846E1-56FE-444D-B8CD-4188D0A2A5C5}">
      <dsp:nvSpPr>
        <dsp:cNvPr id="0" name=""/>
        <dsp:cNvSpPr/>
      </dsp:nvSpPr>
      <dsp:spPr>
        <a:xfrm>
          <a:off x="3695162" y="4122"/>
          <a:ext cx="2870428" cy="1486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09717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TOP</a:t>
          </a:r>
          <a:endParaRPr lang="en-US" sz="4400" kern="1200" dirty="0"/>
        </a:p>
      </dsp:txBody>
      <dsp:txXfrm>
        <a:off x="3695162" y="4122"/>
        <a:ext cx="2870428" cy="1486180"/>
      </dsp:txXfrm>
    </dsp:sp>
    <dsp:sp modelId="{0C5425C9-46C0-47EC-84BA-CA6E039207DA}">
      <dsp:nvSpPr>
        <dsp:cNvPr id="0" name=""/>
        <dsp:cNvSpPr/>
      </dsp:nvSpPr>
      <dsp:spPr>
        <a:xfrm>
          <a:off x="4269247" y="1160040"/>
          <a:ext cx="2583385" cy="4953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4269247" y="1160040"/>
        <a:ext cx="2583385" cy="495393"/>
      </dsp:txXfrm>
    </dsp:sp>
    <dsp:sp modelId="{411FCC26-F728-4A00-9B73-2438F5809972}">
      <dsp:nvSpPr>
        <dsp:cNvPr id="0" name=""/>
        <dsp:cNvSpPr/>
      </dsp:nvSpPr>
      <dsp:spPr>
        <a:xfrm>
          <a:off x="1769650" y="4693848"/>
          <a:ext cx="2870428" cy="1486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09717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HEADER</a:t>
          </a:r>
          <a:endParaRPr lang="en-US" sz="4400" kern="1200" dirty="0"/>
        </a:p>
      </dsp:txBody>
      <dsp:txXfrm>
        <a:off x="1769650" y="4693848"/>
        <a:ext cx="2870428" cy="1486180"/>
      </dsp:txXfrm>
    </dsp:sp>
    <dsp:sp modelId="{BA9AA17C-C4C3-45D7-84FB-CF2625B4FF07}">
      <dsp:nvSpPr>
        <dsp:cNvPr id="0" name=""/>
        <dsp:cNvSpPr/>
      </dsp:nvSpPr>
      <dsp:spPr>
        <a:xfrm>
          <a:off x="2343736" y="5849767"/>
          <a:ext cx="2583385" cy="4953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2343736" y="5849767"/>
        <a:ext cx="2583385" cy="495393"/>
      </dsp:txXfrm>
    </dsp:sp>
    <dsp:sp modelId="{29047B7A-F88E-4326-9D0F-8FF33234AFC2}">
      <dsp:nvSpPr>
        <dsp:cNvPr id="0" name=""/>
        <dsp:cNvSpPr/>
      </dsp:nvSpPr>
      <dsp:spPr>
        <a:xfrm>
          <a:off x="5620673" y="4693848"/>
          <a:ext cx="2870428" cy="1486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09717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LAYOUT 2</a:t>
          </a:r>
          <a:endParaRPr lang="en-US" sz="4400" kern="1200" dirty="0"/>
        </a:p>
      </dsp:txBody>
      <dsp:txXfrm>
        <a:off x="5620673" y="4693848"/>
        <a:ext cx="2870428" cy="1486180"/>
      </dsp:txXfrm>
    </dsp:sp>
    <dsp:sp modelId="{035680FB-BBC4-48BC-8ADB-D53C55DFBD9D}">
      <dsp:nvSpPr>
        <dsp:cNvPr id="0" name=""/>
        <dsp:cNvSpPr/>
      </dsp:nvSpPr>
      <dsp:spPr>
        <a:xfrm>
          <a:off x="6194759" y="5849767"/>
          <a:ext cx="2583385" cy="4953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194759" y="5849767"/>
        <a:ext cx="2583385" cy="495393"/>
      </dsp:txXfrm>
    </dsp:sp>
    <dsp:sp modelId="{148DF833-9A54-437E-B7E2-1B4A979AB804}">
      <dsp:nvSpPr>
        <dsp:cNvPr id="0" name=""/>
        <dsp:cNvSpPr/>
      </dsp:nvSpPr>
      <dsp:spPr>
        <a:xfrm>
          <a:off x="1769650" y="2348985"/>
          <a:ext cx="2870428" cy="1486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09717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BOX LAYOUT</a:t>
          </a:r>
          <a:endParaRPr lang="en-US" sz="4400" kern="1200" dirty="0"/>
        </a:p>
      </dsp:txBody>
      <dsp:txXfrm>
        <a:off x="1769650" y="2348985"/>
        <a:ext cx="2870428" cy="1486180"/>
      </dsp:txXfrm>
    </dsp:sp>
    <dsp:sp modelId="{51908182-0CD9-4A7B-827E-5646231FE4EB}">
      <dsp:nvSpPr>
        <dsp:cNvPr id="0" name=""/>
        <dsp:cNvSpPr/>
      </dsp:nvSpPr>
      <dsp:spPr>
        <a:xfrm>
          <a:off x="2343736" y="3504903"/>
          <a:ext cx="2583385" cy="4953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2343736" y="3504903"/>
        <a:ext cx="2583385" cy="495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863C2-93BE-430C-93EF-8700828826BD}">
      <dsp:nvSpPr>
        <dsp:cNvPr id="0" name=""/>
        <dsp:cNvSpPr/>
      </dsp:nvSpPr>
      <dsp:spPr>
        <a:xfrm>
          <a:off x="6793303" y="1585683"/>
          <a:ext cx="2710018" cy="644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290"/>
              </a:lnTo>
              <a:lnTo>
                <a:pt x="2710018" y="431290"/>
              </a:lnTo>
              <a:lnTo>
                <a:pt x="2710018" y="644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C1D8D-1D41-425C-82F2-42AFC91D591F}">
      <dsp:nvSpPr>
        <dsp:cNvPr id="0" name=""/>
        <dsp:cNvSpPr/>
      </dsp:nvSpPr>
      <dsp:spPr>
        <a:xfrm>
          <a:off x="2640842" y="3591923"/>
          <a:ext cx="6970981" cy="799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38"/>
              </a:lnTo>
              <a:lnTo>
                <a:pt x="6970981" y="585838"/>
              </a:lnTo>
              <a:lnTo>
                <a:pt x="6970981" y="799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A6A7E-DD47-4903-BB48-34101A988879}">
      <dsp:nvSpPr>
        <dsp:cNvPr id="0" name=""/>
        <dsp:cNvSpPr/>
      </dsp:nvSpPr>
      <dsp:spPr>
        <a:xfrm>
          <a:off x="2640842" y="3591923"/>
          <a:ext cx="4152460" cy="799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38"/>
              </a:lnTo>
              <a:lnTo>
                <a:pt x="4152460" y="585838"/>
              </a:lnTo>
              <a:lnTo>
                <a:pt x="4152460" y="799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C0B0B-7DF6-4728-883E-5D74C64032D9}">
      <dsp:nvSpPr>
        <dsp:cNvPr id="0" name=""/>
        <dsp:cNvSpPr/>
      </dsp:nvSpPr>
      <dsp:spPr>
        <a:xfrm>
          <a:off x="2640842" y="3591923"/>
          <a:ext cx="1333939" cy="799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38"/>
              </a:lnTo>
              <a:lnTo>
                <a:pt x="1333939" y="585838"/>
              </a:lnTo>
              <a:lnTo>
                <a:pt x="1333939" y="799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E5292-29E4-4F5C-BF70-7258EFA06A26}">
      <dsp:nvSpPr>
        <dsp:cNvPr id="0" name=""/>
        <dsp:cNvSpPr/>
      </dsp:nvSpPr>
      <dsp:spPr>
        <a:xfrm>
          <a:off x="1156261" y="3591923"/>
          <a:ext cx="1484581" cy="799469"/>
        </a:xfrm>
        <a:custGeom>
          <a:avLst/>
          <a:gdLst/>
          <a:ahLst/>
          <a:cxnLst/>
          <a:rect l="0" t="0" r="0" b="0"/>
          <a:pathLst>
            <a:path>
              <a:moveTo>
                <a:pt x="1484581" y="0"/>
              </a:moveTo>
              <a:lnTo>
                <a:pt x="1484581" y="585838"/>
              </a:lnTo>
              <a:lnTo>
                <a:pt x="0" y="585838"/>
              </a:lnTo>
              <a:lnTo>
                <a:pt x="0" y="799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3A7A5-85D7-4490-8BC6-B15588BA69BC}">
      <dsp:nvSpPr>
        <dsp:cNvPr id="0" name=""/>
        <dsp:cNvSpPr/>
      </dsp:nvSpPr>
      <dsp:spPr>
        <a:xfrm>
          <a:off x="2640842" y="1585683"/>
          <a:ext cx="4152460" cy="541890"/>
        </a:xfrm>
        <a:custGeom>
          <a:avLst/>
          <a:gdLst/>
          <a:ahLst/>
          <a:cxnLst/>
          <a:rect l="0" t="0" r="0" b="0"/>
          <a:pathLst>
            <a:path>
              <a:moveTo>
                <a:pt x="4152460" y="0"/>
              </a:moveTo>
              <a:lnTo>
                <a:pt x="4152460" y="328259"/>
              </a:lnTo>
              <a:lnTo>
                <a:pt x="0" y="328259"/>
              </a:lnTo>
              <a:lnTo>
                <a:pt x="0" y="5418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8944D-8D0F-434C-8790-2ECDFE58898B}">
      <dsp:nvSpPr>
        <dsp:cNvPr id="0" name=""/>
        <dsp:cNvSpPr/>
      </dsp:nvSpPr>
      <dsp:spPr>
        <a:xfrm>
          <a:off x="5640272" y="121333"/>
          <a:ext cx="2306062" cy="1464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BAF61-E50C-4475-AA84-AD89CCCD1EA9}">
      <dsp:nvSpPr>
        <dsp:cNvPr id="0" name=""/>
        <dsp:cNvSpPr/>
      </dsp:nvSpPr>
      <dsp:spPr>
        <a:xfrm>
          <a:off x="5896501" y="364751"/>
          <a:ext cx="2306062" cy="1464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HEADER</a:t>
          </a:r>
          <a:endParaRPr lang="en-US" sz="3600" kern="1200" dirty="0"/>
        </a:p>
      </dsp:txBody>
      <dsp:txXfrm>
        <a:off x="5939390" y="407640"/>
        <a:ext cx="2220284" cy="1378571"/>
      </dsp:txXfrm>
    </dsp:sp>
    <dsp:sp modelId="{21843536-895E-4E66-AEBB-DA63C0126692}">
      <dsp:nvSpPr>
        <dsp:cNvPr id="0" name=""/>
        <dsp:cNvSpPr/>
      </dsp:nvSpPr>
      <dsp:spPr>
        <a:xfrm>
          <a:off x="1487811" y="2127574"/>
          <a:ext cx="2306062" cy="1464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ADEF7-DC2D-493E-AA83-42AB4B3A6F31}">
      <dsp:nvSpPr>
        <dsp:cNvPr id="0" name=""/>
        <dsp:cNvSpPr/>
      </dsp:nvSpPr>
      <dsp:spPr>
        <a:xfrm>
          <a:off x="1744040" y="2370991"/>
          <a:ext cx="2306062" cy="1464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SCREENS</a:t>
          </a:r>
          <a:endParaRPr lang="en-US" sz="3600" kern="1200" dirty="0"/>
        </a:p>
      </dsp:txBody>
      <dsp:txXfrm>
        <a:off x="1786929" y="2413880"/>
        <a:ext cx="2220284" cy="1378571"/>
      </dsp:txXfrm>
    </dsp:sp>
    <dsp:sp modelId="{711795AF-DCC7-42C5-8344-E639EB16B79E}">
      <dsp:nvSpPr>
        <dsp:cNvPr id="0" name=""/>
        <dsp:cNvSpPr/>
      </dsp:nvSpPr>
      <dsp:spPr>
        <a:xfrm>
          <a:off x="3229" y="4391393"/>
          <a:ext cx="2306062" cy="1464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C4F1D-4146-4121-8879-7FDCEC884B71}">
      <dsp:nvSpPr>
        <dsp:cNvPr id="0" name=""/>
        <dsp:cNvSpPr/>
      </dsp:nvSpPr>
      <dsp:spPr>
        <a:xfrm>
          <a:off x="259458" y="4634811"/>
          <a:ext cx="2306062" cy="1464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</a:t>
          </a:r>
          <a:endParaRPr lang="en-US" sz="3600" kern="1200" dirty="0"/>
        </a:p>
      </dsp:txBody>
      <dsp:txXfrm>
        <a:off x="302347" y="4677700"/>
        <a:ext cx="2220284" cy="1378571"/>
      </dsp:txXfrm>
    </dsp:sp>
    <dsp:sp modelId="{80E471F0-DA49-44BE-8AEE-55FF15486C5A}">
      <dsp:nvSpPr>
        <dsp:cNvPr id="0" name=""/>
        <dsp:cNvSpPr/>
      </dsp:nvSpPr>
      <dsp:spPr>
        <a:xfrm>
          <a:off x="2821750" y="4391393"/>
          <a:ext cx="2306062" cy="1464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A2AF8-8C67-4A81-8E47-0D5E56F529D8}">
      <dsp:nvSpPr>
        <dsp:cNvPr id="0" name=""/>
        <dsp:cNvSpPr/>
      </dsp:nvSpPr>
      <dsp:spPr>
        <a:xfrm>
          <a:off x="3077980" y="4634811"/>
          <a:ext cx="2306062" cy="1464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2</a:t>
          </a:r>
          <a:endParaRPr lang="en-US" sz="3600" kern="1200" dirty="0"/>
        </a:p>
      </dsp:txBody>
      <dsp:txXfrm>
        <a:off x="3120869" y="4677700"/>
        <a:ext cx="2220284" cy="1378571"/>
      </dsp:txXfrm>
    </dsp:sp>
    <dsp:sp modelId="{AD370BCB-EDAB-4958-B162-A14DF7AEF7E1}">
      <dsp:nvSpPr>
        <dsp:cNvPr id="0" name=""/>
        <dsp:cNvSpPr/>
      </dsp:nvSpPr>
      <dsp:spPr>
        <a:xfrm>
          <a:off x="5640272" y="4391393"/>
          <a:ext cx="2306062" cy="1464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311FD-01FA-4B68-8B89-D51E9FCF33F3}">
      <dsp:nvSpPr>
        <dsp:cNvPr id="0" name=""/>
        <dsp:cNvSpPr/>
      </dsp:nvSpPr>
      <dsp:spPr>
        <a:xfrm>
          <a:off x="5896501" y="4634811"/>
          <a:ext cx="2306062" cy="1464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3</a:t>
          </a:r>
          <a:endParaRPr lang="en-US" sz="3600" kern="1200" dirty="0"/>
        </a:p>
      </dsp:txBody>
      <dsp:txXfrm>
        <a:off x="5939390" y="4677700"/>
        <a:ext cx="2220284" cy="1378571"/>
      </dsp:txXfrm>
    </dsp:sp>
    <dsp:sp modelId="{6C0FA670-807A-4106-A9DF-F2084ACF6018}">
      <dsp:nvSpPr>
        <dsp:cNvPr id="0" name=""/>
        <dsp:cNvSpPr/>
      </dsp:nvSpPr>
      <dsp:spPr>
        <a:xfrm>
          <a:off x="8458793" y="4391393"/>
          <a:ext cx="2306062" cy="1464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83569-3614-46E4-8D3F-A55F183F2422}">
      <dsp:nvSpPr>
        <dsp:cNvPr id="0" name=""/>
        <dsp:cNvSpPr/>
      </dsp:nvSpPr>
      <dsp:spPr>
        <a:xfrm>
          <a:off x="8715022" y="4634811"/>
          <a:ext cx="2306062" cy="1464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4</a:t>
          </a:r>
          <a:endParaRPr lang="en-US" sz="3600" kern="1200" dirty="0"/>
        </a:p>
      </dsp:txBody>
      <dsp:txXfrm>
        <a:off x="8757911" y="4677700"/>
        <a:ext cx="2220284" cy="1378571"/>
      </dsp:txXfrm>
    </dsp:sp>
    <dsp:sp modelId="{2622F844-7633-4DD6-97A8-68DEAFFBD4ED}">
      <dsp:nvSpPr>
        <dsp:cNvPr id="0" name=""/>
        <dsp:cNvSpPr/>
      </dsp:nvSpPr>
      <dsp:spPr>
        <a:xfrm>
          <a:off x="8350290" y="2230605"/>
          <a:ext cx="2306062" cy="1464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E4617-21AA-4FB6-AC59-1E6EC3731F4C}">
      <dsp:nvSpPr>
        <dsp:cNvPr id="0" name=""/>
        <dsp:cNvSpPr/>
      </dsp:nvSpPr>
      <dsp:spPr>
        <a:xfrm>
          <a:off x="8606519" y="2474023"/>
          <a:ext cx="2306062" cy="1464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GET_FILES</a:t>
          </a:r>
          <a:endParaRPr lang="en-US" sz="3600" kern="1200" dirty="0"/>
        </a:p>
      </dsp:txBody>
      <dsp:txXfrm>
        <a:off x="8649408" y="2516912"/>
        <a:ext cx="2220284" cy="13785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C9ED0-6A6D-43C7-8C7A-35D36F1D769C}">
      <dsp:nvSpPr>
        <dsp:cNvPr id="0" name=""/>
        <dsp:cNvSpPr/>
      </dsp:nvSpPr>
      <dsp:spPr>
        <a:xfrm>
          <a:off x="4567131" y="3737620"/>
          <a:ext cx="91440" cy="6963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63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1E575-35E8-44D5-A0AB-3C88C4022174}">
      <dsp:nvSpPr>
        <dsp:cNvPr id="0" name=""/>
        <dsp:cNvSpPr/>
      </dsp:nvSpPr>
      <dsp:spPr>
        <a:xfrm>
          <a:off x="4567131" y="1520942"/>
          <a:ext cx="91440" cy="6963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63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C0BF-8A99-421F-A2A7-D967A648E686}">
      <dsp:nvSpPr>
        <dsp:cNvPr id="0" name=""/>
        <dsp:cNvSpPr/>
      </dsp:nvSpPr>
      <dsp:spPr>
        <a:xfrm>
          <a:off x="3415725" y="592"/>
          <a:ext cx="2394251" cy="1520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C619E-3F42-4453-B9D9-521775537DC5}">
      <dsp:nvSpPr>
        <dsp:cNvPr id="0" name=""/>
        <dsp:cNvSpPr/>
      </dsp:nvSpPr>
      <dsp:spPr>
        <a:xfrm>
          <a:off x="3681753" y="253318"/>
          <a:ext cx="2394251" cy="1520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LAYOUT2</a:t>
          </a:r>
          <a:endParaRPr lang="en-US" sz="3100" kern="1200" dirty="0"/>
        </a:p>
      </dsp:txBody>
      <dsp:txXfrm>
        <a:off x="3726283" y="297848"/>
        <a:ext cx="2305191" cy="1431289"/>
      </dsp:txXfrm>
    </dsp:sp>
    <dsp:sp modelId="{DC539162-71B1-4BD1-9DF5-20D8707F6141}">
      <dsp:nvSpPr>
        <dsp:cNvPr id="0" name=""/>
        <dsp:cNvSpPr/>
      </dsp:nvSpPr>
      <dsp:spPr>
        <a:xfrm>
          <a:off x="3415725" y="2217270"/>
          <a:ext cx="2394251" cy="1520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75E77-9D86-4194-AEBB-B2B60513AA64}">
      <dsp:nvSpPr>
        <dsp:cNvPr id="0" name=""/>
        <dsp:cNvSpPr/>
      </dsp:nvSpPr>
      <dsp:spPr>
        <a:xfrm>
          <a:off x="3681753" y="2469996"/>
          <a:ext cx="2394251" cy="1520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SCROLLVIEW</a:t>
          </a:r>
          <a:endParaRPr lang="en-US" sz="3100" kern="1200" dirty="0"/>
        </a:p>
      </dsp:txBody>
      <dsp:txXfrm>
        <a:off x="3726283" y="2514526"/>
        <a:ext cx="2305191" cy="1431289"/>
      </dsp:txXfrm>
    </dsp:sp>
    <dsp:sp modelId="{0EB40267-2164-4F54-99DB-8A48104CB3F3}">
      <dsp:nvSpPr>
        <dsp:cNvPr id="0" name=""/>
        <dsp:cNvSpPr/>
      </dsp:nvSpPr>
      <dsp:spPr>
        <a:xfrm>
          <a:off x="3415725" y="4433948"/>
          <a:ext cx="2394251" cy="1520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46B63-E0B1-4C1E-BE37-72F80C7D322A}">
      <dsp:nvSpPr>
        <dsp:cNvPr id="0" name=""/>
        <dsp:cNvSpPr/>
      </dsp:nvSpPr>
      <dsp:spPr>
        <a:xfrm>
          <a:off x="3681753" y="4686674"/>
          <a:ext cx="2394251" cy="1520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DETAILS</a:t>
          </a:r>
          <a:endParaRPr lang="en-US" sz="3100" kern="1200" dirty="0"/>
        </a:p>
      </dsp:txBody>
      <dsp:txXfrm>
        <a:off x="3726283" y="4731204"/>
        <a:ext cx="2305191" cy="143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4752-9A22-4F15-A02B-3C42BA7BE85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2DDC-4D82-4CE6-BEAF-E645DD64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3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4752-9A22-4F15-A02B-3C42BA7BE85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2DDC-4D82-4CE6-BEAF-E645DD64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4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4752-9A22-4F15-A02B-3C42BA7BE85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2DDC-4D82-4CE6-BEAF-E645DD64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8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4752-9A22-4F15-A02B-3C42BA7BE85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2DDC-4D82-4CE6-BEAF-E645DD64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4752-9A22-4F15-A02B-3C42BA7BE85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2DDC-4D82-4CE6-BEAF-E645DD64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2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4752-9A22-4F15-A02B-3C42BA7BE85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2DDC-4D82-4CE6-BEAF-E645DD64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6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4752-9A22-4F15-A02B-3C42BA7BE85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2DDC-4D82-4CE6-BEAF-E645DD64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7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4752-9A22-4F15-A02B-3C42BA7BE85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2DDC-4D82-4CE6-BEAF-E645DD64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4752-9A22-4F15-A02B-3C42BA7BE85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2DDC-4D82-4CE6-BEAF-E645DD64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4752-9A22-4F15-A02B-3C42BA7BE85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2DDC-4D82-4CE6-BEAF-E645DD64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4752-9A22-4F15-A02B-3C42BA7BE85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2DDC-4D82-4CE6-BEAF-E645DD64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8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24752-9A22-4F15-A02B-3C42BA7BE85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42DDC-4D82-4CE6-BEAF-E645DD64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9" y="1279525"/>
            <a:ext cx="11057586" cy="4190821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NEWSHUB</a:t>
            </a:r>
            <a:br>
              <a:rPr lang="en-US" sz="8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 multiple client newsreader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334851" y="719666"/>
          <a:ext cx="1169401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2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Class Top(screen)</a:t>
            </a:r>
            <a:endParaRPr lang="en-US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Objects Of </a:t>
            </a:r>
            <a:r>
              <a:rPr lang="en-US" dirty="0" err="1" smtClean="0"/>
              <a:t>BoxLayout</a:t>
            </a:r>
            <a:r>
              <a:rPr lang="en-US" dirty="0" smtClean="0"/>
              <a:t> and Header</a:t>
            </a:r>
          </a:p>
          <a:p>
            <a:r>
              <a:rPr lang="en-US" dirty="0" smtClean="0"/>
              <a:t>Get Data </a:t>
            </a:r>
          </a:p>
          <a:p>
            <a:r>
              <a:rPr lang="en-US" dirty="0" smtClean="0"/>
              <a:t>Creating Object of </a:t>
            </a:r>
            <a:r>
              <a:rPr lang="en-US" dirty="0" err="1" smtClean="0"/>
              <a:t>Scrollview</a:t>
            </a:r>
            <a:endParaRPr lang="en-US" dirty="0" smtClean="0"/>
          </a:p>
          <a:p>
            <a:r>
              <a:rPr lang="en-US" dirty="0" smtClean="0"/>
              <a:t>Adding widgets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824249" y="244699"/>
          <a:ext cx="10547796" cy="6349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18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CLASS HEADER</a:t>
            </a:r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Constructor</a:t>
            </a:r>
          </a:p>
          <a:p>
            <a:r>
              <a:rPr lang="en-US" dirty="0" smtClean="0"/>
              <a:t>Adding Buttons and Binding them</a:t>
            </a:r>
          </a:p>
          <a:p>
            <a:r>
              <a:rPr lang="en-US" dirty="0" err="1" smtClean="0"/>
              <a:t>Size_hint</a:t>
            </a:r>
            <a:r>
              <a:rPr lang="en-US" dirty="0" smtClean="0"/>
              <a:t>(</a:t>
            </a:r>
            <a:r>
              <a:rPr lang="en-US" dirty="0" err="1" smtClean="0"/>
              <a:t>width,height</a:t>
            </a:r>
            <a:r>
              <a:rPr lang="en-US" dirty="0" smtClean="0"/>
              <a:t>) :- It indicates the size relative to the layout’s size instead of an absolute size.</a:t>
            </a:r>
          </a:p>
          <a:p>
            <a:r>
              <a:rPr lang="en-US" dirty="0" err="1" smtClean="0"/>
              <a:t>Button_bind</a:t>
            </a:r>
            <a:r>
              <a:rPr lang="en-US" dirty="0" smtClean="0"/>
              <a:t>() :- Attaches one or more event handlers for the selected elements.</a:t>
            </a:r>
          </a:p>
          <a:p>
            <a:r>
              <a:rPr lang="en-US" dirty="0" err="1" smtClean="0"/>
              <a:t>Add_Widget</a:t>
            </a:r>
            <a:r>
              <a:rPr lang="en-US" dirty="0" smtClean="0"/>
              <a:t>() :- </a:t>
            </a:r>
            <a:r>
              <a:rPr lang="en-US" dirty="0" err="1" smtClean="0"/>
              <a:t>Widegets</a:t>
            </a:r>
            <a:r>
              <a:rPr lang="en-US" dirty="0" smtClean="0"/>
              <a:t> like Button , Label or Text , </a:t>
            </a:r>
            <a:r>
              <a:rPr lang="en-US" dirty="0" err="1" smtClean="0"/>
              <a:t>etc</a:t>
            </a:r>
            <a:r>
              <a:rPr lang="en-US" dirty="0" smtClean="0"/>
              <a:t> are added to the screen using this function. </a:t>
            </a:r>
          </a:p>
        </p:txBody>
      </p:sp>
    </p:spTree>
    <p:extLst>
      <p:ext uri="{BB962C8B-B14F-4D97-AF65-F5344CB8AC3E}">
        <p14:creationId xmlns:p14="http://schemas.microsoft.com/office/powerpoint/2010/main" val="106294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500" y="190007"/>
            <a:ext cx="11203547" cy="6197913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err="1" smtClean="0"/>
              <a:t>OnClick</a:t>
            </a:r>
            <a:r>
              <a:rPr lang="en-US" sz="3200" dirty="0" smtClean="0"/>
              <a:t>() :- We are using this function to change the color of the button which is being pressed.</a:t>
            </a:r>
          </a:p>
          <a:p>
            <a:r>
              <a:rPr lang="en-US" sz="3200" dirty="0" smtClean="0"/>
              <a:t>Refresh() :- In this function first the old screen is being removed and new screen is created using new news items.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20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32000" y="719666"/>
            <a:ext cx="8128000" cy="5418667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/>
          </a:p>
          <a:p>
            <a:pPr lvl="1">
              <a:buChar char="•"/>
            </a:pPr>
            <a:endParaRPr lang="en-US"/>
          </a:p>
          <a:p>
            <a:pPr lvl="2">
              <a:buChar char="•"/>
            </a:pPr>
            <a:endParaRPr lang="en-US"/>
          </a:p>
          <a:p>
            <a:pPr lvl="2">
              <a:buChar char="•"/>
            </a:pPr>
            <a:endParaRPr lang="en-US"/>
          </a:p>
          <a:p>
            <a:pPr lvl="1">
              <a:buChar char="•"/>
            </a:pPr>
            <a:endParaRPr lang="en-US"/>
          </a:p>
          <a:p>
            <a:pPr lvl="2">
              <a:buChar char="•"/>
            </a:pPr>
            <a:endParaRPr lang="en-US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605307" y="218941"/>
          <a:ext cx="11024315" cy="6220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19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1210614" y="321972"/>
          <a:ext cx="9491730" cy="6207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54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120" y="42203"/>
            <a:ext cx="9144000" cy="9003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Class scrollview1 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scrollView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67840"/>
            <a:ext cx="9144000" cy="348996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Constructor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Define 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Button and image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Select source for image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Define and bind the resizable button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Check and make new screen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7178" y="0"/>
            <a:ext cx="9144000" cy="1178888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Details()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848" y="1764407"/>
            <a:ext cx="9144000" cy="341612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Define objects of </a:t>
            </a:r>
            <a:r>
              <a:rPr lang="en-US" dirty="0" err="1" smtClean="0"/>
              <a:t>FloatLayout,ScrollView,BoxLayout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Get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Configure the complete window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Insert back button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32000" y="719666"/>
          <a:ext cx="8128000" cy="4943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1571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43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Image</a:t>
                      </a:r>
                      <a:r>
                        <a:rPr lang="en-US" baseline="0" dirty="0" smtClean="0"/>
                        <a:t> text</a:t>
                      </a:r>
                      <a:endParaRPr lang="en-US" dirty="0"/>
                    </a:p>
                  </a:txBody>
                  <a:tcPr/>
                </a:tc>
              </a:tr>
              <a:tr h="2948392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News</a:t>
                      </a:r>
                      <a:r>
                        <a:rPr lang="en-US" baseline="0" dirty="0" smtClean="0"/>
                        <a:t> details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979963" y="815926"/>
            <a:ext cx="1941341" cy="1322363"/>
          </a:xfrm>
          <a:prstGeom prst="rect">
            <a:avLst/>
          </a:prstGeom>
          <a:gradFill>
            <a:gsLst>
              <a:gs pos="63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00467" y="1292441"/>
            <a:ext cx="90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547446" y="998806"/>
            <a:ext cx="46423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446" y="5540327"/>
            <a:ext cx="464234" cy="2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47446" y="998806"/>
            <a:ext cx="0" cy="45415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62929" y="3266052"/>
            <a:ext cx="384517" cy="23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3081386"/>
            <a:ext cx="116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Box_layot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10145149" y="1292441"/>
            <a:ext cx="46423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10145149" y="4018671"/>
            <a:ext cx="46423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0145149" y="2440745"/>
            <a:ext cx="46423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09383" y="1011087"/>
            <a:ext cx="126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ews_img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09383" y="2256079"/>
            <a:ext cx="140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mage_text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667997" y="3834005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croll_view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10800000">
            <a:off x="2327030" y="771043"/>
            <a:ext cx="886265" cy="84942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2257" y="1011087"/>
            <a:ext cx="64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2982352" y="477855"/>
            <a:ext cx="14066" cy="5209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11680" y="150726"/>
            <a:ext cx="266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Back_button,float</a:t>
            </a:r>
            <a:r>
              <a:rPr lang="en-US" dirty="0" smtClean="0"/>
              <a:t>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535" y="1339401"/>
            <a:ext cx="1217056" cy="4533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50" b="1" dirty="0" smtClean="0">
                <a:latin typeface="Berlin Sans FB Demi" panose="020E0802020502020306" pitchFamily="34" charset="0"/>
              </a:rPr>
              <a:t>CLIENT</a:t>
            </a:r>
            <a:endParaRPr lang="en-IN" sz="2150" b="1" dirty="0">
              <a:latin typeface="Berlin Sans FB Demi" panose="020E0802020502020306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35263" y="1339402"/>
            <a:ext cx="1133340" cy="4533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50" b="1" dirty="0" smtClean="0">
                <a:latin typeface="Berlin Sans FB Demi" panose="020E0802020502020306" pitchFamily="34" charset="0"/>
              </a:rPr>
              <a:t>SERVER</a:t>
            </a:r>
            <a:endParaRPr lang="en-IN" sz="2150" b="1" dirty="0">
              <a:latin typeface="Berlin Sans FB Demi" panose="020E0802020502020306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219158" y="3155324"/>
            <a:ext cx="1558343" cy="23182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 rot="10800000">
            <a:off x="5192584" y="3850782"/>
            <a:ext cx="1596980" cy="20606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985678" y="1339403"/>
            <a:ext cx="991673" cy="4533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>
                <a:latin typeface="Berlin Sans FB Demi" panose="020E0802020502020306" pitchFamily="34" charset="0"/>
              </a:rPr>
              <a:t>WEB SCRAPER</a:t>
            </a:r>
            <a:endParaRPr lang="en-IN" sz="1500" b="1" dirty="0">
              <a:latin typeface="Berlin Sans FB Demi" panose="020E0802020502020306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1095" y="1339401"/>
            <a:ext cx="880194" cy="4533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50" b="1" dirty="0" smtClean="0">
                <a:latin typeface="Berlin Sans FB Demi" panose="020E0802020502020306" pitchFamily="34" charset="0"/>
              </a:rPr>
              <a:t>UI</a:t>
            </a:r>
            <a:endParaRPr lang="en-IN" sz="2150" b="1" dirty="0">
              <a:latin typeface="Berlin Sans FB Demi" panose="020E0802020502020306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270169" y="2562896"/>
            <a:ext cx="2434108" cy="23181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 rot="10800000">
            <a:off x="3228171" y="3821801"/>
            <a:ext cx="598868" cy="21250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 rot="10800000">
            <a:off x="1219846" y="3812144"/>
            <a:ext cx="679365" cy="2447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Magnetic Disk 19"/>
          <p:cNvSpPr/>
          <p:nvPr/>
        </p:nvSpPr>
        <p:spPr>
          <a:xfrm>
            <a:off x="1970855" y="3490175"/>
            <a:ext cx="1193724" cy="798487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Local Files</a:t>
            </a:r>
            <a:endParaRPr lang="en-IN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8873535" y="3525587"/>
            <a:ext cx="1236372" cy="804930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Server Side Files</a:t>
            </a:r>
            <a:endParaRPr lang="en-IN" dirty="0"/>
          </a:p>
        </p:txBody>
      </p:sp>
      <p:sp>
        <p:nvSpPr>
          <p:cNvPr id="23" name="Right Arrow 22"/>
          <p:cNvSpPr/>
          <p:nvPr/>
        </p:nvSpPr>
        <p:spPr>
          <a:xfrm rot="10800000">
            <a:off x="10295048" y="3844342"/>
            <a:ext cx="598868" cy="21250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 rot="10800000">
            <a:off x="8160366" y="3850781"/>
            <a:ext cx="679365" cy="2447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129231" y="167426"/>
            <a:ext cx="51515" cy="64394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20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Scraping</a:t>
            </a:r>
            <a:endParaRPr 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Web scraping is a computer technique of extracting information from websites. Usually, such software programs simulate human exploration of the World Wide Web by either implementing low-level Hypertext Transfer Protocol (HTTP), or embedding a fully-fledged web bowser, such as Mozilla Firefox.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15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Steps :</a:t>
            </a:r>
            <a:endParaRPr 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971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‘</a:t>
            </a:r>
            <a:r>
              <a:rPr lang="en-US" b="1" dirty="0" err="1" smtClean="0">
                <a:solidFill>
                  <a:srgbClr val="FF0000"/>
                </a:solidFill>
              </a:rPr>
              <a:t>toi_link</a:t>
            </a:r>
            <a:r>
              <a:rPr lang="en-US" b="1" dirty="0" smtClean="0">
                <a:solidFill>
                  <a:srgbClr val="FF0000"/>
                </a:solidFill>
              </a:rPr>
              <a:t>’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rgbClr val="FF0000"/>
                </a:solidFill>
              </a:rPr>
              <a:t> ‘</a:t>
            </a:r>
            <a:r>
              <a:rPr lang="en-US" b="1" dirty="0" err="1" smtClean="0">
                <a:solidFill>
                  <a:srgbClr val="FF0000"/>
                </a:solidFill>
              </a:rPr>
              <a:t>eco_link</a:t>
            </a:r>
            <a:r>
              <a:rPr lang="en-US" b="1" dirty="0" smtClean="0">
                <a:solidFill>
                  <a:srgbClr val="FF0000"/>
                </a:solidFill>
              </a:rPr>
              <a:t>’ </a:t>
            </a:r>
            <a:r>
              <a:rPr lang="en-US" dirty="0" smtClean="0"/>
              <a:t>is used to store the website address from where we want to scrape the data.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get_img</a:t>
            </a:r>
            <a:r>
              <a:rPr lang="en-US" dirty="0" smtClean="0"/>
              <a:t> is a function defined to extract the data if any from TOI website.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get_img_eco</a:t>
            </a:r>
            <a:r>
              <a:rPr lang="en-US" dirty="0" smtClean="0"/>
              <a:t> is a function defined to extract the image from Economic Times website.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detail_scrape</a:t>
            </a:r>
            <a:r>
              <a:rPr lang="en-US" dirty="0" smtClean="0"/>
              <a:t> is the mother function that is used to scrape the complete data. </a:t>
            </a:r>
            <a:r>
              <a:rPr lang="en-US" b="1" dirty="0" err="1" smtClean="0">
                <a:solidFill>
                  <a:srgbClr val="FF0000"/>
                </a:solidFill>
              </a:rPr>
              <a:t>detail_scrape</a:t>
            </a:r>
            <a:r>
              <a:rPr lang="en-US" dirty="0" smtClean="0"/>
              <a:t> calls the functions </a:t>
            </a:r>
            <a:r>
              <a:rPr lang="en-US" b="1" dirty="0" err="1" smtClean="0">
                <a:solidFill>
                  <a:srgbClr val="FF0000"/>
                </a:solidFill>
              </a:rPr>
              <a:t>get_img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rgbClr val="FF0000"/>
                </a:solidFill>
              </a:rPr>
              <a:t>get_img_eco</a:t>
            </a:r>
            <a:r>
              <a:rPr lang="en-US" dirty="0" smtClean="0"/>
              <a:t> if it wants to extract images.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toi_scrape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rgbClr val="FF0000"/>
                </a:solidFill>
              </a:rPr>
              <a:t>eco_times_scrape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are the functions that open links and create folders to store the scraped data. These functions are for TOI and Economic Times websites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702" y="223456"/>
            <a:ext cx="3018486" cy="1325563"/>
          </a:xfrm>
        </p:spPr>
        <p:txBody>
          <a:bodyPr>
            <a:normAutofit/>
          </a:bodyPr>
          <a:lstStyle/>
          <a:p>
            <a:r>
              <a:rPr lang="en-IN" sz="5400" b="1" dirty="0" smtClean="0">
                <a:solidFill>
                  <a:schemeClr val="accent2">
                    <a:lumMod val="75000"/>
                  </a:schemeClr>
                </a:solidFill>
              </a:rPr>
              <a:t>Formats</a:t>
            </a:r>
            <a:endParaRPr lang="en-IN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260" y="2893440"/>
            <a:ext cx="10515600" cy="1329699"/>
          </a:xfrm>
        </p:spPr>
        <p:txBody>
          <a:bodyPr>
            <a:normAutofit fontScale="92500" lnSpcReduction="20000"/>
          </a:bodyPr>
          <a:lstStyle/>
          <a:p>
            <a:r>
              <a:rPr lang="en-IN" sz="3200" dirty="0" smtClean="0"/>
              <a:t>Text File For Each News</a:t>
            </a:r>
          </a:p>
          <a:p>
            <a:pPr marL="457200" lvl="1" indent="0">
              <a:buNone/>
            </a:pPr>
            <a:r>
              <a:rPr lang="en-IN" dirty="0" smtClean="0"/>
              <a:t>Data within the file is separated by the character #</a:t>
            </a:r>
          </a:p>
          <a:p>
            <a:pPr marL="457200" lvl="1" indent="0">
              <a:buNone/>
            </a:pPr>
            <a:r>
              <a:rPr lang="en-IN" dirty="0" smtClean="0"/>
              <a:t>The file stores the data in the following format </a:t>
            </a:r>
          </a:p>
          <a:p>
            <a:pPr marL="457200" lvl="1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news headline # image title # news detail</a:t>
            </a:r>
          </a:p>
          <a:p>
            <a:pPr marL="457200" lvl="1" indent="0">
              <a:buNone/>
            </a:pPr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22260" y="4816697"/>
            <a:ext cx="1187002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 smtClean="0"/>
              <a:t>Format of the </a:t>
            </a:r>
            <a:r>
              <a:rPr lang="en-IN" sz="3000" dirty="0"/>
              <a:t>d</a:t>
            </a:r>
            <a:r>
              <a:rPr lang="en-IN" sz="3000" dirty="0" smtClean="0"/>
              <a:t>ata Sent to the Client</a:t>
            </a:r>
          </a:p>
          <a:p>
            <a:r>
              <a:rPr lang="en-IN" dirty="0"/>
              <a:t> </a:t>
            </a:r>
            <a:r>
              <a:rPr lang="en-IN" dirty="0" smtClean="0"/>
              <a:t>        </a:t>
            </a:r>
            <a:r>
              <a:rPr lang="en-IN" sz="2200" dirty="0" smtClean="0"/>
              <a:t>Image_File_name</a:t>
            </a:r>
            <a:r>
              <a:rPr lang="en-IN" sz="2200" i="1" u="sng" dirty="0" smtClean="0"/>
              <a:t>a</a:t>
            </a:r>
            <a:r>
              <a:rPr lang="en-IN" sz="2200" i="1" u="sng" dirty="0" smtClean="0">
                <a:solidFill>
                  <a:srgbClr val="FF0000"/>
                </a:solidFill>
              </a:rPr>
              <a:t>AaAaAaAaAaAaAaAaAaA</a:t>
            </a:r>
            <a:r>
              <a:rPr lang="en-IN" sz="2200" dirty="0" smtClean="0"/>
              <a:t>Image_file_data</a:t>
            </a:r>
            <a:r>
              <a:rPr lang="en-IN" sz="2200" dirty="0" smtClean="0">
                <a:solidFill>
                  <a:srgbClr val="FF0000"/>
                </a:solidFill>
              </a:rPr>
              <a:t>aAaAaAaAaAaAaAaAaAaA</a:t>
            </a:r>
          </a:p>
          <a:p>
            <a:r>
              <a:rPr lang="en-IN" sz="2200" dirty="0" smtClean="0">
                <a:solidFill>
                  <a:srgbClr val="FF0000"/>
                </a:solidFill>
              </a:rPr>
              <a:t>       </a:t>
            </a:r>
            <a:r>
              <a:rPr lang="en-IN" sz="2200" dirty="0" smtClean="0"/>
              <a:t>Text_file_name</a:t>
            </a:r>
            <a:r>
              <a:rPr lang="en-IN" sz="2200" dirty="0" smtClean="0">
                <a:solidFill>
                  <a:srgbClr val="FF0000"/>
                </a:solidFill>
              </a:rPr>
              <a:t>aAaAaAaAaAaAaAaAaAaA</a:t>
            </a:r>
            <a:r>
              <a:rPr lang="en-IN" sz="2200" dirty="0" smtClean="0"/>
              <a:t>Text_file_data</a:t>
            </a:r>
            <a:r>
              <a:rPr lang="en-IN" sz="2200" dirty="0" smtClean="0">
                <a:solidFill>
                  <a:srgbClr val="FF0000"/>
                </a:solidFill>
              </a:rPr>
              <a:t>aAaAaAaAaAaAaAaAaAaA</a:t>
            </a:r>
            <a:endParaRPr lang="en-IN" sz="2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2260" y="1299746"/>
            <a:ext cx="1014747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 smtClean="0"/>
              <a:t>Directory Structure</a:t>
            </a:r>
          </a:p>
          <a:p>
            <a:r>
              <a:rPr lang="en-IN" sz="3000" dirty="0" smtClean="0"/>
              <a:t>     </a:t>
            </a:r>
            <a:r>
              <a:rPr lang="en-IN" sz="2200" dirty="0" err="1" smtClean="0"/>
              <a:t>News_type</a:t>
            </a:r>
            <a:r>
              <a:rPr lang="en-IN" sz="2200" dirty="0" smtClean="0"/>
              <a:t>/news_title.txt</a:t>
            </a:r>
          </a:p>
          <a:p>
            <a:r>
              <a:rPr lang="en-IN" sz="2200" dirty="0" smtClean="0"/>
              <a:t>       </a:t>
            </a:r>
            <a:r>
              <a:rPr lang="en-IN" sz="2200" dirty="0" err="1" smtClean="0"/>
              <a:t>News_type</a:t>
            </a:r>
            <a:r>
              <a:rPr lang="en-IN" sz="2200" dirty="0" smtClean="0"/>
              <a:t>/news_title.jpg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960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1" y="1810019"/>
            <a:ext cx="11496675" cy="3793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3" y="3924702"/>
            <a:ext cx="3638550" cy="1352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74265" y="2990674"/>
            <a:ext cx="5885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Baskerville Old Face" panose="02020602080505020303" pitchFamily="18" charset="0"/>
              </a:rPr>
              <a:t>Split Function Example</a:t>
            </a:r>
            <a:endParaRPr lang="en-IN" sz="48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0772" y="654811"/>
            <a:ext cx="9504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Baskerville Old Face" panose="02020602080505020303" pitchFamily="18" charset="0"/>
              </a:rPr>
              <a:t>Output of { </a:t>
            </a:r>
            <a:r>
              <a:rPr lang="en-IN" sz="4000" b="1" dirty="0" err="1" smtClean="0">
                <a:latin typeface="Baskerville Old Face" panose="02020602080505020303" pitchFamily="18" charset="0"/>
              </a:rPr>
              <a:t>os.listdir</a:t>
            </a:r>
            <a:r>
              <a:rPr lang="en-IN" sz="4000" b="1" dirty="0" smtClean="0">
                <a:latin typeface="Baskerville Old Face" panose="02020602080505020303" pitchFamily="18" charset="0"/>
              </a:rPr>
              <a:t>("F:/News/across_toi/") }</a:t>
            </a:r>
            <a:endParaRPr lang="en-IN" sz="40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70118"/>
              </p:ext>
            </p:extLst>
          </p:nvPr>
        </p:nvGraphicFramePr>
        <p:xfrm>
          <a:off x="2138289" y="703384"/>
          <a:ext cx="8371268" cy="5700096"/>
        </p:xfrm>
        <a:graphic>
          <a:graphicData uri="http://schemas.openxmlformats.org/drawingml/2006/table">
            <a:tbl>
              <a:tblPr/>
              <a:tblGrid>
                <a:gridCol w="1725722"/>
                <a:gridCol w="206110"/>
                <a:gridCol w="1443923"/>
                <a:gridCol w="1392689"/>
                <a:gridCol w="1650033"/>
                <a:gridCol w="1952791"/>
              </a:tblGrid>
              <a:tr h="6648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REFRESH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2000">
                          <a:schemeClr val="bg1">
                            <a:lumMod val="8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2000">
                          <a:schemeClr val="bg1">
                            <a:lumMod val="8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2000">
                          <a:schemeClr val="bg1">
                            <a:lumMod val="8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2000">
                          <a:schemeClr val="bg1">
                            <a:lumMod val="8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SPORTS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2000">
                          <a:schemeClr val="bg1">
                            <a:lumMod val="8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976486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IMG_1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3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HEADLINE_1(button)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3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89747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IMG_2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3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HEADLINE_2(button)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3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51975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IMG_3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3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HEADLINE_3(button)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3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23709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IMG_4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3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HEADLINE_4(button)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3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93292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IMG_5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3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HEADLINE_5(button)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3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flipH="1">
            <a:off x="1392703" y="947922"/>
            <a:ext cx="614291" cy="444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130105" y="3750489"/>
            <a:ext cx="497058" cy="1730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628271" y="427539"/>
            <a:ext cx="0" cy="26576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6721" y="734888"/>
            <a:ext cx="965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06326" y="3532698"/>
            <a:ext cx="92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Layout2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079588" y="427539"/>
            <a:ext cx="0" cy="26576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549662" y="427539"/>
            <a:ext cx="0" cy="26576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9235440" y="427539"/>
            <a:ext cx="0" cy="26576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93811" y="5495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23207" y="54951"/>
            <a:ext cx="8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latest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077222" y="54951"/>
            <a:ext cx="10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916571" y="54951"/>
            <a:ext cx="77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sports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10529668" y="794527"/>
            <a:ext cx="5017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0529668" y="6317417"/>
            <a:ext cx="5017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1031416" y="794527"/>
            <a:ext cx="0" cy="55218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1031416" y="3523022"/>
            <a:ext cx="279009" cy="96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310425" y="3255699"/>
            <a:ext cx="88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 parent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707945" y="6418031"/>
            <a:ext cx="0" cy="26576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707946" y="6683791"/>
            <a:ext cx="78075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82486" y="6433735"/>
            <a:ext cx="134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scrollview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3106615" y="6403963"/>
            <a:ext cx="0" cy="26576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316480" y="6655655"/>
            <a:ext cx="787791" cy="1406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2603" y="643373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img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1627163" y="1537770"/>
            <a:ext cx="5017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627163" y="5938613"/>
            <a:ext cx="5017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627163" y="1537770"/>
            <a:ext cx="1" cy="44008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7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28232"/>
              </p:ext>
            </p:extLst>
          </p:nvPr>
        </p:nvGraphicFramePr>
        <p:xfrm>
          <a:off x="2032000" y="719666"/>
          <a:ext cx="8128000" cy="4943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1571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43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Image</a:t>
                      </a:r>
                      <a:r>
                        <a:rPr lang="en-US" baseline="0" dirty="0" smtClean="0"/>
                        <a:t> text</a:t>
                      </a:r>
                      <a:endParaRPr lang="en-US" dirty="0"/>
                    </a:p>
                  </a:txBody>
                  <a:tcPr/>
                </a:tc>
              </a:tr>
              <a:tr h="2948392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News</a:t>
                      </a:r>
                      <a:r>
                        <a:rPr lang="en-US" baseline="0" dirty="0" smtClean="0"/>
                        <a:t> details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979963" y="815926"/>
            <a:ext cx="1941341" cy="1322363"/>
          </a:xfrm>
          <a:prstGeom prst="rect">
            <a:avLst/>
          </a:prstGeom>
          <a:gradFill>
            <a:gsLst>
              <a:gs pos="63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00467" y="1292441"/>
            <a:ext cx="90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547446" y="998806"/>
            <a:ext cx="46423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446" y="5540327"/>
            <a:ext cx="464234" cy="2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47446" y="998806"/>
            <a:ext cx="0" cy="45415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62929" y="3266052"/>
            <a:ext cx="384517" cy="23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3081386"/>
            <a:ext cx="116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Box_layot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10145149" y="1292441"/>
            <a:ext cx="46423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10145149" y="4018671"/>
            <a:ext cx="46423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0145149" y="2440745"/>
            <a:ext cx="46423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09383" y="1011087"/>
            <a:ext cx="126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ews_img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09383" y="2256079"/>
            <a:ext cx="140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mage_text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667997" y="3834005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croll_view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10800000">
            <a:off x="2327030" y="771043"/>
            <a:ext cx="886265" cy="84942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2257" y="1011087"/>
            <a:ext cx="64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2982352" y="477855"/>
            <a:ext cx="14066" cy="5209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11680" y="150726"/>
            <a:ext cx="266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Back_button,float</a:t>
            </a:r>
            <a:r>
              <a:rPr lang="en-US" dirty="0" smtClean="0"/>
              <a:t>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59" y="1890018"/>
            <a:ext cx="10984605" cy="4034263"/>
          </a:xfrm>
        </p:spPr>
        <p:txBody>
          <a:bodyPr>
            <a:normAutofit/>
          </a:bodyPr>
          <a:lstStyle/>
          <a:p>
            <a:r>
              <a:rPr lang="en-US" dirty="0" smtClean="0"/>
              <a:t>Screen Manager – It </a:t>
            </a:r>
            <a:r>
              <a:rPr lang="en-US" dirty="0" smtClean="0"/>
              <a:t>is a class</a:t>
            </a:r>
            <a:r>
              <a:rPr lang="en-US" dirty="0" smtClean="0"/>
              <a:t> </a:t>
            </a:r>
            <a:r>
              <a:rPr lang="en-US" dirty="0" smtClean="0"/>
              <a:t>dedicated to managing multiple screens for your application.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Layout - </a:t>
            </a:r>
            <a:r>
              <a:rPr lang="en-US" dirty="0"/>
              <a:t>Layouts are used to calculate and assign widget positions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Scrollview</a:t>
            </a:r>
            <a:r>
              <a:rPr lang="en-US" dirty="0"/>
              <a:t> - The </a:t>
            </a:r>
            <a:r>
              <a:rPr lang="en-US" dirty="0" err="1"/>
              <a:t>ScrollView</a:t>
            </a:r>
            <a:r>
              <a:rPr lang="en-US" dirty="0"/>
              <a:t> widget provides a scrollable/</a:t>
            </a:r>
            <a:r>
              <a:rPr lang="en-US" dirty="0" err="1"/>
              <a:t>pannable</a:t>
            </a:r>
            <a:r>
              <a:rPr lang="en-US" dirty="0"/>
              <a:t> viewport that is clipped at the </a:t>
            </a:r>
            <a:r>
              <a:rPr lang="en-US" dirty="0" err="1"/>
              <a:t>scrollview’s</a:t>
            </a:r>
            <a:r>
              <a:rPr lang="en-US" dirty="0"/>
              <a:t> bounding box.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43955" y="321972"/>
            <a:ext cx="5653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</a:rPr>
              <a:t>Predefined Classes</a:t>
            </a:r>
            <a:endParaRPr lang="en-US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1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515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Baskerville Old Face</vt:lpstr>
      <vt:lpstr>Berlin Sans FB Demi</vt:lpstr>
      <vt:lpstr>Calibri</vt:lpstr>
      <vt:lpstr>Calibri Light</vt:lpstr>
      <vt:lpstr>Times New Roman</vt:lpstr>
      <vt:lpstr>Office Theme</vt:lpstr>
      <vt:lpstr> NEWSHUB      - A multiple client newsreader</vt:lpstr>
      <vt:lpstr>PowerPoint Presentation</vt:lpstr>
      <vt:lpstr>Scraping</vt:lpstr>
      <vt:lpstr>Steps :</vt:lpstr>
      <vt:lpstr>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Top(screen)</vt:lpstr>
      <vt:lpstr>PowerPoint Presentation</vt:lpstr>
      <vt:lpstr>CLASS HEADER</vt:lpstr>
      <vt:lpstr>PowerPoint Presentation</vt:lpstr>
      <vt:lpstr>PowerPoint Presentation</vt:lpstr>
      <vt:lpstr>PowerPoint Presentation</vt:lpstr>
      <vt:lpstr>Class scrollview1 (scrollView)</vt:lpstr>
      <vt:lpstr>Details()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pswasu108</dc:creator>
  <cp:lastModifiedBy>pswasu108</cp:lastModifiedBy>
  <cp:revision>24</cp:revision>
  <dcterms:created xsi:type="dcterms:W3CDTF">2016-04-15T15:59:34Z</dcterms:created>
  <dcterms:modified xsi:type="dcterms:W3CDTF">2016-04-16T08:11:05Z</dcterms:modified>
</cp:coreProperties>
</file>