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E3FF-7E35-D4FE-D5BB-AA8A32464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9891D-76F0-0E7D-2F9A-B346B82A7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D6A96-27C8-65FD-68DA-29A4D6C1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B87-9847-453D-90D7-B2720757F07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B66E7-6A55-84CF-01E2-931C4CAA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90B4-662F-43D1-5540-E0E32999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5950-1D1F-4E60-B205-510D7C6B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9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E14B-2232-FBD9-7D05-F79A9C61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E6C50-B7B6-7910-561C-01D017123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9AF83-3A69-ECFA-F762-059FDD28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B87-9847-453D-90D7-B2720757F07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9F349-A36B-9C1B-4C38-5822659F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3160E-608C-410F-4351-AD6C0E66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5950-1D1F-4E60-B205-510D7C6B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9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90EF9-A3AF-0EC0-2ABE-72E061916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C3DAE-EBC1-250B-7589-091247E84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C1BCA-29ED-291A-D412-81710CA8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B87-9847-453D-90D7-B2720757F07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D1E1C-CB00-8363-A08F-A2F63672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2BE88-88D5-F432-D2FF-992BDE82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5950-1D1F-4E60-B205-510D7C6B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5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3A63-71FD-ED22-C27E-477C2868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E5CC-6B8B-0B5B-C944-717400F8B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2270F-CC75-21E2-3C0C-9539B422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B87-9847-453D-90D7-B2720757F07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369D9-576C-121E-343E-FDC9DD23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FB109-B2A6-F44D-6F5F-58996228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5950-1D1F-4E60-B205-510D7C6B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9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A6A3-128C-AA2A-422F-FB331ED2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606C8-12E6-D3B4-E443-C745F4C85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F3CAF-DC83-C1A1-0307-101DCD03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B87-9847-453D-90D7-B2720757F07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40723-F40C-5E44-782B-848DC86C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1F7C8-5C0E-6312-EEA8-D5140D8D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5950-1D1F-4E60-B205-510D7C6B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4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833-6734-9C8A-C8C3-587414BE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B6B34-E778-8A73-99D1-9F34E2891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C8EC5-612C-7F5B-8A28-3AE40355F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9732B-D2DA-41E9-87AB-61A0E03C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B87-9847-453D-90D7-B2720757F07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87B60-4747-14EE-D6A5-48B51C23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42C0A-C34F-98E6-28D1-750098F2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5950-1D1F-4E60-B205-510D7C6B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8A3B-27EF-694B-F51E-C0F9A744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71599-E771-12C4-33B5-2A0C39F4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3C52B-CF62-9842-671F-91F0FD2D0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A8E03-C25B-634B-E812-9DF60C4DF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87295-6807-3C60-37B9-36F7F1E84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0D195-2C54-40BD-9552-9EE2415E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B87-9847-453D-90D7-B2720757F07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B581C-9529-58C6-F6C1-7CD729D9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6CCE6-5110-6E5A-6CDA-595C0C0F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5950-1D1F-4E60-B205-510D7C6B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E1DE-2C66-C6C8-B83F-B43C58B9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F31CC-BEE0-D188-3A01-33CF6CE0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B87-9847-453D-90D7-B2720757F07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95FC4-26F9-3B02-0645-BFBC0608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195E3-A153-2147-F977-E5B77417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5950-1D1F-4E60-B205-510D7C6B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1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70D4B-01DA-20D6-0114-B62F2B7F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B87-9847-453D-90D7-B2720757F07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E7656-7025-5FD2-8869-BD8AB9DE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A1CE4-7845-BE23-6C88-84DED862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5950-1D1F-4E60-B205-510D7C6B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7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F94C-CA41-C188-434F-21296DC9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A6082-D48E-E2E5-6AC3-7299B47FE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0A158-85E1-B3C0-6228-99AFBA636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77ED4-9129-F2B8-E904-1F6B0F42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B87-9847-453D-90D7-B2720757F07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72E63-01E8-94F5-809E-590B6A99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EFE87-E338-D5DA-70B8-18989AC5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5950-1D1F-4E60-B205-510D7C6B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6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1E46-7C8C-DE19-920E-EBADF81C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F8751-2A73-3A06-05CD-1AC653113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A1353-E36A-8FC6-40C8-24E35D950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A2EAC-EA3C-5AEF-7A4E-6D4C900F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B87-9847-453D-90D7-B2720757F07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6DA21-A3DB-D28B-F325-2739DB42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A307C-E09A-548A-0346-83116215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5950-1D1F-4E60-B205-510D7C6B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8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77440-9E49-F2D5-D61F-5A9201AAA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28F09-951A-D586-679D-B87B59504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E994F-5365-78DD-13F3-F1506D6E2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2EB87-9847-453D-90D7-B2720757F07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C5278-4F64-3A00-907E-EAA9B7999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EDDBB-D508-510F-6330-A091CDA8D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B5950-1D1F-4E60-B205-510D7C6B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7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microsoft.com/office/2007/relationships/media" Target="../media/media2.mp3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2" Type="http://schemas.openxmlformats.org/officeDocument/2006/relationships/audio" Target="../media/media1.mp3"/><Relationship Id="rId16" Type="http://schemas.openxmlformats.org/officeDocument/2006/relationships/image" Target="../media/image9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openxmlformats.org/officeDocument/2006/relationships/image" Target="../media/image4.png"/><Relationship Id="rId5" Type="http://schemas.microsoft.com/office/2007/relationships/media" Target="../media/media3.mp3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audio" Target="../media/media2.mp3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643D9B8-780E-A39F-B843-D54E0B3BEB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3009" y="2242074"/>
            <a:ext cx="3889805" cy="505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82B39B-F77D-8284-8704-C43777F47D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7784" y="3362151"/>
            <a:ext cx="2451489" cy="505946"/>
          </a:xfrm>
          <a:prstGeom prst="rect">
            <a:avLst/>
          </a:prstGeom>
        </p:spPr>
      </p:pic>
      <p:pic>
        <p:nvPicPr>
          <p:cNvPr id="18" name="punjabi">
            <a:hlinkClick r:id="" action="ppaction://media"/>
            <a:extLst>
              <a:ext uri="{FF2B5EF4-FFF2-40B4-BE49-F238E27FC236}">
                <a16:creationId xmlns:a16="http://schemas.microsoft.com/office/drawing/2014/main" id="{B37DBA5D-F79C-B079-6FDE-D7F856ADB92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61292" y="909300"/>
            <a:ext cx="646427" cy="646427"/>
          </a:xfrm>
          <a:prstGeom prst="rect">
            <a:avLst/>
          </a:prstGeom>
        </p:spPr>
      </p:pic>
      <p:pic>
        <p:nvPicPr>
          <p:cNvPr id="19" name="hindi">
            <a:hlinkClick r:id="" action="ppaction://media"/>
            <a:extLst>
              <a:ext uri="{FF2B5EF4-FFF2-40B4-BE49-F238E27FC236}">
                <a16:creationId xmlns:a16="http://schemas.microsoft.com/office/drawing/2014/main" id="{6DA2A142-E3D5-E48A-3E0D-19F2A6FC448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38279" y="1970216"/>
            <a:ext cx="625174" cy="625174"/>
          </a:xfrm>
          <a:prstGeom prst="rect">
            <a:avLst/>
          </a:prstGeom>
        </p:spPr>
      </p:pic>
      <p:pic>
        <p:nvPicPr>
          <p:cNvPr id="20" name="punjabiSlow">
            <a:hlinkClick r:id="" action="ppaction://media"/>
            <a:extLst>
              <a:ext uri="{FF2B5EF4-FFF2-40B4-BE49-F238E27FC236}">
                <a16:creationId xmlns:a16="http://schemas.microsoft.com/office/drawing/2014/main" id="{886CE4A3-1B40-69E4-AC8B-ABD36AFD065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49785" y="3084772"/>
            <a:ext cx="669440" cy="669440"/>
          </a:xfrm>
          <a:prstGeom prst="rect">
            <a:avLst/>
          </a:prstGeom>
        </p:spPr>
      </p:pic>
      <p:pic>
        <p:nvPicPr>
          <p:cNvPr id="21" name="punjabi">
            <a:hlinkClick r:id="" action="ppaction://media"/>
            <a:extLst>
              <a:ext uri="{FF2B5EF4-FFF2-40B4-BE49-F238E27FC236}">
                <a16:creationId xmlns:a16="http://schemas.microsoft.com/office/drawing/2014/main" id="{F2007ED4-5F81-6C11-E1FB-197AC7A2CB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99622" y="4783911"/>
            <a:ext cx="647249" cy="647249"/>
          </a:xfrm>
          <a:prstGeom prst="rect">
            <a:avLst/>
          </a:prstGeom>
        </p:spPr>
      </p:pic>
      <p:pic>
        <p:nvPicPr>
          <p:cNvPr id="22" name="punjabiSlow">
            <a:hlinkClick r:id="" action="ppaction://media"/>
            <a:extLst>
              <a:ext uri="{FF2B5EF4-FFF2-40B4-BE49-F238E27FC236}">
                <a16:creationId xmlns:a16="http://schemas.microsoft.com/office/drawing/2014/main" id="{00D58D13-715A-5276-BC13-5825A902669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99622" y="5856678"/>
            <a:ext cx="669069" cy="6690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6108020-BD13-46F8-98BB-CE4921261F8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93457" y="5068302"/>
            <a:ext cx="3036727" cy="3693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AD4DE29-F919-BAD1-81A5-36BA87723F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93457" y="6211174"/>
            <a:ext cx="1489502" cy="2962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C935D3E-9660-20D0-9931-1D87F914C4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28680" y="1174694"/>
            <a:ext cx="3569865" cy="2752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C915659-F611-E29D-601C-6FB7F05960D0}"/>
              </a:ext>
            </a:extLst>
          </p:cNvPr>
          <p:cNvSpPr txBox="1"/>
          <p:nvPr/>
        </p:nvSpPr>
        <p:spPr>
          <a:xfrm>
            <a:off x="86842" y="1482317"/>
            <a:ext cx="2377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Punjabi speech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80BACC-360A-C505-3BEC-5768DEAB0A26}"/>
              </a:ext>
            </a:extLst>
          </p:cNvPr>
          <p:cNvSpPr txBox="1"/>
          <p:nvPr/>
        </p:nvSpPr>
        <p:spPr>
          <a:xfrm>
            <a:off x="148968" y="2471921"/>
            <a:ext cx="2233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Hindi speech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7C7FA67-614D-08BB-B53B-C1B4F3F9CC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21065" y="2362456"/>
            <a:ext cx="3048804" cy="2752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06FFA63-C534-968A-EFBF-428247E231AC}"/>
              </a:ext>
            </a:extLst>
          </p:cNvPr>
          <p:cNvSpPr txBox="1"/>
          <p:nvPr/>
        </p:nvSpPr>
        <p:spPr>
          <a:xfrm>
            <a:off x="185283" y="5345362"/>
            <a:ext cx="3186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Punjabi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3FDF40-AA44-8869-3956-8DB3EB4EC51D}"/>
              </a:ext>
            </a:extLst>
          </p:cNvPr>
          <p:cNvSpPr txBox="1"/>
          <p:nvPr/>
        </p:nvSpPr>
        <p:spPr>
          <a:xfrm>
            <a:off x="148968" y="146116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Original audio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5B6A0-2859-4206-862F-0C33839EB07F}"/>
              </a:ext>
            </a:extLst>
          </p:cNvPr>
          <p:cNvSpPr txBox="1"/>
          <p:nvPr/>
        </p:nvSpPr>
        <p:spPr>
          <a:xfrm>
            <a:off x="2431201" y="97655"/>
            <a:ext cx="229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Actual speech 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4B51F-6D82-E214-4181-417B800372A5}"/>
              </a:ext>
            </a:extLst>
          </p:cNvPr>
          <p:cNvSpPr txBox="1"/>
          <p:nvPr/>
        </p:nvSpPr>
        <p:spPr>
          <a:xfrm>
            <a:off x="6649682" y="76299"/>
            <a:ext cx="291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Whisper model 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085C2-6F9E-92C1-F257-E78595254F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28680" y="5172600"/>
            <a:ext cx="3569865" cy="275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488F3E-D1C6-EF0C-E605-42B632968D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01973" y="3427863"/>
            <a:ext cx="1157289" cy="266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68C973-5E39-6A22-1B45-B42DBE6A323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13899" y="6211174"/>
            <a:ext cx="1157289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65C1BF-D077-F25C-BFC0-4173D7D8FD8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77784" y="1064699"/>
            <a:ext cx="4501545" cy="4596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808BB8-BBDF-CCBA-A0C6-85AA4A96BB35}"/>
              </a:ext>
            </a:extLst>
          </p:cNvPr>
          <p:cNvSpPr txBox="1"/>
          <p:nvPr/>
        </p:nvSpPr>
        <p:spPr>
          <a:xfrm>
            <a:off x="86842" y="3689955"/>
            <a:ext cx="3186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Punjabi speech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088E79-2D33-56EA-0A8D-738748197EDA}"/>
              </a:ext>
            </a:extLst>
          </p:cNvPr>
          <p:cNvSpPr txBox="1"/>
          <p:nvPr/>
        </p:nvSpPr>
        <p:spPr>
          <a:xfrm>
            <a:off x="185283" y="6419196"/>
            <a:ext cx="3186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Punjabi speech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DB864B8-D2E3-4161-F12F-EB7A6FA1A6B4}"/>
              </a:ext>
            </a:extLst>
          </p:cNvPr>
          <p:cNvSpPr/>
          <p:nvPr/>
        </p:nvSpPr>
        <p:spPr>
          <a:xfrm>
            <a:off x="42403" y="589175"/>
            <a:ext cx="11758478" cy="382010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4D9583-E4D0-53B1-A30C-CCDB6928EA62}"/>
              </a:ext>
            </a:extLst>
          </p:cNvPr>
          <p:cNvSpPr/>
          <p:nvPr/>
        </p:nvSpPr>
        <p:spPr>
          <a:xfrm>
            <a:off x="42403" y="4509614"/>
            <a:ext cx="11758478" cy="2310285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50D3C2-04DD-2C73-4D6C-0FCB07409953}"/>
              </a:ext>
            </a:extLst>
          </p:cNvPr>
          <p:cNvSpPr txBox="1"/>
          <p:nvPr/>
        </p:nvSpPr>
        <p:spPr>
          <a:xfrm>
            <a:off x="9521718" y="1450668"/>
            <a:ext cx="21656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Analysis: </a:t>
            </a:r>
          </a:p>
          <a:p>
            <a:r>
              <a:rPr lang="en-US" sz="1400" dirty="0">
                <a:solidFill>
                  <a:srgbClr val="00B050"/>
                </a:solidFill>
              </a:rPr>
              <a:t>Correct language detection</a:t>
            </a:r>
          </a:p>
          <a:p>
            <a:r>
              <a:rPr lang="en-US" sz="1400" dirty="0">
                <a:solidFill>
                  <a:srgbClr val="FF0000"/>
                </a:solidFill>
              </a:rPr>
              <a:t>Incorrect transcription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05A1FD-6071-BE4D-6149-CAF2A33E1E45}"/>
              </a:ext>
            </a:extLst>
          </p:cNvPr>
          <p:cNvSpPr txBox="1"/>
          <p:nvPr/>
        </p:nvSpPr>
        <p:spPr>
          <a:xfrm>
            <a:off x="9563490" y="2583821"/>
            <a:ext cx="21656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Analysis:</a:t>
            </a:r>
          </a:p>
          <a:p>
            <a:r>
              <a:rPr lang="en-US" sz="1400" dirty="0">
                <a:solidFill>
                  <a:srgbClr val="00B050"/>
                </a:solidFill>
              </a:rPr>
              <a:t>Correct language detection</a:t>
            </a:r>
          </a:p>
          <a:p>
            <a:r>
              <a:rPr lang="en-US" sz="1400" dirty="0">
                <a:solidFill>
                  <a:srgbClr val="00B050"/>
                </a:solidFill>
              </a:rPr>
              <a:t>Correct transcription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221F55-9124-FD11-EBB0-D7012F0309D6}"/>
              </a:ext>
            </a:extLst>
          </p:cNvPr>
          <p:cNvSpPr txBox="1"/>
          <p:nvPr/>
        </p:nvSpPr>
        <p:spPr>
          <a:xfrm>
            <a:off x="8136393" y="3590441"/>
            <a:ext cx="33813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Analysis: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Incorrect language detection</a:t>
            </a:r>
          </a:p>
          <a:p>
            <a:r>
              <a:rPr lang="en-US" sz="1400" dirty="0">
                <a:solidFill>
                  <a:srgbClr val="00B050"/>
                </a:solidFill>
              </a:rPr>
              <a:t>Correct transcription for incorrect detection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31CAAB-31C5-7A17-6626-6CF016399180}"/>
              </a:ext>
            </a:extLst>
          </p:cNvPr>
          <p:cNvSpPr txBox="1"/>
          <p:nvPr/>
        </p:nvSpPr>
        <p:spPr>
          <a:xfrm>
            <a:off x="3471863" y="594953"/>
            <a:ext cx="489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Non-English language detection and transcription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F67416-45E3-6A7F-7B69-05DA1D924319}"/>
              </a:ext>
            </a:extLst>
          </p:cNvPr>
          <p:cNvSpPr txBox="1"/>
          <p:nvPr/>
        </p:nvSpPr>
        <p:spPr>
          <a:xfrm>
            <a:off x="3537287" y="4540634"/>
            <a:ext cx="430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Non-English language to English translation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15A7B6-F4AF-2910-509C-850FD5DB25E1}"/>
              </a:ext>
            </a:extLst>
          </p:cNvPr>
          <p:cNvSpPr txBox="1"/>
          <p:nvPr/>
        </p:nvSpPr>
        <p:spPr>
          <a:xfrm>
            <a:off x="9790613" y="5237433"/>
            <a:ext cx="1553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Analysis:</a:t>
            </a:r>
          </a:p>
          <a:p>
            <a:r>
              <a:rPr lang="en-US" sz="1400" dirty="0">
                <a:solidFill>
                  <a:srgbClr val="00B050"/>
                </a:solidFill>
              </a:rPr>
              <a:t>Correct translation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1E1545-0765-C353-0E8B-B7F2705A8696}"/>
              </a:ext>
            </a:extLst>
          </p:cNvPr>
          <p:cNvSpPr txBox="1"/>
          <p:nvPr/>
        </p:nvSpPr>
        <p:spPr>
          <a:xfrm>
            <a:off x="8646772" y="5862211"/>
            <a:ext cx="2870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Analysis: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Incorrect translation. The output is the same as the input Punjabi speech, but in English text</a:t>
            </a:r>
          </a:p>
        </p:txBody>
      </p:sp>
    </p:spTree>
    <p:extLst>
      <p:ext uri="{BB962C8B-B14F-4D97-AF65-F5344CB8AC3E}">
        <p14:creationId xmlns:p14="http://schemas.microsoft.com/office/powerpoint/2010/main" val="413673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78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516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744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378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744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76</Words>
  <Application>Microsoft Office PowerPoint</Application>
  <PresentationFormat>Widescreen</PresentationFormat>
  <Paragraphs>23</Paragraphs>
  <Slides>1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Prabhjot Kaur</dc:creator>
  <cp:lastModifiedBy>Prabhjot Kaur</cp:lastModifiedBy>
  <cp:revision>1</cp:revision>
  <dcterms:created xsi:type="dcterms:W3CDTF">2023-01-28T18:30:43Z</dcterms:created>
  <dcterms:modified xsi:type="dcterms:W3CDTF">2023-01-28T19:21:00Z</dcterms:modified>
</cp:coreProperties>
</file>