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7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76"/>
  </p:normalViewPr>
  <p:slideViewPr>
    <p:cSldViewPr snapToGrid="0">
      <p:cViewPr varScale="1">
        <p:scale>
          <a:sx n="107" d="100"/>
          <a:sy n="107" d="100"/>
        </p:scale>
        <p:origin x="16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64CC-DE8F-82F6-5B6E-6B216BF5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0D976-0153-ADB8-5BA4-F1664A16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2BA6-32BD-6FAC-03F9-69EB8A68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AA32-9708-783E-A6DC-D0794FE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8578-5447-C03B-52BC-81BD2239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7D3A-F0F7-B622-DAA2-0B0849E3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9862-99C1-C4AD-2BA0-5F410381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20FB-9A56-98ED-8569-A5F093F0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3F43-10F0-7443-8181-358F112B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9C2B-D3A7-CB17-7242-AA76E0BD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78742-A877-823A-1FA2-B56F7F13B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8987F-2B2A-07D5-86C1-0FEFC692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FAB9-5BFA-9595-B670-D3515044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3C7E-C46F-3AC1-2329-3641EAD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FA9F-1968-3265-4256-34E6BA9B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0985-516C-9215-FB4C-3ED3A2F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B13-A3B4-62A1-047A-532DD11C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CA3D-E995-4BF3-75D2-EB5798D3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2321-2B6E-4D71-874B-9AE9E558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69B2-3197-0B8D-8A04-2C1D0422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601F-4CF4-B8E7-BF29-73D42B8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45C0-88E0-C7F9-5FFA-DF0BD220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5075-D437-8E72-A6E5-F25E93AC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16BC-B1C2-F3BF-1FF9-B19AF7FE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85DC-5432-342F-49F5-F2A80E5E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E0A0-8AC9-1A24-DC25-0BEFAFC8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E16C-D6B4-4CA3-DD75-63BF33BF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33F0-1990-952B-90C7-0DE451C89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ED0C-1CB3-CE48-1DAD-1E5190C5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AEBB-E214-F650-D295-F7D1A49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3B95A-3E96-774D-2541-D88D8038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9155-70EF-1728-B268-E70B472F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D02F-6AA7-BE80-A2FF-26BEED07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AC61-2812-0C0B-5482-0CDFC819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BFB76-3907-ECF0-4C2E-269CC7714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C568-76FA-AAE6-3582-2738B23B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C2B61-C1BE-B488-6A57-9072D823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791B6-F9EC-365F-2B8C-AA90E37E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D0979-6A78-C0A3-3361-ED2FF29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04D2-CDDB-73F5-4738-8230506A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CEA13-C9CE-6057-8964-1899B79F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E8DC4-D319-E21E-DACE-04CA0248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6CD47-8DAE-977C-A906-A6D0A17F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EA460-B5A2-1222-D6DC-A4CD5B9D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7CD5A-3A71-4146-8FAC-73D5BDC7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20080-334D-4378-AC63-1C943257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8FA3-8DF0-7282-73CF-C3960F47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7052-EBB1-4B7D-C69A-8A919C50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8BA3F-06CC-B02B-37A5-FE074A82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10202-4DCB-0E2C-23BA-7A0EB28B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D5583-0BD0-FF80-7694-0B9D335E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A03D4-96CC-4735-0E93-1E6F4C51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9785-37F6-8E30-E017-C6A1B94D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58A72-E07B-437F-7EBB-40EE2CA2A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8908-8B19-A71D-919E-17AF1726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8928-4637-E3AE-CB21-D6540FDE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8A98-22B8-61CF-7014-E9004BED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994A-BA2E-DC7A-37C0-9774446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CF89E-9B0B-D93A-CE8B-B19097B3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08E0-316B-C1EB-31C3-7780A4F9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4D78-1C1A-7142-8238-B1BA0E70B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134B4-8D95-5941-8012-566D00B66AB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9E9F-2642-BEE9-5CC9-4A26490F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8693-0B46-2082-1B31-05BEA8BBC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CA77A-D150-8143-9436-5E4C191C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1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A32B-FB34-C8F0-3240-7F9388C97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ID Theft Service Exploitation of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USInfoSearch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and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for Mitigation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4476B-738B-E31B-5F90-5104675C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</a:t>
            </a: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Prabhjot Singh Sains </a:t>
            </a:r>
            <a:b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 Mahmoud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Rahul Patel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Dax Patel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Revanth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Madala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9D0-035F-C185-B813-0C4524AB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836B-05FC-9A09-3152-D1170479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78" y="1009404"/>
            <a:ext cx="10515600" cy="3040082"/>
          </a:xfrm>
        </p:spPr>
        <p:txBody>
          <a:bodyPr>
            <a:normAutofit/>
          </a:bodyPr>
          <a:lstStyle/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Importance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information remains unchanged and uncorrupted.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Vulnerabilities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Indirectly pose risks to data integrity.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Risk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manipulation of data integrity through unauthorized account access.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Fake Records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possibility of creating fake Electronic Data Records (EDRs) compromises data integrity.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of Stolen 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Stolen credentials and data are sold to various groups and can be changed by them.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encryption techniques, access controls, and regular audits.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input validation, secure coding practices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communication protocols, data encryption, and message authentication mechanisms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7565AF-3875-4525-C880-E14DD71B8CD0}"/>
              </a:ext>
            </a:extLst>
          </p:cNvPr>
          <p:cNvSpPr txBox="1">
            <a:spLocks/>
          </p:cNvSpPr>
          <p:nvPr/>
        </p:nvSpPr>
        <p:spPr>
          <a:xfrm>
            <a:off x="883722" y="3704147"/>
            <a:ext cx="10515600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Availability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E3CE99-1010-FFB2-9121-C5C3348F900B}"/>
              </a:ext>
            </a:extLst>
          </p:cNvPr>
          <p:cNvSpPr txBox="1">
            <a:spLocks/>
          </p:cNvSpPr>
          <p:nvPr/>
        </p:nvSpPr>
        <p:spPr>
          <a:xfrm>
            <a:off x="883722" y="4143672"/>
            <a:ext cx="10515600" cy="423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Importance: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information is accessible when needed by the organization or customers.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Impact of Risks: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Unauthorized access and denial-of-service attacks can indirectly affect availability.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robust network infrastructure and redundancy mechanisms.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DDoS protection solutions to prevent service disruptions.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test incident response plans to ensure readiness.</a:t>
            </a:r>
          </a:p>
        </p:txBody>
      </p:sp>
    </p:spTree>
    <p:extLst>
      <p:ext uri="{BB962C8B-B14F-4D97-AF65-F5344CB8AC3E}">
        <p14:creationId xmlns:p14="http://schemas.microsoft.com/office/powerpoint/2010/main" val="288579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B5FE-A5B4-83A5-DCEE-B8959018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11"/>
            <a:ext cx="10515600" cy="5042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F006-1AEC-1D7E-E26B-AEE84F76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214" y="894999"/>
            <a:ext cx="10515600" cy="3386056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Operation: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Jackie Chan hacked into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USinfoSearch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consumer data broker.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Pulling Data since February 2023.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a service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USiSLookups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Telegram, offering detailed consumer background reports for a price.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sensitive personal information of American citizens.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data includes SSNs, background reports, and other personal details.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Data LLC, the parent company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USinfoSearch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acknowledged the breach on November 21, 2023.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Highlighted: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account Credentials.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Breach.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Posed: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and fraudulent activities due to compromised data.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Concerns: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direct impact on data integrity but there is potential for misuse, such as creating fake EDRs.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72CB16-03B5-9A1B-3BCA-CBD90ADDCB8D}"/>
              </a:ext>
            </a:extLst>
          </p:cNvPr>
          <p:cNvSpPr txBox="1">
            <a:spLocks/>
          </p:cNvSpPr>
          <p:nvPr/>
        </p:nvSpPr>
        <p:spPr>
          <a:xfrm>
            <a:off x="1004456" y="4239491"/>
            <a:ext cx="10515600" cy="74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McCumber</a:t>
            </a:r>
            <a: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Cube Analysis - Analyzing Impact and Recommending Solutions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B35EC-8FFC-C36C-7B4B-C1064D7745D7}"/>
              </a:ext>
            </a:extLst>
          </p:cNvPr>
          <p:cNvSpPr txBox="1">
            <a:spLocks/>
          </p:cNvSpPr>
          <p:nvPr/>
        </p:nvSpPr>
        <p:spPr>
          <a:xfrm>
            <a:off x="1313214" y="4928809"/>
            <a:ext cx="10515600" cy="141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Examining how the cyberattack impacts confidentiality, integrity, and availability of information.</a:t>
            </a:r>
          </a:p>
          <a:p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Examining Information Processes: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how data is transmitted, stored, and processed to identify vulnerabilities.</a:t>
            </a:r>
          </a:p>
          <a:p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Safeguards and Finding Solutions: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policies, human behavior, and technology to protect information.</a:t>
            </a:r>
          </a:p>
          <a:p>
            <a:pPr lvl="1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steps to fix the problem and prevent future attacks.</a:t>
            </a:r>
            <a:b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4CA3-03EA-9D46-4410-A84158C2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91"/>
            <a:ext cx="10515600" cy="49235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5E71-D121-33D8-0A43-F29DEE3D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96" y="736972"/>
            <a:ext cx="10515600" cy="1328222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estricting access to data to only authorized individuals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</a:t>
            </a:r>
            <a:r>
              <a:rPr lang="en-I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USinfoSearch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account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Compromised API access led to the exposure of sensitive personal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Included information on high-profile individuals like President Joe Biden and podcaster Joe Rogan.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56C9B-5243-592F-B329-ED16E5DC6E8D}"/>
              </a:ext>
            </a:extLst>
          </p:cNvPr>
          <p:cNvSpPr txBox="1">
            <a:spLocks/>
          </p:cNvSpPr>
          <p:nvPr/>
        </p:nvSpPr>
        <p:spPr>
          <a:xfrm>
            <a:off x="838200" y="4313588"/>
            <a:ext cx="10515600" cy="70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7676FA-6FC0-FF81-6997-D7AB5813D528}"/>
              </a:ext>
            </a:extLst>
          </p:cNvPr>
          <p:cNvSpPr txBox="1">
            <a:spLocks/>
          </p:cNvSpPr>
          <p:nvPr/>
        </p:nvSpPr>
        <p:spPr>
          <a:xfrm>
            <a:off x="1087581" y="4910366"/>
            <a:ext cx="10515600" cy="116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phase is crucial for data security.</a:t>
            </a:r>
          </a:p>
          <a:p>
            <a:pPr marL="742950" lvl="1" indent="-28575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facilitate communication between two software components by utilizing a defined set of protocols and specifications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USinfoSearch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API for data delivery to customers.</a:t>
            </a:r>
          </a:p>
          <a:p>
            <a:pPr marL="742950" lvl="1" indent="-28575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 accessed API using stolen customer account credentials, threatening the confidentiality of transmitted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A6CF8-C034-CED7-6C1D-B47A9A28C78A}"/>
              </a:ext>
            </a:extLst>
          </p:cNvPr>
          <p:cNvSpPr/>
          <p:nvPr/>
        </p:nvSpPr>
        <p:spPr>
          <a:xfrm>
            <a:off x="2499249" y="2477387"/>
            <a:ext cx="1134094" cy="11115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D128E-E759-DC42-0208-6D51F40D3B55}"/>
              </a:ext>
            </a:extLst>
          </p:cNvPr>
          <p:cNvSpPr/>
          <p:nvPr/>
        </p:nvSpPr>
        <p:spPr>
          <a:xfrm>
            <a:off x="8318639" y="2438179"/>
            <a:ext cx="1193469" cy="118159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Server/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D107-3A41-990A-160A-99BB7760F81A}"/>
              </a:ext>
            </a:extLst>
          </p:cNvPr>
          <p:cNvSpPr/>
          <p:nvPr/>
        </p:nvSpPr>
        <p:spPr>
          <a:xfrm>
            <a:off x="5543025" y="2901537"/>
            <a:ext cx="1068779" cy="2632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84A9D1-2B4F-D855-9C1C-40873B1D5E6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633343" y="3033155"/>
            <a:ext cx="1909682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524944-2E40-294A-57C3-A2BD3C0083F9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6611804" y="3028977"/>
            <a:ext cx="1706835" cy="4179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A8430A-F317-A229-12B0-375747381236}"/>
              </a:ext>
            </a:extLst>
          </p:cNvPr>
          <p:cNvSpPr txBox="1"/>
          <p:nvPr/>
        </p:nvSpPr>
        <p:spPr>
          <a:xfrm>
            <a:off x="3989857" y="2721199"/>
            <a:ext cx="154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Transmission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525D3-D2FC-BAC9-DD8F-061B5AC9A5FF}"/>
              </a:ext>
            </a:extLst>
          </p:cNvPr>
          <p:cNvSpPr txBox="1"/>
          <p:nvPr/>
        </p:nvSpPr>
        <p:spPr>
          <a:xfrm>
            <a:off x="6930120" y="3060119"/>
            <a:ext cx="154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1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AD8A-DB41-8C90-3195-65C2B17A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943"/>
            <a:ext cx="10515600" cy="6442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and practices 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24D9-E551-4287-99DE-6A6BA489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5" y="1423447"/>
            <a:ext cx="10515600" cy="4217332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Based Access Control.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API Security: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comprehensive risk assessment.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threat modeling and data classification to identify vulnerabilities.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attack surface reduction techniques.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robust authentication mechanisms.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Audits and Updates: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periodic security audits to identify and address vulnerabilities.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vulnerability assessments to proactively mitigate risks.	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an effective patch management process to stay ahead of emerging threats.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Security Standards and Regulations: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alignment with industry standards such as OWASP Top 10.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Comply with regulations like HIPAA for sensitive data handling.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security frameworks like the NIST Cybersecurity Framework to maintain a robust security posture and ensure compliance.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0336-F3F7-CF92-7958-0A43F4B3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8" y="192933"/>
            <a:ext cx="10515600" cy="58490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 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8A2F-94C1-B46E-BB37-CDCCF4F5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522" y="777834"/>
            <a:ext cx="10515600" cy="217042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 and Training: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API users about security fundamentals and best practices.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Role-Specific Focus: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training to address specific security challenges for different job roles.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Awareness: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aware of tactics used by attackers to manipulate them.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CD9F7C-0037-A6A1-B1DE-4F12FC106A18}"/>
              </a:ext>
            </a:extLst>
          </p:cNvPr>
          <p:cNvSpPr txBox="1">
            <a:spLocks/>
          </p:cNvSpPr>
          <p:nvPr/>
        </p:nvSpPr>
        <p:spPr>
          <a:xfrm>
            <a:off x="838200" y="2948256"/>
            <a:ext cx="10515600" cy="624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86DB0B-041A-7EDC-3A87-A9C07FB74BC6}"/>
              </a:ext>
            </a:extLst>
          </p:cNvPr>
          <p:cNvSpPr txBox="1">
            <a:spLocks/>
          </p:cNvSpPr>
          <p:nvPr/>
        </p:nvSpPr>
        <p:spPr>
          <a:xfrm>
            <a:off x="1141021" y="3624592"/>
            <a:ext cx="10907486" cy="298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OAuth, API keys, or tokens for controlled access.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sensitive data with secure algorithms and proper key management like HTTPS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Firewall: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extra layer of security by understanding API payloads.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and sanitize user input to prevent injection attacks.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Limiting: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the number of requests to prevent misuse or DoS attacks.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 security controls, including authentication, authorization, and logging.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SSL/TLS Protocols: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data during transit, especially for sensitive information exchange.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Controls: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controls to avoid revealing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13269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D49E-EE3F-2079-C5A2-63983F8B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88"/>
            <a:ext cx="10515600" cy="79437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B37D-5891-9B28-E4C8-AF7F5A58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647" y="1377354"/>
            <a:ext cx="10515600" cy="339059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Confidentiality: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remain secure even when not actively used.</a:t>
            </a: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USiSLookups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Breach: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Jackie Chan accessed customer account credentials via malicious software.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compromised during the storage phase, highlighting security vulnerabilities.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Customer Accounts: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implementing robust security measures to prevent unauthorized access.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Credential Theft Methods: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and fake "password reset" emails.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Brute-force attacks targeting weak passwords.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0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513E-BFC8-0FD4-F45B-34176BA9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74"/>
            <a:ext cx="10515600" cy="455007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and Practices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BCF2-8644-B1A4-0002-6F8048067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6" y="613781"/>
            <a:ext cx="10668990" cy="2319424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Policy: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strong password requirements for user accounts.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Mandate the use of MFA to enhance account security.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Lockout Policy: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user accounts after a certain number of failed login attempts to prevent brute-force attacks.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Policy: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user roles and permissions to grant appropriate access levels.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Policy: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log out inactive users to enhance security.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Monitoring Policy: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monitoring tools to track user account activity for unauthorized behavior detection.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Plan: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maintain a plan for responding to security incidents involving user accounts.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Verification Policy: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customer legitimacy using government-issued IDs before account creation.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0E9BAC-01BF-B921-FB89-9FC4766E94BB}"/>
              </a:ext>
            </a:extLst>
          </p:cNvPr>
          <p:cNvSpPr txBox="1">
            <a:spLocks/>
          </p:cNvSpPr>
          <p:nvPr/>
        </p:nvSpPr>
        <p:spPr>
          <a:xfrm>
            <a:off x="903514" y="2915351"/>
            <a:ext cx="10515600" cy="513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 </a:t>
            </a: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(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951CEE-8CAC-6F5F-925A-4B493AE3FCAB}"/>
              </a:ext>
            </a:extLst>
          </p:cNvPr>
          <p:cNvSpPr txBox="1">
            <a:spLocks/>
          </p:cNvSpPr>
          <p:nvPr/>
        </p:nvSpPr>
        <p:spPr>
          <a:xfrm>
            <a:off x="1143495" y="3388212"/>
            <a:ext cx="10515600" cy="182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Awareness Training: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 on common threats like phishing and social engineering.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 Practices: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users to create unique passwords and avoid reuse.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Behavior: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importance of not sharing passwords or sensitive information.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Security: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Remind users to lock their systems when not used.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prompt reporting of suspicious activities or security incidents.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Installation: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Advise users not to install software without approval from the security department.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4E467C-84C1-843D-2EB8-ED4D8D5D741B}"/>
              </a:ext>
            </a:extLst>
          </p:cNvPr>
          <p:cNvSpPr txBox="1">
            <a:spLocks/>
          </p:cNvSpPr>
          <p:nvPr/>
        </p:nvSpPr>
        <p:spPr>
          <a:xfrm>
            <a:off x="838200" y="4863743"/>
            <a:ext cx="9144000" cy="74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(</a:t>
            </a:r>
            <a:r>
              <a:rPr lang="en-US" sz="1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5654CA-FB22-32E5-230B-10FD91DE92DD}"/>
              </a:ext>
            </a:extLst>
          </p:cNvPr>
          <p:cNvSpPr txBox="1">
            <a:spLocks/>
          </p:cNvSpPr>
          <p:nvPr/>
        </p:nvSpPr>
        <p:spPr>
          <a:xfrm>
            <a:off x="651163" y="55274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and Salting: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password security with SHA-256 and salting.</a:t>
            </a:r>
          </a:p>
          <a:p>
            <a:pPr marL="742950" lvl="1" indent="-28575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multiple verifications for access.</a:t>
            </a:r>
          </a:p>
          <a:p>
            <a:pPr marL="742950" lvl="1" indent="-28575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Access Management (IAM):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identities and permissions.</a:t>
            </a:r>
          </a:p>
          <a:p>
            <a:pPr marL="742950" lvl="1" indent="-28575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Encryption: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 data in transit and at rest.</a:t>
            </a:r>
          </a:p>
          <a:p>
            <a:pPr marL="742950" lvl="1" indent="-285750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SEIM tools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Monitoring the user accounts for any illegal changes or transmission.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3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4FE-5F73-A4D1-D210-F03A7DA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Confidentiality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B6EB-4B4F-0C0B-BED4-A17E446E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31" y="1248868"/>
            <a:ext cx="10515600" cy="1399329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action of performing operations on data without compromising its confidentiality.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website or tool on the internet relies on manipulating, transforming, or utilizing data to achieve specific objectives.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Vulnerabilities: SQL Injection compromise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Security: Ensure proper authentication and input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Processing: Typical for websites and online tools.</a:t>
            </a:r>
          </a:p>
        </p:txBody>
      </p:sp>
    </p:spTree>
    <p:extLst>
      <p:ext uri="{BB962C8B-B14F-4D97-AF65-F5344CB8AC3E}">
        <p14:creationId xmlns:p14="http://schemas.microsoft.com/office/powerpoint/2010/main" val="6341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F93F-9CA7-2C39-1860-7019E08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5255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and Practices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Processing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Confidentiality)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5EFA-7AA9-E2D8-DB0D-252A5983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5" y="617822"/>
            <a:ext cx="10515600" cy="208889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Policies: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who can access data and how they authenticate their identity.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Policy: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data to restrict access to authorized personnel.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Retention and Disposal: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policies for how long data should be kept and how to securely dispose of it.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Policy: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employees on data security policies and procedures.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Regulations: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adherence to laws like GDPR or HIPAA.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Compliance Checks: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regular audits to ensure compliance with data security regulations.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AC4182-D868-F39A-F50B-A6B1B73C45AB}"/>
              </a:ext>
            </a:extLst>
          </p:cNvPr>
          <p:cNvSpPr txBox="1">
            <a:spLocks/>
          </p:cNvSpPr>
          <p:nvPr/>
        </p:nvSpPr>
        <p:spPr>
          <a:xfrm>
            <a:off x="838200" y="2255961"/>
            <a:ext cx="10515600" cy="60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Factors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Processing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Confidentiality)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8F7D5C-616F-17BD-9C65-F5F8BF54DDAE}"/>
              </a:ext>
            </a:extLst>
          </p:cNvPr>
          <p:cNvSpPr txBox="1">
            <a:spLocks/>
          </p:cNvSpPr>
          <p:nvPr/>
        </p:nvSpPr>
        <p:spPr>
          <a:xfrm>
            <a:off x="1129145" y="2786359"/>
            <a:ext cx="10847119" cy="163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Training and Awareness: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employees on identifying security threats like phishing emails and malicious websites.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Reporting: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employees to report suspicious activities to the security team immediately.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Policies: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rules regarding password complexity and regular changes to enhance security.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Measures: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important data is not left easily accessible and implement physical security controls.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System Updates: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computer systems and software up to date to prevent unauthorized access and security vulnerabilities.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6CB57B-50A5-1179-5216-8B6D6E55500A}"/>
              </a:ext>
            </a:extLst>
          </p:cNvPr>
          <p:cNvSpPr txBox="1">
            <a:spLocks/>
          </p:cNvSpPr>
          <p:nvPr/>
        </p:nvSpPr>
        <p:spPr>
          <a:xfrm>
            <a:off x="838200" y="4325823"/>
            <a:ext cx="10515600" cy="685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Processing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Confidentiality)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EDC8F6-ED0A-A5C5-1ECD-EC391BAF0F1C}"/>
              </a:ext>
            </a:extLst>
          </p:cNvPr>
          <p:cNvSpPr txBox="1">
            <a:spLocks/>
          </p:cNvSpPr>
          <p:nvPr/>
        </p:nvSpPr>
        <p:spPr>
          <a:xfrm>
            <a:off x="1129145" y="4850905"/>
            <a:ext cx="10515600" cy="184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data into a secret code to restrict unauthorized access.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Systems: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 user permissions to ensure only authorized individuals can access and use the data.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Prevention Systems: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unauthorized transmission of sensitive data.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Segmentation: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network into sections to limit access to important data.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Tools: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for suspicious activity and block it if necessary to maintain data safety.</a:t>
            </a:r>
          </a:p>
        </p:txBody>
      </p:sp>
    </p:spTree>
    <p:extLst>
      <p:ext uri="{BB962C8B-B14F-4D97-AF65-F5344CB8AC3E}">
        <p14:creationId xmlns:p14="http://schemas.microsoft.com/office/powerpoint/2010/main" val="126781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1517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Analyzing ID Theft Service Exploitation of USInfoSearch Data and Strategies for Mitigation </vt:lpstr>
      <vt:lpstr>Introduction</vt:lpstr>
      <vt:lpstr>Confidentiality</vt:lpstr>
      <vt:lpstr>Policies and practices Transmission (Confidentiality)</vt:lpstr>
      <vt:lpstr>Human Factor Transmission (Confidentiality)</vt:lpstr>
      <vt:lpstr>Storage Confidentiality</vt:lpstr>
      <vt:lpstr>Policy and Practices Storage (Confidentiality)</vt:lpstr>
      <vt:lpstr>Processing Confidentiality</vt:lpstr>
      <vt:lpstr>Policy and Practices Processing (Confidentiality) </vt:lpstr>
      <vt:lpstr>Integrity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ID Theft Service Exploitation of USInfoSearch Data and Strategies for Mitigation </dc:title>
  <dc:creator>rahul patel</dc:creator>
  <cp:lastModifiedBy>Prabhjot Singh Sains</cp:lastModifiedBy>
  <cp:revision>102</cp:revision>
  <dcterms:created xsi:type="dcterms:W3CDTF">2024-03-27T19:40:19Z</dcterms:created>
  <dcterms:modified xsi:type="dcterms:W3CDTF">2024-03-30T04:44:46Z</dcterms:modified>
</cp:coreProperties>
</file>